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1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12.png"/><Relationship Id="rId7" Type="http://schemas.openxmlformats.org/officeDocument/2006/relationships/image" Target="../media/image6.png"/><Relationship Id="rId8" Type="http://schemas.openxmlformats.org/officeDocument/2006/relationships/image" Target="../media/image213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214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215.png"/><Relationship Id="rId16" Type="http://schemas.openxmlformats.org/officeDocument/2006/relationships/image" Target="../media/image15.png"/><Relationship Id="rId17" Type="http://schemas.openxmlformats.org/officeDocument/2006/relationships/image" Target="../media/image216.png"/><Relationship Id="rId18" Type="http://schemas.openxmlformats.org/officeDocument/2006/relationships/image" Target="../media/image217.png"/><Relationship Id="rId19" Type="http://schemas.openxmlformats.org/officeDocument/2006/relationships/image" Target="../media/image218.png"/><Relationship Id="rId20" Type="http://schemas.openxmlformats.org/officeDocument/2006/relationships/image" Target="../media/image219.png"/><Relationship Id="rId21" Type="http://schemas.openxmlformats.org/officeDocument/2006/relationships/image" Target="../media/image220.png"/><Relationship Id="rId22" Type="http://schemas.openxmlformats.org/officeDocument/2006/relationships/image" Target="../media/image221.png"/><Relationship Id="rId23" Type="http://schemas.openxmlformats.org/officeDocument/2006/relationships/image" Target="../media/image222.png"/><Relationship Id="rId24" Type="http://schemas.openxmlformats.org/officeDocument/2006/relationships/image" Target="../media/image223.png"/><Relationship Id="rId25" Type="http://schemas.openxmlformats.org/officeDocument/2006/relationships/image" Target="../media/image224.png"/><Relationship Id="rId26" Type="http://schemas.openxmlformats.org/officeDocument/2006/relationships/image" Target="../media/image225.png"/><Relationship Id="rId27" Type="http://schemas.openxmlformats.org/officeDocument/2006/relationships/image" Target="../media/image226.png"/><Relationship Id="rId28" Type="http://schemas.openxmlformats.org/officeDocument/2006/relationships/image" Target="../media/image227.png"/><Relationship Id="rId29" Type="http://schemas.openxmlformats.org/officeDocument/2006/relationships/image" Target="../media/image228.png"/><Relationship Id="rId30" Type="http://schemas.openxmlformats.org/officeDocument/2006/relationships/image" Target="../media/image229.png"/><Relationship Id="rId31" Type="http://schemas.openxmlformats.org/officeDocument/2006/relationships/image" Target="../media/image230.png"/><Relationship Id="rId32" Type="http://schemas.openxmlformats.org/officeDocument/2006/relationships/image" Target="../media/image231.png"/><Relationship Id="rId33" Type="http://schemas.openxmlformats.org/officeDocument/2006/relationships/image" Target="../media/image232.png"/><Relationship Id="rId34" Type="http://schemas.openxmlformats.org/officeDocument/2006/relationships/image" Target="../media/image233.png"/><Relationship Id="rId35" Type="http://schemas.openxmlformats.org/officeDocument/2006/relationships/image" Target="../media/image234.png"/><Relationship Id="rId36" Type="http://schemas.openxmlformats.org/officeDocument/2006/relationships/image" Target="../media/image235.png"/><Relationship Id="rId37" Type="http://schemas.openxmlformats.org/officeDocument/2006/relationships/image" Target="../media/image2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237.png"/><Relationship Id="rId41" Type="http://schemas.openxmlformats.org/officeDocument/2006/relationships/image" Target="../media/image238.png"/><Relationship Id="rId42" Type="http://schemas.openxmlformats.org/officeDocument/2006/relationships/image" Target="../media/image239.png"/><Relationship Id="rId43" Type="http://schemas.openxmlformats.org/officeDocument/2006/relationships/image" Target="../media/image42.png"/><Relationship Id="rId44" Type="http://schemas.openxmlformats.org/officeDocument/2006/relationships/image" Target="../media/image240.png"/><Relationship Id="rId45" Type="http://schemas.openxmlformats.org/officeDocument/2006/relationships/image" Target="../media/image241.png"/><Relationship Id="rId46" Type="http://schemas.openxmlformats.org/officeDocument/2006/relationships/image" Target="../media/image242.png"/><Relationship Id="rId47" Type="http://schemas.openxmlformats.org/officeDocument/2006/relationships/image" Target="../media/image243.png"/><Relationship Id="rId48" Type="http://schemas.openxmlformats.org/officeDocument/2006/relationships/image" Target="../media/image47.png"/><Relationship Id="rId49" Type="http://schemas.openxmlformats.org/officeDocument/2006/relationships/image" Target="../media/image244.png"/><Relationship Id="rId50" Type="http://schemas.openxmlformats.org/officeDocument/2006/relationships/image" Target="../media/image49.png"/><Relationship Id="rId51" Type="http://schemas.openxmlformats.org/officeDocument/2006/relationships/image" Target="../media/image245.png"/><Relationship Id="rId52" Type="http://schemas.openxmlformats.org/officeDocument/2006/relationships/image" Target="../media/image246.png"/><Relationship Id="rId53" Type="http://schemas.openxmlformats.org/officeDocument/2006/relationships/image" Target="../media/image247.png"/><Relationship Id="rId54" Type="http://schemas.openxmlformats.org/officeDocument/2006/relationships/image" Target="../media/image248.png"/><Relationship Id="rId55" Type="http://schemas.openxmlformats.org/officeDocument/2006/relationships/image" Target="../media/image54.png"/><Relationship Id="rId56" Type="http://schemas.openxmlformats.org/officeDocument/2006/relationships/image" Target="../media/image249.png"/><Relationship Id="rId57" Type="http://schemas.openxmlformats.org/officeDocument/2006/relationships/image" Target="../media/image250.png"/><Relationship Id="rId58" Type="http://schemas.openxmlformats.org/officeDocument/2006/relationships/image" Target="../media/image251.png"/><Relationship Id="rId59" Type="http://schemas.openxmlformats.org/officeDocument/2006/relationships/image" Target="../media/image58.png"/><Relationship Id="rId60" Type="http://schemas.openxmlformats.org/officeDocument/2006/relationships/image" Target="../media/image252.png"/><Relationship Id="rId61" Type="http://schemas.openxmlformats.org/officeDocument/2006/relationships/image" Target="../media/image253.png"/><Relationship Id="rId62" Type="http://schemas.openxmlformats.org/officeDocument/2006/relationships/image" Target="../media/image254.png"/><Relationship Id="rId63" Type="http://schemas.openxmlformats.org/officeDocument/2006/relationships/image" Target="../media/image62.png"/><Relationship Id="rId64" Type="http://schemas.openxmlformats.org/officeDocument/2006/relationships/image" Target="../media/image255.png"/><Relationship Id="rId65" Type="http://schemas.openxmlformats.org/officeDocument/2006/relationships/image" Target="../media/image256.png"/><Relationship Id="rId66" Type="http://schemas.openxmlformats.org/officeDocument/2006/relationships/image" Target="../media/image257.png"/><Relationship Id="rId67" Type="http://schemas.openxmlformats.org/officeDocument/2006/relationships/image" Target="../media/image258.png"/><Relationship Id="rId68" Type="http://schemas.openxmlformats.org/officeDocument/2006/relationships/image" Target="../media/image259.png"/><Relationship Id="rId69" Type="http://schemas.openxmlformats.org/officeDocument/2006/relationships/image" Target="../media/image260.png"/><Relationship Id="rId70" Type="http://schemas.openxmlformats.org/officeDocument/2006/relationships/image" Target="../media/image261.png"/><Relationship Id="rId71" Type="http://schemas.openxmlformats.org/officeDocument/2006/relationships/image" Target="../media/image262.png"/><Relationship Id="rId72" Type="http://schemas.openxmlformats.org/officeDocument/2006/relationships/image" Target="../media/image263.png"/><Relationship Id="rId73" Type="http://schemas.openxmlformats.org/officeDocument/2006/relationships/image" Target="../media/image72.png"/><Relationship Id="rId74" Type="http://schemas.openxmlformats.org/officeDocument/2006/relationships/image" Target="../media/image264.png"/><Relationship Id="rId75" Type="http://schemas.openxmlformats.org/officeDocument/2006/relationships/image" Target="../media/image265.png"/><Relationship Id="rId76" Type="http://schemas.openxmlformats.org/officeDocument/2006/relationships/image" Target="../media/image266.png"/><Relationship Id="rId77" Type="http://schemas.openxmlformats.org/officeDocument/2006/relationships/image" Target="../media/image267.png"/><Relationship Id="rId78" Type="http://schemas.openxmlformats.org/officeDocument/2006/relationships/image" Target="../media/image268.png"/><Relationship Id="rId79" Type="http://schemas.openxmlformats.org/officeDocument/2006/relationships/image" Target="../media/image269.png"/><Relationship Id="rId80" Type="http://schemas.openxmlformats.org/officeDocument/2006/relationships/image" Target="../media/image270.png"/><Relationship Id="rId81" Type="http://schemas.openxmlformats.org/officeDocument/2006/relationships/image" Target="../media/image271.png"/><Relationship Id="rId82" Type="http://schemas.openxmlformats.org/officeDocument/2006/relationships/image" Target="../media/image81.png"/><Relationship Id="rId83" Type="http://schemas.openxmlformats.org/officeDocument/2006/relationships/image" Target="../media/image272.png"/><Relationship Id="rId84" Type="http://schemas.openxmlformats.org/officeDocument/2006/relationships/image" Target="../media/image273.png"/><Relationship Id="rId85" Type="http://schemas.openxmlformats.org/officeDocument/2006/relationships/image" Target="../media/image274.png"/><Relationship Id="rId86" Type="http://schemas.openxmlformats.org/officeDocument/2006/relationships/image" Target="../media/image275.png"/><Relationship Id="rId87" Type="http://schemas.openxmlformats.org/officeDocument/2006/relationships/image" Target="../media/image276.png"/><Relationship Id="rId88" Type="http://schemas.openxmlformats.org/officeDocument/2006/relationships/image" Target="../media/image277.png"/><Relationship Id="rId89" Type="http://schemas.openxmlformats.org/officeDocument/2006/relationships/image" Target="../media/image278.png"/><Relationship Id="rId90" Type="http://schemas.openxmlformats.org/officeDocument/2006/relationships/image" Target="../media/image279.png"/><Relationship Id="rId91" Type="http://schemas.openxmlformats.org/officeDocument/2006/relationships/image" Target="../media/image280.png"/><Relationship Id="rId92" Type="http://schemas.openxmlformats.org/officeDocument/2006/relationships/image" Target="../media/image28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282.png"/><Relationship Id="rId97" Type="http://schemas.openxmlformats.org/officeDocument/2006/relationships/image" Target="../media/image283.png"/><Relationship Id="rId98" Type="http://schemas.openxmlformats.org/officeDocument/2006/relationships/image" Target="../media/image97.png"/><Relationship Id="rId99" Type="http://schemas.openxmlformats.org/officeDocument/2006/relationships/image" Target="../media/image284.png"/><Relationship Id="rId100" Type="http://schemas.openxmlformats.org/officeDocument/2006/relationships/image" Target="../media/image99.png"/><Relationship Id="rId101" Type="http://schemas.openxmlformats.org/officeDocument/2006/relationships/image" Target="../media/image285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286.png"/><Relationship Id="rId105" Type="http://schemas.openxmlformats.org/officeDocument/2006/relationships/image" Target="../media/image104.png"/><Relationship Id="rId106" Type="http://schemas.openxmlformats.org/officeDocument/2006/relationships/image" Target="../media/image287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288.png"/><Relationship Id="rId110" Type="http://schemas.openxmlformats.org/officeDocument/2006/relationships/image" Target="../media/image109.png"/><Relationship Id="rId111" Type="http://schemas.openxmlformats.org/officeDocument/2006/relationships/image" Target="../media/image289.png"/><Relationship Id="rId112" Type="http://schemas.openxmlformats.org/officeDocument/2006/relationships/image" Target="../media/image290.png"/><Relationship Id="rId113" Type="http://schemas.openxmlformats.org/officeDocument/2006/relationships/image" Target="../media/image291.png"/><Relationship Id="rId114" Type="http://schemas.openxmlformats.org/officeDocument/2006/relationships/image" Target="../media/image292.png"/><Relationship Id="rId115" Type="http://schemas.openxmlformats.org/officeDocument/2006/relationships/image" Target="../media/image293.png"/><Relationship Id="rId116" Type="http://schemas.openxmlformats.org/officeDocument/2006/relationships/image" Target="../media/image294.png"/><Relationship Id="rId117" Type="http://schemas.openxmlformats.org/officeDocument/2006/relationships/image" Target="../media/image295.png"/><Relationship Id="rId118" Type="http://schemas.openxmlformats.org/officeDocument/2006/relationships/image" Target="../media/image296.png"/><Relationship Id="rId119" Type="http://schemas.openxmlformats.org/officeDocument/2006/relationships/image" Target="../media/image297.png"/><Relationship Id="rId120" Type="http://schemas.openxmlformats.org/officeDocument/2006/relationships/image" Target="../media/image298.png"/><Relationship Id="rId121" Type="http://schemas.openxmlformats.org/officeDocument/2006/relationships/image" Target="../media/image120.png"/><Relationship Id="rId122" Type="http://schemas.openxmlformats.org/officeDocument/2006/relationships/image" Target="../media/image299.png"/><Relationship Id="rId123" Type="http://schemas.openxmlformats.org/officeDocument/2006/relationships/image" Target="../media/image122.png"/><Relationship Id="rId124" Type="http://schemas.openxmlformats.org/officeDocument/2006/relationships/image" Target="../media/image300.png"/><Relationship Id="rId125" Type="http://schemas.openxmlformats.org/officeDocument/2006/relationships/image" Target="../media/image124.png"/><Relationship Id="rId126" Type="http://schemas.openxmlformats.org/officeDocument/2006/relationships/image" Target="../media/image301.png"/><Relationship Id="rId127" Type="http://schemas.openxmlformats.org/officeDocument/2006/relationships/image" Target="../media/image302.png"/><Relationship Id="rId128" Type="http://schemas.openxmlformats.org/officeDocument/2006/relationships/image" Target="../media/image303.png"/><Relationship Id="rId129" Type="http://schemas.openxmlformats.org/officeDocument/2006/relationships/image" Target="../media/image128.png"/><Relationship Id="rId130" Type="http://schemas.openxmlformats.org/officeDocument/2006/relationships/image" Target="../media/image304.png"/><Relationship Id="rId131" Type="http://schemas.openxmlformats.org/officeDocument/2006/relationships/image" Target="../media/image130.png"/><Relationship Id="rId132" Type="http://schemas.openxmlformats.org/officeDocument/2006/relationships/image" Target="../media/image305.png"/><Relationship Id="rId133" Type="http://schemas.openxmlformats.org/officeDocument/2006/relationships/image" Target="../media/image306.png"/><Relationship Id="rId134" Type="http://schemas.openxmlformats.org/officeDocument/2006/relationships/image" Target="../media/image307.png"/><Relationship Id="rId135" Type="http://schemas.openxmlformats.org/officeDocument/2006/relationships/image" Target="../media/image308.png"/><Relationship Id="rId136" Type="http://schemas.openxmlformats.org/officeDocument/2006/relationships/image" Target="../media/image309.png"/><Relationship Id="rId137" Type="http://schemas.openxmlformats.org/officeDocument/2006/relationships/image" Target="../media/image310.png"/><Relationship Id="rId138" Type="http://schemas.openxmlformats.org/officeDocument/2006/relationships/image" Target="../media/image311.png"/><Relationship Id="rId139" Type="http://schemas.openxmlformats.org/officeDocument/2006/relationships/image" Target="../media/image312.png"/><Relationship Id="rId140" Type="http://schemas.openxmlformats.org/officeDocument/2006/relationships/image" Target="../media/image313.png"/><Relationship Id="rId141" Type="http://schemas.openxmlformats.org/officeDocument/2006/relationships/image" Target="../media/image314.png"/><Relationship Id="rId142" Type="http://schemas.openxmlformats.org/officeDocument/2006/relationships/image" Target="../media/image315.png"/><Relationship Id="rId143" Type="http://schemas.openxmlformats.org/officeDocument/2006/relationships/image" Target="../media/image316.png"/><Relationship Id="rId144" Type="http://schemas.openxmlformats.org/officeDocument/2006/relationships/image" Target="../media/image317.png"/><Relationship Id="rId145" Type="http://schemas.openxmlformats.org/officeDocument/2006/relationships/image" Target="../media/image318.png"/><Relationship Id="rId146" Type="http://schemas.openxmlformats.org/officeDocument/2006/relationships/image" Target="../media/image319.png"/><Relationship Id="rId147" Type="http://schemas.openxmlformats.org/officeDocument/2006/relationships/image" Target="../media/image320.png"/><Relationship Id="rId148" Type="http://schemas.openxmlformats.org/officeDocument/2006/relationships/image" Target="../media/image321.png"/><Relationship Id="rId149" Type="http://schemas.openxmlformats.org/officeDocument/2006/relationships/image" Target="../media/image148.png"/><Relationship Id="rId150" Type="http://schemas.openxmlformats.org/officeDocument/2006/relationships/image" Target="../media/image322.png"/><Relationship Id="rId151" Type="http://schemas.openxmlformats.org/officeDocument/2006/relationships/image" Target="../media/image323.png"/><Relationship Id="rId152" Type="http://schemas.openxmlformats.org/officeDocument/2006/relationships/image" Target="../media/image324.png"/><Relationship Id="rId153" Type="http://schemas.openxmlformats.org/officeDocument/2006/relationships/image" Target="../media/image325.png"/><Relationship Id="rId154" Type="http://schemas.openxmlformats.org/officeDocument/2006/relationships/image" Target="../media/image326.png"/><Relationship Id="rId155" Type="http://schemas.openxmlformats.org/officeDocument/2006/relationships/image" Target="../media/image327.png"/><Relationship Id="rId156" Type="http://schemas.openxmlformats.org/officeDocument/2006/relationships/image" Target="../media/image328.png"/><Relationship Id="rId157" Type="http://schemas.openxmlformats.org/officeDocument/2006/relationships/image" Target="../media/image329.png"/><Relationship Id="rId158" Type="http://schemas.openxmlformats.org/officeDocument/2006/relationships/image" Target="../media/image330.png"/><Relationship Id="rId159" Type="http://schemas.openxmlformats.org/officeDocument/2006/relationships/image" Target="../media/image331.png"/><Relationship Id="rId160" Type="http://schemas.openxmlformats.org/officeDocument/2006/relationships/image" Target="../media/image159.png"/><Relationship Id="rId161" Type="http://schemas.openxmlformats.org/officeDocument/2006/relationships/image" Target="../media/image332.png"/><Relationship Id="rId162" Type="http://schemas.openxmlformats.org/officeDocument/2006/relationships/image" Target="../media/image333.png"/><Relationship Id="rId163" Type="http://schemas.openxmlformats.org/officeDocument/2006/relationships/image" Target="../media/image334.png"/><Relationship Id="rId164" Type="http://schemas.openxmlformats.org/officeDocument/2006/relationships/image" Target="../media/image335.png"/><Relationship Id="rId165" Type="http://schemas.openxmlformats.org/officeDocument/2006/relationships/image" Target="../media/image336.png"/><Relationship Id="rId166" Type="http://schemas.openxmlformats.org/officeDocument/2006/relationships/image" Target="../media/image337.png"/><Relationship Id="rId167" Type="http://schemas.openxmlformats.org/officeDocument/2006/relationships/image" Target="../media/image338.png"/><Relationship Id="rId168" Type="http://schemas.openxmlformats.org/officeDocument/2006/relationships/image" Target="../media/image339.png"/><Relationship Id="rId169" Type="http://schemas.openxmlformats.org/officeDocument/2006/relationships/image" Target="../media/image340.png"/><Relationship Id="rId170" Type="http://schemas.openxmlformats.org/officeDocument/2006/relationships/image" Target="../media/image341.png"/><Relationship Id="rId171" Type="http://schemas.openxmlformats.org/officeDocument/2006/relationships/image" Target="../media/image170.png"/><Relationship Id="rId172" Type="http://schemas.openxmlformats.org/officeDocument/2006/relationships/image" Target="../media/image171.png"/><Relationship Id="rId173" Type="http://schemas.openxmlformats.org/officeDocument/2006/relationships/image" Target="../media/image342.png"/><Relationship Id="rId174" Type="http://schemas.openxmlformats.org/officeDocument/2006/relationships/image" Target="../media/image343.png"/><Relationship Id="rId175" Type="http://schemas.openxmlformats.org/officeDocument/2006/relationships/image" Target="../media/image344.png"/><Relationship Id="rId176" Type="http://schemas.openxmlformats.org/officeDocument/2006/relationships/image" Target="../media/image175.png"/><Relationship Id="rId177" Type="http://schemas.openxmlformats.org/officeDocument/2006/relationships/image" Target="../media/image345.png"/><Relationship Id="rId178" Type="http://schemas.openxmlformats.org/officeDocument/2006/relationships/image" Target="../media/image177.png"/><Relationship Id="rId179" Type="http://schemas.openxmlformats.org/officeDocument/2006/relationships/image" Target="../media/image346.png"/><Relationship Id="rId180" Type="http://schemas.openxmlformats.org/officeDocument/2006/relationships/image" Target="../media/image179.png"/><Relationship Id="rId181" Type="http://schemas.openxmlformats.org/officeDocument/2006/relationships/image" Target="../media/image180.png"/><Relationship Id="rId182" Type="http://schemas.openxmlformats.org/officeDocument/2006/relationships/image" Target="../media/image347.png"/><Relationship Id="rId183" Type="http://schemas.openxmlformats.org/officeDocument/2006/relationships/image" Target="../media/image182.png"/><Relationship Id="rId184" Type="http://schemas.openxmlformats.org/officeDocument/2006/relationships/image" Target="../media/image348.png"/><Relationship Id="rId185" Type="http://schemas.openxmlformats.org/officeDocument/2006/relationships/image" Target="../media/image184.png"/><Relationship Id="rId186" Type="http://schemas.openxmlformats.org/officeDocument/2006/relationships/image" Target="../media/image185.png"/><Relationship Id="rId187" Type="http://schemas.openxmlformats.org/officeDocument/2006/relationships/image" Target="../media/image349.png"/><Relationship Id="rId188" Type="http://schemas.openxmlformats.org/officeDocument/2006/relationships/image" Target="../media/image350.png"/><Relationship Id="rId189" Type="http://schemas.openxmlformats.org/officeDocument/2006/relationships/image" Target="../media/image351.png"/><Relationship Id="rId190" Type="http://schemas.openxmlformats.org/officeDocument/2006/relationships/image" Target="../media/image352.png"/><Relationship Id="rId191" Type="http://schemas.openxmlformats.org/officeDocument/2006/relationships/image" Target="../media/image353.png"/><Relationship Id="rId192" Type="http://schemas.openxmlformats.org/officeDocument/2006/relationships/image" Target="../media/image191.png"/><Relationship Id="rId193" Type="http://schemas.openxmlformats.org/officeDocument/2006/relationships/image" Target="../media/image354.png"/><Relationship Id="rId194" Type="http://schemas.openxmlformats.org/officeDocument/2006/relationships/image" Target="../media/image355.png"/><Relationship Id="rId195" Type="http://schemas.openxmlformats.org/officeDocument/2006/relationships/image" Target="../media/image356.png"/><Relationship Id="rId196" Type="http://schemas.openxmlformats.org/officeDocument/2006/relationships/image" Target="../media/image357.png"/><Relationship Id="rId197" Type="http://schemas.openxmlformats.org/officeDocument/2006/relationships/image" Target="../media/image358.png"/><Relationship Id="rId198" Type="http://schemas.openxmlformats.org/officeDocument/2006/relationships/image" Target="../media/image197.png"/><Relationship Id="rId199" Type="http://schemas.openxmlformats.org/officeDocument/2006/relationships/image" Target="../media/image359.png"/><Relationship Id="rId200" Type="http://schemas.openxmlformats.org/officeDocument/2006/relationships/image" Target="../media/image360.png"/><Relationship Id="rId201" Type="http://schemas.openxmlformats.org/officeDocument/2006/relationships/image" Target="../media/image361.png"/><Relationship Id="rId202" Type="http://schemas.openxmlformats.org/officeDocument/2006/relationships/image" Target="../media/image362.png"/><Relationship Id="rId203" Type="http://schemas.openxmlformats.org/officeDocument/2006/relationships/image" Target="../media/image363.png"/><Relationship Id="rId204" Type="http://schemas.openxmlformats.org/officeDocument/2006/relationships/image" Target="../media/image364.png"/><Relationship Id="rId205" Type="http://schemas.openxmlformats.org/officeDocument/2006/relationships/image" Target="../media/image365.png"/><Relationship Id="rId206" Type="http://schemas.openxmlformats.org/officeDocument/2006/relationships/image" Target="../media/image205.png"/><Relationship Id="rId207" Type="http://schemas.openxmlformats.org/officeDocument/2006/relationships/image" Target="../media/image206.png"/><Relationship Id="rId208" Type="http://schemas.openxmlformats.org/officeDocument/2006/relationships/image" Target="../media/image366.png"/><Relationship Id="rId209" Type="http://schemas.openxmlformats.org/officeDocument/2006/relationships/image" Target="../media/image367.png"/><Relationship Id="rId210" Type="http://schemas.openxmlformats.org/officeDocument/2006/relationships/image" Target="../media/image209.png"/><Relationship Id="rId211" Type="http://schemas.openxmlformats.org/officeDocument/2006/relationships/image" Target="../media/image210.png"/><Relationship Id="rId212" Type="http://schemas.openxmlformats.org/officeDocument/2006/relationships/image" Target="../media/image368.png"/><Relationship Id="rId213" Type="http://schemas.openxmlformats.org/officeDocument/2006/relationships/image" Target="../media/image369.png"/><Relationship Id="rId214" Type="http://schemas.openxmlformats.org/officeDocument/2006/relationships/image" Target="../media/image370.png"/><Relationship Id="rId215" Type="http://schemas.openxmlformats.org/officeDocument/2006/relationships/image" Target="../media/image371.png"/><Relationship Id="rId216" Type="http://schemas.openxmlformats.org/officeDocument/2006/relationships/image" Target="../media/image372.png"/><Relationship Id="rId217" Type="http://schemas.openxmlformats.org/officeDocument/2006/relationships/image" Target="../media/image373.png"/><Relationship Id="rId218" Type="http://schemas.openxmlformats.org/officeDocument/2006/relationships/image" Target="../media/image374.png"/><Relationship Id="rId219" Type="http://schemas.openxmlformats.org/officeDocument/2006/relationships/image" Target="../media/image375.png"/><Relationship Id="rId220" Type="http://schemas.openxmlformats.org/officeDocument/2006/relationships/image" Target="../media/image376.png"/><Relationship Id="rId221" Type="http://schemas.openxmlformats.org/officeDocument/2006/relationships/image" Target="../media/image377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8.png"/><Relationship Id="rId3" Type="http://schemas.openxmlformats.org/officeDocument/2006/relationships/image" Target="../media/image379.png"/><Relationship Id="rId4" Type="http://schemas.openxmlformats.org/officeDocument/2006/relationships/image" Target="../media/image380.png"/><Relationship Id="rId5" Type="http://schemas.openxmlformats.org/officeDocument/2006/relationships/image" Target="../media/image381.png"/><Relationship Id="rId6" Type="http://schemas.openxmlformats.org/officeDocument/2006/relationships/image" Target="../media/image382.png"/><Relationship Id="rId7" Type="http://schemas.openxmlformats.org/officeDocument/2006/relationships/image" Target="../media/image383.png"/><Relationship Id="rId8" Type="http://schemas.openxmlformats.org/officeDocument/2006/relationships/image" Target="../media/image384.png"/><Relationship Id="rId9" Type="http://schemas.openxmlformats.org/officeDocument/2006/relationships/image" Target="../media/image385.png"/><Relationship Id="rId10" Type="http://schemas.openxmlformats.org/officeDocument/2006/relationships/image" Target="../media/image386.png"/><Relationship Id="rId11" Type="http://schemas.openxmlformats.org/officeDocument/2006/relationships/image" Target="../media/image387.png"/><Relationship Id="rId12" Type="http://schemas.openxmlformats.org/officeDocument/2006/relationships/image" Target="../media/image388.png"/><Relationship Id="rId13" Type="http://schemas.openxmlformats.org/officeDocument/2006/relationships/image" Target="../media/image389.png"/><Relationship Id="rId14" Type="http://schemas.openxmlformats.org/officeDocument/2006/relationships/image" Target="../media/image390.png"/><Relationship Id="rId15" Type="http://schemas.openxmlformats.org/officeDocument/2006/relationships/image" Target="../media/image391.png"/><Relationship Id="rId16" Type="http://schemas.openxmlformats.org/officeDocument/2006/relationships/image" Target="../media/image392.png"/><Relationship Id="rId17" Type="http://schemas.openxmlformats.org/officeDocument/2006/relationships/image" Target="../media/image393.png"/><Relationship Id="rId18" Type="http://schemas.openxmlformats.org/officeDocument/2006/relationships/image" Target="../media/image394.png"/><Relationship Id="rId19" Type="http://schemas.openxmlformats.org/officeDocument/2006/relationships/image" Target="../media/image395.png"/><Relationship Id="rId20" Type="http://schemas.openxmlformats.org/officeDocument/2006/relationships/image" Target="../media/image396.png"/><Relationship Id="rId21" Type="http://schemas.openxmlformats.org/officeDocument/2006/relationships/image" Target="../media/image397.png"/><Relationship Id="rId22" Type="http://schemas.openxmlformats.org/officeDocument/2006/relationships/image" Target="../media/image398.png"/><Relationship Id="rId23" Type="http://schemas.openxmlformats.org/officeDocument/2006/relationships/image" Target="../media/image399.png"/><Relationship Id="rId24" Type="http://schemas.openxmlformats.org/officeDocument/2006/relationships/image" Target="../media/image400.png"/><Relationship Id="rId25" Type="http://schemas.openxmlformats.org/officeDocument/2006/relationships/image" Target="../media/image401.png"/><Relationship Id="rId26" Type="http://schemas.openxmlformats.org/officeDocument/2006/relationships/image" Target="../media/image402.png"/><Relationship Id="rId27" Type="http://schemas.openxmlformats.org/officeDocument/2006/relationships/image" Target="../media/image403.png"/><Relationship Id="rId28" Type="http://schemas.openxmlformats.org/officeDocument/2006/relationships/image" Target="../media/image404.png"/><Relationship Id="rId29" Type="http://schemas.openxmlformats.org/officeDocument/2006/relationships/image" Target="../media/image405.png"/><Relationship Id="rId30" Type="http://schemas.openxmlformats.org/officeDocument/2006/relationships/image" Target="../media/image406.png"/><Relationship Id="rId31" Type="http://schemas.openxmlformats.org/officeDocument/2006/relationships/image" Target="../media/image407.png"/><Relationship Id="rId32" Type="http://schemas.openxmlformats.org/officeDocument/2006/relationships/image" Target="../media/image408.png"/><Relationship Id="rId33" Type="http://schemas.openxmlformats.org/officeDocument/2006/relationships/image" Target="../media/image409.png"/><Relationship Id="rId34" Type="http://schemas.openxmlformats.org/officeDocument/2006/relationships/image" Target="../media/image410.png"/><Relationship Id="rId35" Type="http://schemas.openxmlformats.org/officeDocument/2006/relationships/image" Target="../media/image411.png"/><Relationship Id="rId36" Type="http://schemas.openxmlformats.org/officeDocument/2006/relationships/image" Target="../media/image412.png"/><Relationship Id="rId37" Type="http://schemas.openxmlformats.org/officeDocument/2006/relationships/image" Target="../media/image413.png"/><Relationship Id="rId38" Type="http://schemas.openxmlformats.org/officeDocument/2006/relationships/image" Target="../media/image414.png"/><Relationship Id="rId39" Type="http://schemas.openxmlformats.org/officeDocument/2006/relationships/image" Target="../media/image415.png"/><Relationship Id="rId40" Type="http://schemas.openxmlformats.org/officeDocument/2006/relationships/image" Target="../media/image416.png"/><Relationship Id="rId41" Type="http://schemas.openxmlformats.org/officeDocument/2006/relationships/image" Target="../media/image92.png"/><Relationship Id="rId42" Type="http://schemas.openxmlformats.org/officeDocument/2006/relationships/image" Target="../media/image417.png"/><Relationship Id="rId43" Type="http://schemas.openxmlformats.org/officeDocument/2006/relationships/image" Target="../media/image418.png"/><Relationship Id="rId44" Type="http://schemas.openxmlformats.org/officeDocument/2006/relationships/image" Target="../media/image419.png"/><Relationship Id="rId45" Type="http://schemas.openxmlformats.org/officeDocument/2006/relationships/image" Target="../media/image420.png"/><Relationship Id="rId46" Type="http://schemas.openxmlformats.org/officeDocument/2006/relationships/image" Target="../media/image421.png"/><Relationship Id="rId47" Type="http://schemas.openxmlformats.org/officeDocument/2006/relationships/image" Target="../media/image422.png"/><Relationship Id="rId48" Type="http://schemas.openxmlformats.org/officeDocument/2006/relationships/image" Target="../media/image423.png"/><Relationship Id="rId49" Type="http://schemas.openxmlformats.org/officeDocument/2006/relationships/image" Target="../media/image424.png"/><Relationship Id="rId50" Type="http://schemas.openxmlformats.org/officeDocument/2006/relationships/image" Target="../media/image425.png"/><Relationship Id="rId51" Type="http://schemas.openxmlformats.org/officeDocument/2006/relationships/image" Target="../media/image426.png"/><Relationship Id="rId52" Type="http://schemas.openxmlformats.org/officeDocument/2006/relationships/image" Target="../media/image427.png"/><Relationship Id="rId53" Type="http://schemas.openxmlformats.org/officeDocument/2006/relationships/image" Target="../media/image428.png"/><Relationship Id="rId54" Type="http://schemas.openxmlformats.org/officeDocument/2006/relationships/image" Target="../media/image429.png"/><Relationship Id="rId55" Type="http://schemas.openxmlformats.org/officeDocument/2006/relationships/image" Target="../media/image430.png"/><Relationship Id="rId56" Type="http://schemas.openxmlformats.org/officeDocument/2006/relationships/image" Target="../media/image431.png"/><Relationship Id="rId57" Type="http://schemas.openxmlformats.org/officeDocument/2006/relationships/image" Target="../media/image432.png"/><Relationship Id="rId58" Type="http://schemas.openxmlformats.org/officeDocument/2006/relationships/image" Target="../media/image433.png"/><Relationship Id="rId59" Type="http://schemas.openxmlformats.org/officeDocument/2006/relationships/image" Target="../media/image170.png"/><Relationship Id="rId60" Type="http://schemas.openxmlformats.org/officeDocument/2006/relationships/image" Target="../media/image434.png"/><Relationship Id="rId61" Type="http://schemas.openxmlformats.org/officeDocument/2006/relationships/image" Target="../media/image435.png"/><Relationship Id="rId62" Type="http://schemas.openxmlformats.org/officeDocument/2006/relationships/image" Target="../media/image436.png"/><Relationship Id="rId63" Type="http://schemas.openxmlformats.org/officeDocument/2006/relationships/image" Target="../media/image437.png"/><Relationship Id="rId64" Type="http://schemas.openxmlformats.org/officeDocument/2006/relationships/image" Target="../media/image438.png"/><Relationship Id="rId65" Type="http://schemas.openxmlformats.org/officeDocument/2006/relationships/image" Target="../media/image439.png"/><Relationship Id="rId66" Type="http://schemas.openxmlformats.org/officeDocument/2006/relationships/image" Target="../media/image440.png"/><Relationship Id="rId67" Type="http://schemas.openxmlformats.org/officeDocument/2006/relationships/image" Target="../media/image441.png"/><Relationship Id="rId68" Type="http://schemas.openxmlformats.org/officeDocument/2006/relationships/image" Target="../media/image442.png"/><Relationship Id="rId69" Type="http://schemas.openxmlformats.org/officeDocument/2006/relationships/image" Target="../media/image443.png"/><Relationship Id="rId70" Type="http://schemas.openxmlformats.org/officeDocument/2006/relationships/image" Target="../media/image444.png"/><Relationship Id="rId71" Type="http://schemas.openxmlformats.org/officeDocument/2006/relationships/image" Target="../media/image445.png"/><Relationship Id="rId72" Type="http://schemas.openxmlformats.org/officeDocument/2006/relationships/image" Target="../media/image446.png"/><Relationship Id="rId73" Type="http://schemas.openxmlformats.org/officeDocument/2006/relationships/image" Target="../media/image447.png"/><Relationship Id="rId74" Type="http://schemas.openxmlformats.org/officeDocument/2006/relationships/image" Target="../media/image448.png"/><Relationship Id="rId75" Type="http://schemas.openxmlformats.org/officeDocument/2006/relationships/image" Target="../media/image449.png"/><Relationship Id="rId76" Type="http://schemas.openxmlformats.org/officeDocument/2006/relationships/image" Target="../media/image450.png"/><Relationship Id="rId77" Type="http://schemas.openxmlformats.org/officeDocument/2006/relationships/image" Target="../media/image451.png"/><Relationship Id="rId78" Type="http://schemas.openxmlformats.org/officeDocument/2006/relationships/image" Target="../media/image452.png"/><Relationship Id="rId79" Type="http://schemas.openxmlformats.org/officeDocument/2006/relationships/image" Target="../media/image45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390"/>
              </a:lnSpc>
            </a:pPr>
            <a:fld id="{81D60167-4931-47E6-BA6A-407CBD079E47}" type="slidenum">
              <a:rPr dirty="0" spc="-14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900" b="0" i="0">
                <a:solidFill>
                  <a:srgbClr val="231F20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40AD4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390"/>
              </a:lnSpc>
            </a:pPr>
            <a:fld id="{81D60167-4931-47E6-BA6A-407CBD079E47}" type="slidenum">
              <a:rPr dirty="0" spc="-14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17513" y="1415294"/>
            <a:ext cx="7595234" cy="5725160"/>
          </a:xfrm>
          <a:custGeom>
            <a:avLst/>
            <a:gdLst/>
            <a:ahLst/>
            <a:cxnLst/>
            <a:rect l="l" t="t" r="r" b="b"/>
            <a:pathLst>
              <a:path w="7595234" h="5725159">
                <a:moveTo>
                  <a:pt x="7198741" y="5724982"/>
                </a:moveTo>
                <a:lnTo>
                  <a:pt x="396189" y="5724982"/>
                </a:lnTo>
                <a:lnTo>
                  <a:pt x="349985" y="5722316"/>
                </a:lnTo>
                <a:lnTo>
                  <a:pt x="305346" y="5714518"/>
                </a:lnTo>
                <a:lnTo>
                  <a:pt x="262571" y="5701884"/>
                </a:lnTo>
                <a:lnTo>
                  <a:pt x="221955" y="5684712"/>
                </a:lnTo>
                <a:lnTo>
                  <a:pt x="183797" y="5663300"/>
                </a:lnTo>
                <a:lnTo>
                  <a:pt x="148393" y="5637943"/>
                </a:lnTo>
                <a:lnTo>
                  <a:pt x="116041" y="5608940"/>
                </a:lnTo>
                <a:lnTo>
                  <a:pt x="87038" y="5576588"/>
                </a:lnTo>
                <a:lnTo>
                  <a:pt x="61682" y="5541184"/>
                </a:lnTo>
                <a:lnTo>
                  <a:pt x="40269" y="5503026"/>
                </a:lnTo>
                <a:lnTo>
                  <a:pt x="23097" y="5462410"/>
                </a:lnTo>
                <a:lnTo>
                  <a:pt x="10463" y="5419635"/>
                </a:lnTo>
                <a:lnTo>
                  <a:pt x="2665" y="5374996"/>
                </a:lnTo>
                <a:lnTo>
                  <a:pt x="0" y="5328793"/>
                </a:lnTo>
                <a:lnTo>
                  <a:pt x="0" y="396201"/>
                </a:lnTo>
                <a:lnTo>
                  <a:pt x="2665" y="349995"/>
                </a:lnTo>
                <a:lnTo>
                  <a:pt x="10463" y="305354"/>
                </a:lnTo>
                <a:lnTo>
                  <a:pt x="23097" y="262577"/>
                </a:lnTo>
                <a:lnTo>
                  <a:pt x="40269" y="221960"/>
                </a:lnTo>
                <a:lnTo>
                  <a:pt x="61682" y="183800"/>
                </a:lnTo>
                <a:lnTo>
                  <a:pt x="87038" y="148395"/>
                </a:lnTo>
                <a:lnTo>
                  <a:pt x="116041" y="116043"/>
                </a:lnTo>
                <a:lnTo>
                  <a:pt x="148393" y="87039"/>
                </a:lnTo>
                <a:lnTo>
                  <a:pt x="183797" y="61682"/>
                </a:lnTo>
                <a:lnTo>
                  <a:pt x="221955" y="40269"/>
                </a:lnTo>
                <a:lnTo>
                  <a:pt x="262571" y="23097"/>
                </a:lnTo>
                <a:lnTo>
                  <a:pt x="305346" y="10463"/>
                </a:lnTo>
                <a:lnTo>
                  <a:pt x="349985" y="2665"/>
                </a:lnTo>
                <a:lnTo>
                  <a:pt x="396189" y="0"/>
                </a:lnTo>
                <a:lnTo>
                  <a:pt x="7198741" y="0"/>
                </a:lnTo>
                <a:lnTo>
                  <a:pt x="7244944" y="2665"/>
                </a:lnTo>
                <a:lnTo>
                  <a:pt x="7289583" y="10463"/>
                </a:lnTo>
                <a:lnTo>
                  <a:pt x="7332358" y="23097"/>
                </a:lnTo>
                <a:lnTo>
                  <a:pt x="7372974" y="40269"/>
                </a:lnTo>
                <a:lnTo>
                  <a:pt x="7411132" y="61682"/>
                </a:lnTo>
                <a:lnTo>
                  <a:pt x="7446536" y="87039"/>
                </a:lnTo>
                <a:lnTo>
                  <a:pt x="7478888" y="116043"/>
                </a:lnTo>
                <a:lnTo>
                  <a:pt x="7507891" y="148395"/>
                </a:lnTo>
                <a:lnTo>
                  <a:pt x="7533248" y="183800"/>
                </a:lnTo>
                <a:lnTo>
                  <a:pt x="7554660" y="221960"/>
                </a:lnTo>
                <a:lnTo>
                  <a:pt x="7571832" y="262577"/>
                </a:lnTo>
                <a:lnTo>
                  <a:pt x="7584466" y="305354"/>
                </a:lnTo>
                <a:lnTo>
                  <a:pt x="7592264" y="349995"/>
                </a:lnTo>
                <a:lnTo>
                  <a:pt x="7594930" y="396201"/>
                </a:lnTo>
                <a:lnTo>
                  <a:pt x="7594930" y="5328793"/>
                </a:lnTo>
                <a:lnTo>
                  <a:pt x="7592264" y="5374996"/>
                </a:lnTo>
                <a:lnTo>
                  <a:pt x="7584466" y="5419635"/>
                </a:lnTo>
                <a:lnTo>
                  <a:pt x="7571832" y="5462410"/>
                </a:lnTo>
                <a:lnTo>
                  <a:pt x="7554660" y="5503026"/>
                </a:lnTo>
                <a:lnTo>
                  <a:pt x="7533248" y="5541184"/>
                </a:lnTo>
                <a:lnTo>
                  <a:pt x="7507891" y="5576588"/>
                </a:lnTo>
                <a:lnTo>
                  <a:pt x="7478888" y="5608940"/>
                </a:lnTo>
                <a:lnTo>
                  <a:pt x="7446536" y="5637943"/>
                </a:lnTo>
                <a:lnTo>
                  <a:pt x="7411132" y="5663300"/>
                </a:lnTo>
                <a:lnTo>
                  <a:pt x="7372974" y="5684712"/>
                </a:lnTo>
                <a:lnTo>
                  <a:pt x="7332358" y="5701884"/>
                </a:lnTo>
                <a:lnTo>
                  <a:pt x="7289583" y="5714518"/>
                </a:lnTo>
                <a:lnTo>
                  <a:pt x="7244944" y="5722316"/>
                </a:lnTo>
                <a:lnTo>
                  <a:pt x="7198741" y="5724982"/>
                </a:lnTo>
                <a:close/>
              </a:path>
            </a:pathLst>
          </a:custGeom>
          <a:ln w="76199">
            <a:solidFill>
              <a:srgbClr val="00B8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3505"/>
            <a:ext cx="4066540" cy="7556500"/>
          </a:xfrm>
          <a:custGeom>
            <a:avLst/>
            <a:gdLst/>
            <a:ahLst/>
            <a:cxnLst/>
            <a:rect l="l" t="t" r="r" b="b"/>
            <a:pathLst>
              <a:path w="4066540" h="7556500">
                <a:moveTo>
                  <a:pt x="4066179" y="0"/>
                </a:moveTo>
                <a:lnTo>
                  <a:pt x="0" y="0"/>
                </a:lnTo>
                <a:lnTo>
                  <a:pt x="0" y="7556500"/>
                </a:lnTo>
                <a:lnTo>
                  <a:pt x="3486645" y="7556500"/>
                </a:lnTo>
                <a:lnTo>
                  <a:pt x="3500486" y="7543800"/>
                </a:lnTo>
                <a:lnTo>
                  <a:pt x="3536323" y="7518400"/>
                </a:lnTo>
                <a:lnTo>
                  <a:pt x="3588156" y="7518400"/>
                </a:lnTo>
                <a:lnTo>
                  <a:pt x="3603701" y="7277100"/>
                </a:lnTo>
                <a:lnTo>
                  <a:pt x="3594430" y="7277100"/>
                </a:lnTo>
                <a:lnTo>
                  <a:pt x="3552893" y="7264400"/>
                </a:lnTo>
                <a:lnTo>
                  <a:pt x="3520008" y="7239000"/>
                </a:lnTo>
                <a:lnTo>
                  <a:pt x="3499028" y="7200900"/>
                </a:lnTo>
                <a:lnTo>
                  <a:pt x="3493211" y="7162800"/>
                </a:lnTo>
                <a:lnTo>
                  <a:pt x="3504382" y="7112000"/>
                </a:lnTo>
                <a:lnTo>
                  <a:pt x="3529733" y="7086600"/>
                </a:lnTo>
                <a:lnTo>
                  <a:pt x="3565566" y="7061200"/>
                </a:lnTo>
                <a:lnTo>
                  <a:pt x="3617391" y="7061200"/>
                </a:lnTo>
                <a:lnTo>
                  <a:pt x="3632936" y="6819900"/>
                </a:lnTo>
                <a:lnTo>
                  <a:pt x="3623665" y="6819900"/>
                </a:lnTo>
                <a:lnTo>
                  <a:pt x="3582134" y="6807200"/>
                </a:lnTo>
                <a:lnTo>
                  <a:pt x="3549248" y="6781800"/>
                </a:lnTo>
                <a:lnTo>
                  <a:pt x="3528266" y="6743700"/>
                </a:lnTo>
                <a:lnTo>
                  <a:pt x="3522446" y="6705600"/>
                </a:lnTo>
                <a:lnTo>
                  <a:pt x="3533617" y="6654800"/>
                </a:lnTo>
                <a:lnTo>
                  <a:pt x="3558968" y="6629400"/>
                </a:lnTo>
                <a:lnTo>
                  <a:pt x="3594802" y="6604000"/>
                </a:lnTo>
                <a:lnTo>
                  <a:pt x="3646639" y="6604000"/>
                </a:lnTo>
                <a:lnTo>
                  <a:pt x="3662184" y="6350000"/>
                </a:lnTo>
                <a:lnTo>
                  <a:pt x="3611377" y="6350000"/>
                </a:lnTo>
                <a:lnTo>
                  <a:pt x="3578491" y="6324600"/>
                </a:lnTo>
                <a:lnTo>
                  <a:pt x="3557512" y="6286500"/>
                </a:lnTo>
                <a:lnTo>
                  <a:pt x="3551694" y="6235700"/>
                </a:lnTo>
                <a:lnTo>
                  <a:pt x="3562860" y="6197600"/>
                </a:lnTo>
                <a:lnTo>
                  <a:pt x="3588211" y="6159500"/>
                </a:lnTo>
                <a:lnTo>
                  <a:pt x="3624048" y="6146800"/>
                </a:lnTo>
                <a:lnTo>
                  <a:pt x="3666667" y="6134100"/>
                </a:lnTo>
                <a:lnTo>
                  <a:pt x="3675875" y="6134100"/>
                </a:lnTo>
                <a:lnTo>
                  <a:pt x="3691420" y="5892800"/>
                </a:lnTo>
                <a:lnTo>
                  <a:pt x="3682149" y="5892800"/>
                </a:lnTo>
                <a:lnTo>
                  <a:pt x="3640612" y="5880100"/>
                </a:lnTo>
                <a:lnTo>
                  <a:pt x="3607727" y="5854700"/>
                </a:lnTo>
                <a:lnTo>
                  <a:pt x="3586747" y="5816600"/>
                </a:lnTo>
                <a:lnTo>
                  <a:pt x="3580930" y="5778500"/>
                </a:lnTo>
                <a:lnTo>
                  <a:pt x="3592100" y="5740400"/>
                </a:lnTo>
                <a:lnTo>
                  <a:pt x="3617452" y="5702300"/>
                </a:lnTo>
                <a:lnTo>
                  <a:pt x="3653285" y="5689600"/>
                </a:lnTo>
                <a:lnTo>
                  <a:pt x="3695903" y="5676900"/>
                </a:lnTo>
                <a:lnTo>
                  <a:pt x="3705123" y="5676900"/>
                </a:lnTo>
                <a:lnTo>
                  <a:pt x="3720668" y="5435600"/>
                </a:lnTo>
                <a:lnTo>
                  <a:pt x="3711397" y="5435600"/>
                </a:lnTo>
                <a:lnTo>
                  <a:pt x="3669858" y="5422900"/>
                </a:lnTo>
                <a:lnTo>
                  <a:pt x="3636968" y="5397500"/>
                </a:lnTo>
                <a:lnTo>
                  <a:pt x="3615985" y="5359400"/>
                </a:lnTo>
                <a:lnTo>
                  <a:pt x="3610165" y="5321300"/>
                </a:lnTo>
                <a:lnTo>
                  <a:pt x="3621338" y="5283200"/>
                </a:lnTo>
                <a:lnTo>
                  <a:pt x="3646692" y="5245100"/>
                </a:lnTo>
                <a:lnTo>
                  <a:pt x="3682526" y="5219700"/>
                </a:lnTo>
                <a:lnTo>
                  <a:pt x="3734358" y="5219700"/>
                </a:lnTo>
                <a:lnTo>
                  <a:pt x="3749903" y="4978400"/>
                </a:lnTo>
                <a:lnTo>
                  <a:pt x="3740632" y="4978400"/>
                </a:lnTo>
                <a:lnTo>
                  <a:pt x="3699094" y="4965700"/>
                </a:lnTo>
                <a:lnTo>
                  <a:pt x="3666205" y="4940300"/>
                </a:lnTo>
                <a:lnTo>
                  <a:pt x="3645226" y="4902200"/>
                </a:lnTo>
                <a:lnTo>
                  <a:pt x="3639413" y="4864100"/>
                </a:lnTo>
                <a:lnTo>
                  <a:pt x="3650584" y="4813300"/>
                </a:lnTo>
                <a:lnTo>
                  <a:pt x="3675935" y="4787900"/>
                </a:lnTo>
                <a:lnTo>
                  <a:pt x="3711769" y="4762500"/>
                </a:lnTo>
                <a:lnTo>
                  <a:pt x="3763594" y="4762500"/>
                </a:lnTo>
                <a:lnTo>
                  <a:pt x="3779151" y="4521200"/>
                </a:lnTo>
                <a:lnTo>
                  <a:pt x="3769880" y="4521200"/>
                </a:lnTo>
                <a:lnTo>
                  <a:pt x="3728342" y="4508500"/>
                </a:lnTo>
                <a:lnTo>
                  <a:pt x="3695452" y="4483100"/>
                </a:lnTo>
                <a:lnTo>
                  <a:pt x="3674468" y="4445000"/>
                </a:lnTo>
                <a:lnTo>
                  <a:pt x="3668648" y="4406900"/>
                </a:lnTo>
                <a:lnTo>
                  <a:pt x="3679819" y="4356100"/>
                </a:lnTo>
                <a:lnTo>
                  <a:pt x="3705171" y="4330700"/>
                </a:lnTo>
                <a:lnTo>
                  <a:pt x="3741004" y="4305300"/>
                </a:lnTo>
                <a:lnTo>
                  <a:pt x="3792829" y="4305300"/>
                </a:lnTo>
                <a:lnTo>
                  <a:pt x="3808387" y="4051300"/>
                </a:lnTo>
                <a:lnTo>
                  <a:pt x="3757577" y="4051300"/>
                </a:lnTo>
                <a:lnTo>
                  <a:pt x="3724687" y="4025900"/>
                </a:lnTo>
                <a:lnTo>
                  <a:pt x="3703704" y="3987800"/>
                </a:lnTo>
                <a:lnTo>
                  <a:pt x="3697884" y="3937000"/>
                </a:lnTo>
                <a:lnTo>
                  <a:pt x="3709057" y="3898900"/>
                </a:lnTo>
                <a:lnTo>
                  <a:pt x="3734411" y="3860800"/>
                </a:lnTo>
                <a:lnTo>
                  <a:pt x="3770245" y="3848100"/>
                </a:lnTo>
                <a:lnTo>
                  <a:pt x="3812857" y="3835400"/>
                </a:lnTo>
                <a:lnTo>
                  <a:pt x="3822077" y="3835400"/>
                </a:lnTo>
                <a:lnTo>
                  <a:pt x="3837622" y="3594100"/>
                </a:lnTo>
                <a:lnTo>
                  <a:pt x="3828351" y="3594100"/>
                </a:lnTo>
                <a:lnTo>
                  <a:pt x="3786820" y="3581400"/>
                </a:lnTo>
                <a:lnTo>
                  <a:pt x="3753932" y="3556000"/>
                </a:lnTo>
                <a:lnTo>
                  <a:pt x="3732946" y="3517900"/>
                </a:lnTo>
                <a:lnTo>
                  <a:pt x="3727119" y="3479800"/>
                </a:lnTo>
                <a:lnTo>
                  <a:pt x="3738297" y="3441700"/>
                </a:lnTo>
                <a:lnTo>
                  <a:pt x="3763652" y="3403600"/>
                </a:lnTo>
                <a:lnTo>
                  <a:pt x="3799487" y="3390900"/>
                </a:lnTo>
                <a:lnTo>
                  <a:pt x="3842105" y="3378200"/>
                </a:lnTo>
                <a:lnTo>
                  <a:pt x="3851313" y="3378200"/>
                </a:lnTo>
                <a:lnTo>
                  <a:pt x="3866870" y="3136900"/>
                </a:lnTo>
                <a:lnTo>
                  <a:pt x="3857586" y="3136900"/>
                </a:lnTo>
                <a:lnTo>
                  <a:pt x="3816055" y="3124200"/>
                </a:lnTo>
                <a:lnTo>
                  <a:pt x="3783169" y="3098800"/>
                </a:lnTo>
                <a:lnTo>
                  <a:pt x="3762187" y="3060700"/>
                </a:lnTo>
                <a:lnTo>
                  <a:pt x="3756367" y="3022600"/>
                </a:lnTo>
                <a:lnTo>
                  <a:pt x="3767538" y="2984500"/>
                </a:lnTo>
                <a:lnTo>
                  <a:pt x="3792889" y="2946400"/>
                </a:lnTo>
                <a:lnTo>
                  <a:pt x="3828723" y="2921000"/>
                </a:lnTo>
                <a:lnTo>
                  <a:pt x="3880561" y="2921000"/>
                </a:lnTo>
                <a:lnTo>
                  <a:pt x="3896105" y="2679700"/>
                </a:lnTo>
                <a:lnTo>
                  <a:pt x="3886834" y="2679700"/>
                </a:lnTo>
                <a:lnTo>
                  <a:pt x="3845298" y="2667000"/>
                </a:lnTo>
                <a:lnTo>
                  <a:pt x="3812411" y="2641600"/>
                </a:lnTo>
                <a:lnTo>
                  <a:pt x="3791428" y="2603500"/>
                </a:lnTo>
                <a:lnTo>
                  <a:pt x="3785603" y="2565400"/>
                </a:lnTo>
                <a:lnTo>
                  <a:pt x="3796776" y="2514600"/>
                </a:lnTo>
                <a:lnTo>
                  <a:pt x="3822131" y="2489200"/>
                </a:lnTo>
                <a:lnTo>
                  <a:pt x="3857969" y="2463800"/>
                </a:lnTo>
                <a:lnTo>
                  <a:pt x="3909796" y="2463800"/>
                </a:lnTo>
                <a:lnTo>
                  <a:pt x="3925341" y="2222500"/>
                </a:lnTo>
                <a:lnTo>
                  <a:pt x="3916070" y="2222500"/>
                </a:lnTo>
                <a:lnTo>
                  <a:pt x="3874533" y="2209800"/>
                </a:lnTo>
                <a:lnTo>
                  <a:pt x="3841648" y="2184400"/>
                </a:lnTo>
                <a:lnTo>
                  <a:pt x="3820669" y="2146300"/>
                </a:lnTo>
                <a:lnTo>
                  <a:pt x="3814851" y="2108200"/>
                </a:lnTo>
                <a:lnTo>
                  <a:pt x="3826022" y="2057400"/>
                </a:lnTo>
                <a:lnTo>
                  <a:pt x="3851373" y="2032000"/>
                </a:lnTo>
                <a:lnTo>
                  <a:pt x="3887206" y="2006600"/>
                </a:lnTo>
                <a:lnTo>
                  <a:pt x="3939044" y="2006600"/>
                </a:lnTo>
                <a:lnTo>
                  <a:pt x="3954589" y="1752600"/>
                </a:lnTo>
                <a:lnTo>
                  <a:pt x="3945318" y="1752600"/>
                </a:lnTo>
                <a:lnTo>
                  <a:pt x="3903779" y="1739900"/>
                </a:lnTo>
                <a:lnTo>
                  <a:pt x="3870890" y="1714500"/>
                </a:lnTo>
                <a:lnTo>
                  <a:pt x="3849906" y="1689100"/>
                </a:lnTo>
                <a:lnTo>
                  <a:pt x="3844086" y="1638300"/>
                </a:lnTo>
                <a:lnTo>
                  <a:pt x="3855257" y="1600200"/>
                </a:lnTo>
                <a:lnTo>
                  <a:pt x="3880610" y="1562100"/>
                </a:lnTo>
                <a:lnTo>
                  <a:pt x="3916447" y="1549400"/>
                </a:lnTo>
                <a:lnTo>
                  <a:pt x="3959072" y="1536700"/>
                </a:lnTo>
                <a:lnTo>
                  <a:pt x="3968280" y="1536700"/>
                </a:lnTo>
                <a:lnTo>
                  <a:pt x="3983824" y="1295400"/>
                </a:lnTo>
                <a:lnTo>
                  <a:pt x="3974553" y="1295400"/>
                </a:lnTo>
                <a:lnTo>
                  <a:pt x="3933017" y="1282700"/>
                </a:lnTo>
                <a:lnTo>
                  <a:pt x="3900131" y="1257300"/>
                </a:lnTo>
                <a:lnTo>
                  <a:pt x="3879152" y="1219200"/>
                </a:lnTo>
                <a:lnTo>
                  <a:pt x="3873334" y="1181100"/>
                </a:lnTo>
                <a:lnTo>
                  <a:pt x="3884505" y="1143000"/>
                </a:lnTo>
                <a:lnTo>
                  <a:pt x="3909856" y="1104900"/>
                </a:lnTo>
                <a:lnTo>
                  <a:pt x="3945690" y="1092200"/>
                </a:lnTo>
                <a:lnTo>
                  <a:pt x="3988307" y="1079500"/>
                </a:lnTo>
                <a:lnTo>
                  <a:pt x="3997515" y="1079500"/>
                </a:lnTo>
                <a:lnTo>
                  <a:pt x="4013072" y="838200"/>
                </a:lnTo>
                <a:lnTo>
                  <a:pt x="4003801" y="838200"/>
                </a:lnTo>
                <a:lnTo>
                  <a:pt x="3962258" y="825500"/>
                </a:lnTo>
                <a:lnTo>
                  <a:pt x="3929368" y="800100"/>
                </a:lnTo>
                <a:lnTo>
                  <a:pt x="3908388" y="762000"/>
                </a:lnTo>
                <a:lnTo>
                  <a:pt x="3902570" y="723900"/>
                </a:lnTo>
                <a:lnTo>
                  <a:pt x="3913741" y="685800"/>
                </a:lnTo>
                <a:lnTo>
                  <a:pt x="3939092" y="647700"/>
                </a:lnTo>
                <a:lnTo>
                  <a:pt x="3974925" y="622300"/>
                </a:lnTo>
                <a:lnTo>
                  <a:pt x="4026763" y="622300"/>
                </a:lnTo>
                <a:lnTo>
                  <a:pt x="4042308" y="381000"/>
                </a:lnTo>
                <a:lnTo>
                  <a:pt x="4033037" y="381000"/>
                </a:lnTo>
                <a:lnTo>
                  <a:pt x="3991498" y="368300"/>
                </a:lnTo>
                <a:lnTo>
                  <a:pt x="3958609" y="342900"/>
                </a:lnTo>
                <a:lnTo>
                  <a:pt x="3937625" y="304800"/>
                </a:lnTo>
                <a:lnTo>
                  <a:pt x="3931805" y="266700"/>
                </a:lnTo>
                <a:lnTo>
                  <a:pt x="3942983" y="215900"/>
                </a:lnTo>
                <a:lnTo>
                  <a:pt x="3968337" y="190500"/>
                </a:lnTo>
                <a:lnTo>
                  <a:pt x="4004168" y="165100"/>
                </a:lnTo>
                <a:lnTo>
                  <a:pt x="4055998" y="165100"/>
                </a:lnTo>
                <a:lnTo>
                  <a:pt x="4066179" y="0"/>
                </a:lnTo>
                <a:close/>
              </a:path>
            </a:pathLst>
          </a:custGeom>
          <a:solidFill>
            <a:srgbClr val="D0200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7198" y="585380"/>
            <a:ext cx="119557" cy="395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5683" y="600341"/>
            <a:ext cx="13182" cy="216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9763759" y="574827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09" h="34290">
                <a:moveTo>
                  <a:pt x="0" y="0"/>
                </a:moveTo>
                <a:lnTo>
                  <a:pt x="279" y="2311"/>
                </a:lnTo>
                <a:lnTo>
                  <a:pt x="1606" y="11150"/>
                </a:lnTo>
                <a:lnTo>
                  <a:pt x="2438" y="17297"/>
                </a:lnTo>
                <a:lnTo>
                  <a:pt x="2793" y="20802"/>
                </a:lnTo>
                <a:lnTo>
                  <a:pt x="3301" y="27825"/>
                </a:lnTo>
                <a:lnTo>
                  <a:pt x="3365" y="3385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05352" y="597141"/>
            <a:ext cx="75628" cy="5994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6105" y="639101"/>
            <a:ext cx="121577" cy="12480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14599" y="612152"/>
            <a:ext cx="10782" cy="1150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6447" y="588632"/>
            <a:ext cx="190931" cy="17525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06876" y="559498"/>
            <a:ext cx="76441" cy="7970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25700" y="560687"/>
            <a:ext cx="258251" cy="20402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33863" y="585381"/>
            <a:ext cx="119545" cy="3959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81882" y="600341"/>
            <a:ext cx="13093" cy="2164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820871" y="574827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09" h="34290">
                <a:moveTo>
                  <a:pt x="571" y="15341"/>
                </a:moveTo>
                <a:lnTo>
                  <a:pt x="228" y="16941"/>
                </a:lnTo>
                <a:lnTo>
                  <a:pt x="0" y="20256"/>
                </a:lnTo>
                <a:lnTo>
                  <a:pt x="152" y="21894"/>
                </a:lnTo>
                <a:lnTo>
                  <a:pt x="10452" y="33045"/>
                </a:lnTo>
                <a:lnTo>
                  <a:pt x="12636" y="3385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19666" y="597140"/>
            <a:ext cx="75628" cy="5994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952964" y="639102"/>
            <a:ext cx="121602" cy="124802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9875278" y="612152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5">
                <a:moveTo>
                  <a:pt x="0" y="7899"/>
                </a:moveTo>
                <a:lnTo>
                  <a:pt x="2819" y="8813"/>
                </a:lnTo>
                <a:lnTo>
                  <a:pt x="8470" y="10756"/>
                </a:lnTo>
                <a:lnTo>
                  <a:pt x="8864" y="10909"/>
                </a:lnTo>
                <a:lnTo>
                  <a:pt x="10020" y="11303"/>
                </a:lnTo>
                <a:lnTo>
                  <a:pt x="10795" y="11506"/>
                </a:lnTo>
                <a:lnTo>
                  <a:pt x="10579" y="10629"/>
                </a:lnTo>
                <a:lnTo>
                  <a:pt x="10414" y="10236"/>
                </a:lnTo>
                <a:lnTo>
                  <a:pt x="10299" y="9893"/>
                </a:lnTo>
                <a:lnTo>
                  <a:pt x="9791" y="8928"/>
                </a:lnTo>
              </a:path>
              <a:path w="10795" h="12065">
                <a:moveTo>
                  <a:pt x="2552" y="851"/>
                </a:moveTo>
                <a:lnTo>
                  <a:pt x="2552" y="850"/>
                </a:lnTo>
                <a:lnTo>
                  <a:pt x="2235" y="76"/>
                </a:lnTo>
              </a:path>
              <a:path w="10795" h="12065">
                <a:moveTo>
                  <a:pt x="2209" y="76"/>
                </a:moveTo>
                <a:lnTo>
                  <a:pt x="2171" y="76"/>
                </a:lnTo>
              </a:path>
              <a:path w="10795" h="12065">
                <a:moveTo>
                  <a:pt x="2171" y="76"/>
                </a:moveTo>
                <a:lnTo>
                  <a:pt x="2209" y="76"/>
                </a:lnTo>
                <a:lnTo>
                  <a:pt x="219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883279" y="588632"/>
            <a:ext cx="190931" cy="17525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817355" y="559498"/>
            <a:ext cx="76401" cy="7979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748266" y="483326"/>
            <a:ext cx="326692" cy="28138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806609" y="559879"/>
            <a:ext cx="1066" cy="276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841903" y="560463"/>
            <a:ext cx="4762" cy="730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43185" y="548766"/>
            <a:ext cx="5486" cy="1019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47745" y="546671"/>
            <a:ext cx="927" cy="293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42893" y="538060"/>
            <a:ext cx="5562" cy="9016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37356" y="533387"/>
            <a:ext cx="6502" cy="613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835934" y="532434"/>
            <a:ext cx="850" cy="647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9827094" y="530314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59">
                <a:moveTo>
                  <a:pt x="3454" y="0"/>
                </a:moveTo>
                <a:lnTo>
                  <a:pt x="0" y="4559"/>
                </a:lnTo>
                <a:lnTo>
                  <a:pt x="1676" y="6235"/>
                </a:lnTo>
                <a:lnTo>
                  <a:pt x="4698" y="9550"/>
                </a:lnTo>
              </a:path>
              <a:path w="9525" h="10159">
                <a:moveTo>
                  <a:pt x="6362" y="1104"/>
                </a:moveTo>
                <a:lnTo>
                  <a:pt x="5410" y="660"/>
                </a:lnTo>
                <a:lnTo>
                  <a:pt x="345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44" name="bg 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822129" y="528103"/>
            <a:ext cx="7480" cy="600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820148" y="531037"/>
            <a:ext cx="5702" cy="9093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819449" y="540130"/>
            <a:ext cx="1269" cy="2031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818369" y="541528"/>
            <a:ext cx="8051" cy="977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816566" y="548868"/>
            <a:ext cx="4686" cy="712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814763" y="557389"/>
            <a:ext cx="6083" cy="8191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815309" y="566877"/>
            <a:ext cx="1409" cy="203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831959" y="580465"/>
            <a:ext cx="1371" cy="1016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833737" y="576579"/>
            <a:ext cx="5969" cy="5765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9836785" y="565734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4495" y="0"/>
                </a:moveTo>
                <a:lnTo>
                  <a:pt x="3035" y="1396"/>
                </a:lnTo>
                <a:lnTo>
                  <a:pt x="1536" y="2654"/>
                </a:lnTo>
                <a:lnTo>
                  <a:pt x="0" y="4000"/>
                </a:lnTo>
                <a:lnTo>
                  <a:pt x="1015" y="5918"/>
                </a:lnTo>
                <a:lnTo>
                  <a:pt x="2108" y="7518"/>
                </a:lnTo>
                <a:lnTo>
                  <a:pt x="3035" y="933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54" name="bg object 5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810445" y="526288"/>
            <a:ext cx="9448" cy="34594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9822129" y="53567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4406" y="0"/>
                </a:moveTo>
                <a:lnTo>
                  <a:pt x="3035" y="1638"/>
                </a:lnTo>
                <a:lnTo>
                  <a:pt x="1371" y="3543"/>
                </a:lnTo>
                <a:lnTo>
                  <a:pt x="0" y="5245"/>
                </a:lnTo>
                <a:lnTo>
                  <a:pt x="1663" y="6883"/>
                </a:lnTo>
                <a:lnTo>
                  <a:pt x="3276" y="8547"/>
                </a:lnTo>
                <a:lnTo>
                  <a:pt x="4825" y="1023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56" name="bg object 5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832505" y="534618"/>
            <a:ext cx="9105" cy="11531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9827654" y="54138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4304" y="0"/>
                </a:moveTo>
                <a:lnTo>
                  <a:pt x="2827" y="1803"/>
                </a:lnTo>
                <a:lnTo>
                  <a:pt x="1420" y="3619"/>
                </a:lnTo>
                <a:lnTo>
                  <a:pt x="0" y="5181"/>
                </a:lnTo>
                <a:lnTo>
                  <a:pt x="1625" y="6921"/>
                </a:lnTo>
                <a:lnTo>
                  <a:pt x="4597" y="1026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9822522" y="54730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432" y="0"/>
                </a:moveTo>
                <a:lnTo>
                  <a:pt x="2941" y="1676"/>
                </a:lnTo>
                <a:lnTo>
                  <a:pt x="1638" y="3060"/>
                </a:lnTo>
                <a:lnTo>
                  <a:pt x="0" y="4737"/>
                </a:lnTo>
                <a:lnTo>
                  <a:pt x="1549" y="6273"/>
                </a:lnTo>
                <a:lnTo>
                  <a:pt x="3060" y="7912"/>
                </a:lnTo>
                <a:lnTo>
                  <a:pt x="4432" y="947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59" name="bg object 5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817379" y="552678"/>
            <a:ext cx="8864" cy="883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837801" y="541134"/>
            <a:ext cx="8674" cy="1191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832784" y="547535"/>
            <a:ext cx="9118" cy="11175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9827500" y="55304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3619" y="9118"/>
                </a:moveTo>
                <a:lnTo>
                  <a:pt x="5003" y="9118"/>
                </a:lnTo>
                <a:lnTo>
                  <a:pt x="5003" y="9118"/>
                </a:lnTo>
              </a:path>
              <a:path w="9525" h="10795">
                <a:moveTo>
                  <a:pt x="5003" y="10782"/>
                </a:moveTo>
                <a:lnTo>
                  <a:pt x="6527" y="9359"/>
                </a:lnTo>
                <a:lnTo>
                  <a:pt x="8064" y="7835"/>
                </a:lnTo>
                <a:lnTo>
                  <a:pt x="9423" y="6261"/>
                </a:lnTo>
                <a:lnTo>
                  <a:pt x="7950" y="4216"/>
                </a:lnTo>
                <a:lnTo>
                  <a:pt x="6350" y="2171"/>
                </a:lnTo>
                <a:lnTo>
                  <a:pt x="459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9822205" y="55816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4622" y="0"/>
                </a:moveTo>
                <a:lnTo>
                  <a:pt x="3073" y="1435"/>
                </a:lnTo>
                <a:lnTo>
                  <a:pt x="1587" y="2717"/>
                </a:lnTo>
                <a:lnTo>
                  <a:pt x="0" y="4000"/>
                </a:lnTo>
                <a:lnTo>
                  <a:pt x="1295" y="5778"/>
                </a:lnTo>
              </a:path>
              <a:path w="8254" h="6350">
                <a:moveTo>
                  <a:pt x="4038" y="4660"/>
                </a:moveTo>
                <a:lnTo>
                  <a:pt x="4038" y="4660"/>
                </a:lnTo>
                <a:lnTo>
                  <a:pt x="7758" y="400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64" name="bg object 6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831120" y="564336"/>
            <a:ext cx="673" cy="901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816834" y="562825"/>
            <a:ext cx="5829" cy="4305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826421" y="570089"/>
            <a:ext cx="673" cy="368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9824467" y="57406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4812" y="0"/>
                </a:moveTo>
                <a:lnTo>
                  <a:pt x="3467" y="1257"/>
                </a:lnTo>
                <a:lnTo>
                  <a:pt x="1778" y="2260"/>
                </a:lnTo>
                <a:lnTo>
                  <a:pt x="0" y="3187"/>
                </a:lnTo>
                <a:lnTo>
                  <a:pt x="571" y="3187"/>
                </a:lnTo>
                <a:lnTo>
                  <a:pt x="939" y="3340"/>
                </a:lnTo>
                <a:lnTo>
                  <a:pt x="1218" y="341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68" name="bg object 6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838195" y="554608"/>
            <a:ext cx="7645" cy="9613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833051" y="560272"/>
            <a:ext cx="7632" cy="8775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9827501" y="565365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4876" y="0"/>
                </a:moveTo>
                <a:lnTo>
                  <a:pt x="3327" y="1396"/>
                </a:lnTo>
                <a:lnTo>
                  <a:pt x="1676" y="2692"/>
                </a:lnTo>
                <a:lnTo>
                  <a:pt x="0" y="4114"/>
                </a:lnTo>
                <a:lnTo>
                  <a:pt x="736" y="5092"/>
                </a:lnTo>
              </a:path>
              <a:path w="8254" h="8890">
                <a:moveTo>
                  <a:pt x="2463" y="5092"/>
                </a:moveTo>
                <a:lnTo>
                  <a:pt x="3619" y="5486"/>
                </a:lnTo>
                <a:lnTo>
                  <a:pt x="4597" y="5727"/>
                </a:lnTo>
                <a:lnTo>
                  <a:pt x="3873" y="6540"/>
                </a:lnTo>
                <a:lnTo>
                  <a:pt x="3327" y="7289"/>
                </a:lnTo>
                <a:lnTo>
                  <a:pt x="2463" y="7886"/>
                </a:lnTo>
                <a:lnTo>
                  <a:pt x="2793" y="844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9825990" y="575322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965" y="2425"/>
                </a:moveTo>
                <a:lnTo>
                  <a:pt x="1663" y="2730"/>
                </a:lnTo>
                <a:lnTo>
                  <a:pt x="1663" y="2730"/>
                </a:lnTo>
              </a:path>
              <a:path w="6984" h="5715">
                <a:moveTo>
                  <a:pt x="0" y="4343"/>
                </a:moveTo>
                <a:lnTo>
                  <a:pt x="190" y="4597"/>
                </a:lnTo>
                <a:lnTo>
                  <a:pt x="1943" y="4775"/>
                </a:lnTo>
                <a:lnTo>
                  <a:pt x="3479" y="4965"/>
                </a:lnTo>
                <a:lnTo>
                  <a:pt x="4775" y="5397"/>
                </a:lnTo>
                <a:lnTo>
                  <a:pt x="6515" y="434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9830829" y="570458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5016" y="0"/>
                </a:moveTo>
                <a:lnTo>
                  <a:pt x="3505" y="1447"/>
                </a:lnTo>
                <a:lnTo>
                  <a:pt x="1803" y="2794"/>
                </a:lnTo>
                <a:lnTo>
                  <a:pt x="0" y="4279"/>
                </a:lnTo>
                <a:lnTo>
                  <a:pt x="1676" y="7289"/>
                </a:lnTo>
                <a:lnTo>
                  <a:pt x="2501" y="872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73" name="bg object 7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06317" y="555129"/>
            <a:ext cx="2057" cy="3352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06609" y="550989"/>
            <a:ext cx="2336" cy="309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06875" y="546811"/>
            <a:ext cx="2743" cy="3047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06991" y="542556"/>
            <a:ext cx="3302" cy="3009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07295" y="538416"/>
            <a:ext cx="3581" cy="2717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07574" y="534276"/>
            <a:ext cx="4000" cy="2527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07676" y="530046"/>
            <a:ext cx="4444" cy="2514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9817837" y="531824"/>
            <a:ext cx="27940" cy="45720"/>
          </a:xfrm>
          <a:custGeom>
            <a:avLst/>
            <a:gdLst/>
            <a:ahLst/>
            <a:cxnLst/>
            <a:rect l="l" t="t" r="r" b="b"/>
            <a:pathLst>
              <a:path w="27940" h="45720">
                <a:moveTo>
                  <a:pt x="1905" y="30226"/>
                </a:moveTo>
                <a:lnTo>
                  <a:pt x="241" y="28168"/>
                </a:lnTo>
                <a:lnTo>
                  <a:pt x="1028" y="29197"/>
                </a:lnTo>
                <a:lnTo>
                  <a:pt x="939" y="30441"/>
                </a:lnTo>
                <a:lnTo>
                  <a:pt x="0" y="32016"/>
                </a:lnTo>
                <a:lnTo>
                  <a:pt x="1905" y="30226"/>
                </a:lnTo>
                <a:close/>
              </a:path>
              <a:path w="27940" h="45720">
                <a:moveTo>
                  <a:pt x="7188" y="25717"/>
                </a:moveTo>
                <a:lnTo>
                  <a:pt x="5080" y="23202"/>
                </a:lnTo>
                <a:lnTo>
                  <a:pt x="6045" y="24434"/>
                </a:lnTo>
                <a:lnTo>
                  <a:pt x="6045" y="25958"/>
                </a:lnTo>
                <a:lnTo>
                  <a:pt x="4826" y="27901"/>
                </a:lnTo>
                <a:lnTo>
                  <a:pt x="7188" y="25717"/>
                </a:lnTo>
                <a:close/>
              </a:path>
              <a:path w="27940" h="45720">
                <a:moveTo>
                  <a:pt x="7442" y="14757"/>
                </a:moveTo>
                <a:lnTo>
                  <a:pt x="5080" y="12319"/>
                </a:lnTo>
                <a:lnTo>
                  <a:pt x="6223" y="13563"/>
                </a:lnTo>
                <a:lnTo>
                  <a:pt x="6223" y="15113"/>
                </a:lnTo>
                <a:lnTo>
                  <a:pt x="5080" y="17043"/>
                </a:lnTo>
                <a:lnTo>
                  <a:pt x="7442" y="14757"/>
                </a:lnTo>
                <a:close/>
              </a:path>
              <a:path w="27940" h="45720">
                <a:moveTo>
                  <a:pt x="12319" y="8801"/>
                </a:moveTo>
                <a:lnTo>
                  <a:pt x="9944" y="6400"/>
                </a:lnTo>
                <a:lnTo>
                  <a:pt x="11010" y="7797"/>
                </a:lnTo>
                <a:lnTo>
                  <a:pt x="11201" y="9321"/>
                </a:lnTo>
                <a:lnTo>
                  <a:pt x="10388" y="11290"/>
                </a:lnTo>
                <a:lnTo>
                  <a:pt x="12319" y="8801"/>
                </a:lnTo>
                <a:close/>
              </a:path>
              <a:path w="27940" h="45720">
                <a:moveTo>
                  <a:pt x="12623" y="20599"/>
                </a:moveTo>
                <a:lnTo>
                  <a:pt x="10388" y="18173"/>
                </a:lnTo>
                <a:lnTo>
                  <a:pt x="11442" y="19354"/>
                </a:lnTo>
                <a:lnTo>
                  <a:pt x="11442" y="20980"/>
                </a:lnTo>
                <a:lnTo>
                  <a:pt x="10388" y="22923"/>
                </a:lnTo>
                <a:lnTo>
                  <a:pt x="12623" y="20599"/>
                </a:lnTo>
                <a:close/>
              </a:path>
              <a:path w="27940" h="45720">
                <a:moveTo>
                  <a:pt x="16510" y="37719"/>
                </a:moveTo>
                <a:lnTo>
                  <a:pt x="14668" y="35204"/>
                </a:lnTo>
                <a:lnTo>
                  <a:pt x="15481" y="36868"/>
                </a:lnTo>
                <a:lnTo>
                  <a:pt x="15214" y="38011"/>
                </a:lnTo>
                <a:lnTo>
                  <a:pt x="13957" y="39903"/>
                </a:lnTo>
                <a:lnTo>
                  <a:pt x="16510" y="37719"/>
                </a:lnTo>
                <a:close/>
              </a:path>
              <a:path w="27940" h="45720">
                <a:moveTo>
                  <a:pt x="17284" y="2171"/>
                </a:moveTo>
                <a:lnTo>
                  <a:pt x="14795" y="0"/>
                </a:lnTo>
                <a:lnTo>
                  <a:pt x="16027" y="1168"/>
                </a:lnTo>
                <a:lnTo>
                  <a:pt x="16179" y="2679"/>
                </a:lnTo>
                <a:lnTo>
                  <a:pt x="15316" y="4724"/>
                </a:lnTo>
                <a:lnTo>
                  <a:pt x="17284" y="2171"/>
                </a:lnTo>
                <a:close/>
              </a:path>
              <a:path w="27940" h="45720">
                <a:moveTo>
                  <a:pt x="17716" y="14757"/>
                </a:moveTo>
                <a:lnTo>
                  <a:pt x="15214" y="12319"/>
                </a:lnTo>
                <a:lnTo>
                  <a:pt x="16510" y="13741"/>
                </a:lnTo>
                <a:lnTo>
                  <a:pt x="16510" y="15265"/>
                </a:lnTo>
                <a:lnTo>
                  <a:pt x="15608" y="17310"/>
                </a:lnTo>
                <a:lnTo>
                  <a:pt x="17716" y="14757"/>
                </a:lnTo>
                <a:close/>
              </a:path>
              <a:path w="27940" h="45720">
                <a:moveTo>
                  <a:pt x="18110" y="27368"/>
                </a:moveTo>
                <a:lnTo>
                  <a:pt x="15887" y="24841"/>
                </a:lnTo>
                <a:lnTo>
                  <a:pt x="16891" y="26123"/>
                </a:lnTo>
                <a:lnTo>
                  <a:pt x="16891" y="27609"/>
                </a:lnTo>
                <a:lnTo>
                  <a:pt x="15621" y="29552"/>
                </a:lnTo>
                <a:lnTo>
                  <a:pt x="18110" y="27368"/>
                </a:lnTo>
                <a:close/>
              </a:path>
              <a:path w="27940" h="45720">
                <a:moveTo>
                  <a:pt x="20078" y="43522"/>
                </a:moveTo>
                <a:lnTo>
                  <a:pt x="19227" y="42100"/>
                </a:lnTo>
                <a:lnTo>
                  <a:pt x="18935" y="43662"/>
                </a:lnTo>
                <a:lnTo>
                  <a:pt x="17399" y="45326"/>
                </a:lnTo>
                <a:lnTo>
                  <a:pt x="20078" y="43522"/>
                </a:lnTo>
                <a:close/>
              </a:path>
              <a:path w="27940" h="45720">
                <a:moveTo>
                  <a:pt x="21882" y="32905"/>
                </a:moveTo>
                <a:lnTo>
                  <a:pt x="20078" y="30353"/>
                </a:lnTo>
                <a:lnTo>
                  <a:pt x="20904" y="32004"/>
                </a:lnTo>
                <a:lnTo>
                  <a:pt x="20599" y="33274"/>
                </a:lnTo>
                <a:lnTo>
                  <a:pt x="19354" y="35064"/>
                </a:lnTo>
                <a:lnTo>
                  <a:pt x="21882" y="32905"/>
                </a:lnTo>
                <a:close/>
              </a:path>
              <a:path w="27940" h="45720">
                <a:moveTo>
                  <a:pt x="22148" y="20434"/>
                </a:moveTo>
                <a:lnTo>
                  <a:pt x="21056" y="19342"/>
                </a:lnTo>
                <a:lnTo>
                  <a:pt x="22136" y="20586"/>
                </a:lnTo>
                <a:lnTo>
                  <a:pt x="22148" y="20434"/>
                </a:lnTo>
                <a:close/>
              </a:path>
              <a:path w="27940" h="45720">
                <a:moveTo>
                  <a:pt x="22999" y="8547"/>
                </a:moveTo>
                <a:lnTo>
                  <a:pt x="20599" y="6248"/>
                </a:lnTo>
                <a:lnTo>
                  <a:pt x="21678" y="7404"/>
                </a:lnTo>
                <a:lnTo>
                  <a:pt x="21882" y="8953"/>
                </a:lnTo>
                <a:lnTo>
                  <a:pt x="20904" y="10883"/>
                </a:lnTo>
                <a:lnTo>
                  <a:pt x="22999" y="8547"/>
                </a:lnTo>
                <a:close/>
              </a:path>
              <a:path w="27940" h="45720">
                <a:moveTo>
                  <a:pt x="23253" y="21856"/>
                </a:moveTo>
                <a:lnTo>
                  <a:pt x="22136" y="20586"/>
                </a:lnTo>
                <a:lnTo>
                  <a:pt x="21983" y="22263"/>
                </a:lnTo>
                <a:lnTo>
                  <a:pt x="21056" y="24168"/>
                </a:lnTo>
                <a:lnTo>
                  <a:pt x="23253" y="21856"/>
                </a:lnTo>
                <a:close/>
              </a:path>
              <a:path w="27940" h="45720">
                <a:moveTo>
                  <a:pt x="27165" y="27622"/>
                </a:moveTo>
                <a:lnTo>
                  <a:pt x="25044" y="25107"/>
                </a:lnTo>
                <a:lnTo>
                  <a:pt x="26022" y="26365"/>
                </a:lnTo>
                <a:lnTo>
                  <a:pt x="25882" y="28079"/>
                </a:lnTo>
                <a:lnTo>
                  <a:pt x="24803" y="29806"/>
                </a:lnTo>
                <a:lnTo>
                  <a:pt x="27165" y="27622"/>
                </a:lnTo>
                <a:close/>
              </a:path>
              <a:path w="27940" h="45720">
                <a:moveTo>
                  <a:pt x="27825" y="15862"/>
                </a:moveTo>
                <a:lnTo>
                  <a:pt x="26860" y="14566"/>
                </a:lnTo>
                <a:lnTo>
                  <a:pt x="26987" y="16484"/>
                </a:lnTo>
                <a:lnTo>
                  <a:pt x="26022" y="18427"/>
                </a:lnTo>
                <a:lnTo>
                  <a:pt x="27825" y="15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9822421" y="581202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0" y="1015"/>
                </a:moveTo>
                <a:lnTo>
                  <a:pt x="9258" y="101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9816250" y="563397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4" h="8254">
                <a:moveTo>
                  <a:pt x="5003" y="5791"/>
                </a:moveTo>
                <a:lnTo>
                  <a:pt x="4762" y="6553"/>
                </a:lnTo>
                <a:lnTo>
                  <a:pt x="4356" y="7340"/>
                </a:lnTo>
                <a:lnTo>
                  <a:pt x="4064" y="8077"/>
                </a:lnTo>
                <a:lnTo>
                  <a:pt x="5473" y="7569"/>
                </a:lnTo>
                <a:lnTo>
                  <a:pt x="6680" y="7340"/>
                </a:lnTo>
                <a:lnTo>
                  <a:pt x="7912" y="7175"/>
                </a:lnTo>
              </a:path>
              <a:path w="14604" h="8254">
                <a:moveTo>
                  <a:pt x="9827" y="5791"/>
                </a:moveTo>
                <a:lnTo>
                  <a:pt x="5003" y="5791"/>
                </a:lnTo>
                <a:lnTo>
                  <a:pt x="5003" y="5791"/>
                </a:lnTo>
              </a:path>
              <a:path w="14604" h="8254">
                <a:moveTo>
                  <a:pt x="4063" y="2997"/>
                </a:moveTo>
                <a:lnTo>
                  <a:pt x="0" y="6426"/>
                </a:lnTo>
                <a:lnTo>
                  <a:pt x="2362" y="5791"/>
                </a:lnTo>
                <a:lnTo>
                  <a:pt x="9827" y="579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83" name="bg object 8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803650" y="561606"/>
            <a:ext cx="2666" cy="5270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810446" y="566622"/>
            <a:ext cx="4165" cy="5600"/>
          </a:xfrm>
          <a:prstGeom prst="rect">
            <a:avLst/>
          </a:prstGeom>
        </p:spPr>
      </p:pic>
      <p:sp>
        <p:nvSpPr>
          <p:cNvPr id="85" name="bg object 85"/>
          <p:cNvSpPr/>
          <p:nvPr/>
        </p:nvSpPr>
        <p:spPr>
          <a:xfrm>
            <a:off x="9815004" y="571690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40" h="6350">
                <a:moveTo>
                  <a:pt x="4317" y="1333"/>
                </a:moveTo>
                <a:lnTo>
                  <a:pt x="3086" y="3048"/>
                </a:lnTo>
                <a:lnTo>
                  <a:pt x="3086" y="3048"/>
                </a:lnTo>
              </a:path>
              <a:path w="15240" h="6350">
                <a:moveTo>
                  <a:pt x="0" y="5956"/>
                </a:moveTo>
                <a:lnTo>
                  <a:pt x="2641" y="5270"/>
                </a:lnTo>
                <a:lnTo>
                  <a:pt x="5029" y="5207"/>
                </a:lnTo>
                <a:lnTo>
                  <a:pt x="7111" y="5207"/>
                </a:lnTo>
                <a:lnTo>
                  <a:pt x="10033" y="3987"/>
                </a:lnTo>
                <a:lnTo>
                  <a:pt x="12788" y="2374"/>
                </a:lnTo>
                <a:lnTo>
                  <a:pt x="14846" y="216"/>
                </a:lnTo>
              </a:path>
              <a:path w="15240" h="6350">
                <a:moveTo>
                  <a:pt x="7111" y="5207"/>
                </a:moveTo>
                <a:lnTo>
                  <a:pt x="5029" y="5207"/>
                </a:lnTo>
                <a:lnTo>
                  <a:pt x="5035" y="5207"/>
                </a:lnTo>
              </a:path>
              <a:path w="15240" h="6350">
                <a:moveTo>
                  <a:pt x="7111" y="5207"/>
                </a:moveTo>
                <a:lnTo>
                  <a:pt x="7111" y="5207"/>
                </a:lnTo>
              </a:path>
              <a:path w="15240" h="6350">
                <a:moveTo>
                  <a:pt x="5035" y="5207"/>
                </a:moveTo>
                <a:lnTo>
                  <a:pt x="6959" y="5270"/>
                </a:lnTo>
                <a:lnTo>
                  <a:pt x="7111" y="5207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9802952" y="5617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5727" y="1803"/>
                </a:moveTo>
                <a:lnTo>
                  <a:pt x="3365" y="4406"/>
                </a:lnTo>
                <a:lnTo>
                  <a:pt x="1600" y="7289"/>
                </a:lnTo>
                <a:lnTo>
                  <a:pt x="1488" y="12052"/>
                </a:lnTo>
                <a:lnTo>
                  <a:pt x="1104" y="14325"/>
                </a:lnTo>
                <a:lnTo>
                  <a:pt x="0" y="17030"/>
                </a:lnTo>
              </a:path>
              <a:path w="8890" h="17145">
                <a:moveTo>
                  <a:pt x="1396" y="15138"/>
                </a:moveTo>
                <a:lnTo>
                  <a:pt x="3238" y="13436"/>
                </a:lnTo>
                <a:lnTo>
                  <a:pt x="5155" y="1205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87" name="bg object 8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751974" y="485470"/>
            <a:ext cx="73304" cy="97040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755036" y="525550"/>
            <a:ext cx="78992" cy="66396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798087" y="587756"/>
            <a:ext cx="4457" cy="380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766846" y="584364"/>
            <a:ext cx="67005" cy="2628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766846" y="592671"/>
            <a:ext cx="67005" cy="2628"/>
          </a:xfrm>
          <a:prstGeom prst="rect">
            <a:avLst/>
          </a:prstGeom>
        </p:spPr>
      </p:pic>
      <p:sp>
        <p:nvSpPr>
          <p:cNvPr id="92" name="bg object 92"/>
          <p:cNvSpPr/>
          <p:nvPr/>
        </p:nvSpPr>
        <p:spPr>
          <a:xfrm>
            <a:off x="9796064" y="525538"/>
            <a:ext cx="8890" cy="32384"/>
          </a:xfrm>
          <a:custGeom>
            <a:avLst/>
            <a:gdLst/>
            <a:ahLst/>
            <a:cxnLst/>
            <a:rect l="l" t="t" r="r" b="b"/>
            <a:pathLst>
              <a:path w="8890" h="32384">
                <a:moveTo>
                  <a:pt x="6362" y="0"/>
                </a:moveTo>
                <a:lnTo>
                  <a:pt x="1803" y="0"/>
                </a:lnTo>
                <a:lnTo>
                  <a:pt x="0" y="1790"/>
                </a:lnTo>
                <a:lnTo>
                  <a:pt x="0" y="5105"/>
                </a:lnTo>
                <a:lnTo>
                  <a:pt x="673" y="6273"/>
                </a:lnTo>
                <a:lnTo>
                  <a:pt x="1701" y="6896"/>
                </a:lnTo>
                <a:lnTo>
                  <a:pt x="825" y="7543"/>
                </a:lnTo>
                <a:lnTo>
                  <a:pt x="266" y="8572"/>
                </a:lnTo>
                <a:lnTo>
                  <a:pt x="266" y="10883"/>
                </a:lnTo>
                <a:lnTo>
                  <a:pt x="825" y="11925"/>
                </a:lnTo>
                <a:lnTo>
                  <a:pt x="1803" y="12534"/>
                </a:lnTo>
                <a:lnTo>
                  <a:pt x="965" y="13169"/>
                </a:lnTo>
                <a:lnTo>
                  <a:pt x="546" y="14071"/>
                </a:lnTo>
                <a:lnTo>
                  <a:pt x="546" y="16256"/>
                </a:lnTo>
                <a:lnTo>
                  <a:pt x="1092" y="17272"/>
                </a:lnTo>
                <a:lnTo>
                  <a:pt x="2032" y="17919"/>
                </a:lnTo>
                <a:lnTo>
                  <a:pt x="1244" y="18478"/>
                </a:lnTo>
                <a:lnTo>
                  <a:pt x="673" y="19342"/>
                </a:lnTo>
                <a:lnTo>
                  <a:pt x="673" y="21399"/>
                </a:lnTo>
                <a:lnTo>
                  <a:pt x="1244" y="22275"/>
                </a:lnTo>
                <a:lnTo>
                  <a:pt x="2209" y="22898"/>
                </a:lnTo>
                <a:lnTo>
                  <a:pt x="1371" y="23444"/>
                </a:lnTo>
                <a:lnTo>
                  <a:pt x="965" y="24155"/>
                </a:lnTo>
                <a:lnTo>
                  <a:pt x="965" y="26098"/>
                </a:lnTo>
                <a:lnTo>
                  <a:pt x="1511" y="26987"/>
                </a:lnTo>
                <a:lnTo>
                  <a:pt x="2324" y="27508"/>
                </a:lnTo>
                <a:lnTo>
                  <a:pt x="1701" y="28028"/>
                </a:lnTo>
                <a:lnTo>
                  <a:pt x="1244" y="28829"/>
                </a:lnTo>
                <a:lnTo>
                  <a:pt x="1370" y="31242"/>
                </a:lnTo>
                <a:lnTo>
                  <a:pt x="2476" y="32245"/>
                </a:lnTo>
                <a:lnTo>
                  <a:pt x="5651" y="32245"/>
                </a:lnTo>
                <a:lnTo>
                  <a:pt x="6917" y="31242"/>
                </a:lnTo>
                <a:lnTo>
                  <a:pt x="3175" y="31242"/>
                </a:lnTo>
                <a:lnTo>
                  <a:pt x="2324" y="30581"/>
                </a:lnTo>
                <a:lnTo>
                  <a:pt x="2405" y="28829"/>
                </a:lnTo>
                <a:lnTo>
                  <a:pt x="2908" y="28282"/>
                </a:lnTo>
                <a:lnTo>
                  <a:pt x="3759" y="28028"/>
                </a:lnTo>
                <a:lnTo>
                  <a:pt x="6578" y="28028"/>
                </a:lnTo>
                <a:lnTo>
                  <a:pt x="5892" y="27508"/>
                </a:lnTo>
                <a:lnTo>
                  <a:pt x="6756" y="26987"/>
                </a:lnTo>
                <a:lnTo>
                  <a:pt x="3048" y="26873"/>
                </a:lnTo>
                <a:lnTo>
                  <a:pt x="2209" y="26098"/>
                </a:lnTo>
                <a:lnTo>
                  <a:pt x="2209" y="24320"/>
                </a:lnTo>
                <a:lnTo>
                  <a:pt x="2908" y="23583"/>
                </a:lnTo>
                <a:lnTo>
                  <a:pt x="3886" y="23444"/>
                </a:lnTo>
                <a:lnTo>
                  <a:pt x="6756" y="23444"/>
                </a:lnTo>
                <a:lnTo>
                  <a:pt x="6108" y="22898"/>
                </a:lnTo>
                <a:lnTo>
                  <a:pt x="6883" y="22275"/>
                </a:lnTo>
                <a:lnTo>
                  <a:pt x="3048" y="22275"/>
                </a:lnTo>
                <a:lnTo>
                  <a:pt x="2032" y="21399"/>
                </a:lnTo>
                <a:lnTo>
                  <a:pt x="2032" y="19481"/>
                </a:lnTo>
                <a:lnTo>
                  <a:pt x="2781" y="18681"/>
                </a:lnTo>
                <a:lnTo>
                  <a:pt x="3594" y="18592"/>
                </a:lnTo>
                <a:lnTo>
                  <a:pt x="7116" y="18592"/>
                </a:lnTo>
                <a:lnTo>
                  <a:pt x="6172" y="17919"/>
                </a:lnTo>
                <a:lnTo>
                  <a:pt x="7188" y="17272"/>
                </a:lnTo>
                <a:lnTo>
                  <a:pt x="2908" y="17170"/>
                </a:lnTo>
                <a:lnTo>
                  <a:pt x="1955" y="16256"/>
                </a:lnTo>
                <a:lnTo>
                  <a:pt x="1955" y="14224"/>
                </a:lnTo>
                <a:lnTo>
                  <a:pt x="2616" y="13449"/>
                </a:lnTo>
                <a:lnTo>
                  <a:pt x="3594" y="13169"/>
                </a:lnTo>
                <a:lnTo>
                  <a:pt x="7188" y="13169"/>
                </a:lnTo>
                <a:lnTo>
                  <a:pt x="6502" y="12534"/>
                </a:lnTo>
                <a:lnTo>
                  <a:pt x="7340" y="11925"/>
                </a:lnTo>
                <a:lnTo>
                  <a:pt x="7437" y="11772"/>
                </a:lnTo>
                <a:lnTo>
                  <a:pt x="2908" y="11772"/>
                </a:lnTo>
                <a:lnTo>
                  <a:pt x="1803" y="10883"/>
                </a:lnTo>
                <a:lnTo>
                  <a:pt x="1803" y="8750"/>
                </a:lnTo>
                <a:lnTo>
                  <a:pt x="2616" y="7848"/>
                </a:lnTo>
                <a:lnTo>
                  <a:pt x="3594" y="7696"/>
                </a:lnTo>
                <a:lnTo>
                  <a:pt x="7557" y="7696"/>
                </a:lnTo>
                <a:lnTo>
                  <a:pt x="7480" y="7543"/>
                </a:lnTo>
                <a:lnTo>
                  <a:pt x="6578" y="6896"/>
                </a:lnTo>
                <a:lnTo>
                  <a:pt x="7581" y="6273"/>
                </a:lnTo>
                <a:lnTo>
                  <a:pt x="2781" y="6172"/>
                </a:lnTo>
                <a:lnTo>
                  <a:pt x="1701" y="5105"/>
                </a:lnTo>
                <a:lnTo>
                  <a:pt x="1701" y="2565"/>
                </a:lnTo>
                <a:lnTo>
                  <a:pt x="2781" y="1574"/>
                </a:lnTo>
                <a:lnTo>
                  <a:pt x="8049" y="1574"/>
                </a:lnTo>
                <a:lnTo>
                  <a:pt x="6362" y="0"/>
                </a:lnTo>
                <a:close/>
              </a:path>
              <a:path w="8890" h="32384">
                <a:moveTo>
                  <a:pt x="6578" y="28028"/>
                </a:moveTo>
                <a:lnTo>
                  <a:pt x="4597" y="28028"/>
                </a:lnTo>
                <a:lnTo>
                  <a:pt x="5270" y="28282"/>
                </a:lnTo>
                <a:lnTo>
                  <a:pt x="5707" y="28829"/>
                </a:lnTo>
                <a:lnTo>
                  <a:pt x="5778" y="30581"/>
                </a:lnTo>
                <a:lnTo>
                  <a:pt x="5143" y="31242"/>
                </a:lnTo>
                <a:lnTo>
                  <a:pt x="6917" y="31242"/>
                </a:lnTo>
                <a:lnTo>
                  <a:pt x="7061" y="31127"/>
                </a:lnTo>
                <a:lnTo>
                  <a:pt x="7061" y="28829"/>
                </a:lnTo>
                <a:lnTo>
                  <a:pt x="6578" y="28028"/>
                </a:lnTo>
                <a:close/>
              </a:path>
              <a:path w="8890" h="32384">
                <a:moveTo>
                  <a:pt x="6756" y="23444"/>
                </a:moveTo>
                <a:lnTo>
                  <a:pt x="4432" y="23444"/>
                </a:lnTo>
                <a:lnTo>
                  <a:pt x="5410" y="23583"/>
                </a:lnTo>
                <a:lnTo>
                  <a:pt x="5784" y="24155"/>
                </a:lnTo>
                <a:lnTo>
                  <a:pt x="5892" y="26098"/>
                </a:lnTo>
                <a:lnTo>
                  <a:pt x="5143" y="26873"/>
                </a:lnTo>
                <a:lnTo>
                  <a:pt x="6831" y="26873"/>
                </a:lnTo>
                <a:lnTo>
                  <a:pt x="7340" y="26098"/>
                </a:lnTo>
                <a:lnTo>
                  <a:pt x="7340" y="24155"/>
                </a:lnTo>
                <a:lnTo>
                  <a:pt x="6756" y="23444"/>
                </a:lnTo>
                <a:close/>
              </a:path>
              <a:path w="8890" h="32384">
                <a:moveTo>
                  <a:pt x="7116" y="18592"/>
                </a:moveTo>
                <a:lnTo>
                  <a:pt x="4597" y="18592"/>
                </a:lnTo>
                <a:lnTo>
                  <a:pt x="5562" y="18681"/>
                </a:lnTo>
                <a:lnTo>
                  <a:pt x="6065" y="19342"/>
                </a:lnTo>
                <a:lnTo>
                  <a:pt x="6172" y="21399"/>
                </a:lnTo>
                <a:lnTo>
                  <a:pt x="5270" y="22275"/>
                </a:lnTo>
                <a:lnTo>
                  <a:pt x="6883" y="22275"/>
                </a:lnTo>
                <a:lnTo>
                  <a:pt x="7480" y="21399"/>
                </a:lnTo>
                <a:lnTo>
                  <a:pt x="7480" y="19342"/>
                </a:lnTo>
                <a:lnTo>
                  <a:pt x="7116" y="18592"/>
                </a:lnTo>
                <a:close/>
              </a:path>
              <a:path w="8890" h="32384">
                <a:moveTo>
                  <a:pt x="7188" y="13169"/>
                </a:moveTo>
                <a:lnTo>
                  <a:pt x="4686" y="13169"/>
                </a:lnTo>
                <a:lnTo>
                  <a:pt x="5651" y="13449"/>
                </a:lnTo>
                <a:lnTo>
                  <a:pt x="6069" y="14071"/>
                </a:lnTo>
                <a:lnTo>
                  <a:pt x="6172" y="16256"/>
                </a:lnTo>
                <a:lnTo>
                  <a:pt x="5270" y="17170"/>
                </a:lnTo>
                <a:lnTo>
                  <a:pt x="7245" y="17170"/>
                </a:lnTo>
                <a:lnTo>
                  <a:pt x="7759" y="16256"/>
                </a:lnTo>
                <a:lnTo>
                  <a:pt x="7759" y="14071"/>
                </a:lnTo>
                <a:lnTo>
                  <a:pt x="7188" y="13169"/>
                </a:lnTo>
                <a:close/>
              </a:path>
              <a:path w="8890" h="32384">
                <a:moveTo>
                  <a:pt x="4686" y="13169"/>
                </a:moveTo>
                <a:lnTo>
                  <a:pt x="3594" y="13169"/>
                </a:lnTo>
                <a:lnTo>
                  <a:pt x="3759" y="13335"/>
                </a:lnTo>
                <a:lnTo>
                  <a:pt x="4597" y="13335"/>
                </a:lnTo>
                <a:lnTo>
                  <a:pt x="4686" y="13169"/>
                </a:lnTo>
                <a:close/>
              </a:path>
              <a:path w="8890" h="32384">
                <a:moveTo>
                  <a:pt x="7557" y="7696"/>
                </a:moveTo>
                <a:lnTo>
                  <a:pt x="4686" y="7696"/>
                </a:lnTo>
                <a:lnTo>
                  <a:pt x="5651" y="7848"/>
                </a:lnTo>
                <a:lnTo>
                  <a:pt x="6222" y="8572"/>
                </a:lnTo>
                <a:lnTo>
                  <a:pt x="6240" y="10883"/>
                </a:lnTo>
                <a:lnTo>
                  <a:pt x="5562" y="11658"/>
                </a:lnTo>
                <a:lnTo>
                  <a:pt x="4191" y="11772"/>
                </a:lnTo>
                <a:lnTo>
                  <a:pt x="7437" y="11772"/>
                </a:lnTo>
                <a:lnTo>
                  <a:pt x="8001" y="10883"/>
                </a:lnTo>
                <a:lnTo>
                  <a:pt x="8001" y="8572"/>
                </a:lnTo>
                <a:lnTo>
                  <a:pt x="7557" y="7696"/>
                </a:lnTo>
                <a:close/>
              </a:path>
              <a:path w="8890" h="32384">
                <a:moveTo>
                  <a:pt x="8049" y="1574"/>
                </a:moveTo>
                <a:lnTo>
                  <a:pt x="5562" y="1574"/>
                </a:lnTo>
                <a:lnTo>
                  <a:pt x="6502" y="2565"/>
                </a:lnTo>
                <a:lnTo>
                  <a:pt x="6502" y="5105"/>
                </a:lnTo>
                <a:lnTo>
                  <a:pt x="5562" y="6172"/>
                </a:lnTo>
                <a:lnTo>
                  <a:pt x="7642" y="6172"/>
                </a:lnTo>
                <a:lnTo>
                  <a:pt x="8280" y="5105"/>
                </a:lnTo>
                <a:lnTo>
                  <a:pt x="8280" y="1790"/>
                </a:lnTo>
                <a:lnTo>
                  <a:pt x="8049" y="1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3" name="bg object 9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9392322" y="548106"/>
            <a:ext cx="93027" cy="10243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9392374" y="546278"/>
            <a:ext cx="1943" cy="4241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9480702" y="624916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101" y="0"/>
                </a:moveTo>
                <a:lnTo>
                  <a:pt x="0" y="3136"/>
                </a:lnTo>
                <a:lnTo>
                  <a:pt x="5575" y="9486"/>
                </a:lnTo>
                <a:lnTo>
                  <a:pt x="11391" y="12687"/>
                </a:lnTo>
                <a:lnTo>
                  <a:pt x="19976" y="12560"/>
                </a:lnTo>
              </a:path>
              <a:path w="20320" h="12700">
                <a:moveTo>
                  <a:pt x="7962" y="3950"/>
                </a:moveTo>
                <a:lnTo>
                  <a:pt x="7962" y="3949"/>
                </a:lnTo>
                <a:lnTo>
                  <a:pt x="12215" y="3949"/>
                </a:lnTo>
              </a:path>
              <a:path w="20320" h="12700">
                <a:moveTo>
                  <a:pt x="12215" y="3949"/>
                </a:moveTo>
                <a:lnTo>
                  <a:pt x="7962" y="3949"/>
                </a:lnTo>
                <a:lnTo>
                  <a:pt x="7963" y="3950"/>
                </a:lnTo>
              </a:path>
              <a:path w="20320" h="12700">
                <a:moveTo>
                  <a:pt x="18643" y="9143"/>
                </a:moveTo>
                <a:lnTo>
                  <a:pt x="10262" y="9143"/>
                </a:lnTo>
              </a:path>
              <a:path w="20320" h="12700">
                <a:moveTo>
                  <a:pt x="10262" y="9143"/>
                </a:moveTo>
                <a:lnTo>
                  <a:pt x="18643" y="9143"/>
                </a:lnTo>
              </a:path>
              <a:path w="20320" h="12700">
                <a:moveTo>
                  <a:pt x="7962" y="3950"/>
                </a:moveTo>
                <a:lnTo>
                  <a:pt x="7962" y="3950"/>
                </a:lnTo>
              </a:path>
              <a:path w="20320" h="12700">
                <a:moveTo>
                  <a:pt x="7963" y="3950"/>
                </a:moveTo>
                <a:lnTo>
                  <a:pt x="13284" y="617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9471139" y="633590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5">
                <a:moveTo>
                  <a:pt x="380" y="1498"/>
                </a:moveTo>
                <a:lnTo>
                  <a:pt x="0" y="6070"/>
                </a:lnTo>
                <a:lnTo>
                  <a:pt x="9182" y="10452"/>
                </a:lnTo>
                <a:lnTo>
                  <a:pt x="14516" y="10452"/>
                </a:lnTo>
                <a:lnTo>
                  <a:pt x="20827" y="9144"/>
                </a:lnTo>
              </a:path>
              <a:path w="21590" h="10795">
                <a:moveTo>
                  <a:pt x="10147" y="4178"/>
                </a:moveTo>
                <a:lnTo>
                  <a:pt x="10147" y="4178"/>
                </a:lnTo>
                <a:lnTo>
                  <a:pt x="16757" y="4178"/>
                </a:lnTo>
              </a:path>
              <a:path w="21590" h="10795">
                <a:moveTo>
                  <a:pt x="16757" y="4178"/>
                </a:moveTo>
                <a:lnTo>
                  <a:pt x="10147" y="4178"/>
                </a:lnTo>
                <a:lnTo>
                  <a:pt x="10148" y="4178"/>
                </a:lnTo>
              </a:path>
              <a:path w="21590" h="10795">
                <a:moveTo>
                  <a:pt x="20509" y="7886"/>
                </a:moveTo>
                <a:lnTo>
                  <a:pt x="18211" y="7886"/>
                </a:lnTo>
                <a:lnTo>
                  <a:pt x="18211" y="7886"/>
                </a:lnTo>
              </a:path>
              <a:path w="21590" h="10795">
                <a:moveTo>
                  <a:pt x="21399" y="5638"/>
                </a:moveTo>
                <a:lnTo>
                  <a:pt x="18211" y="7886"/>
                </a:lnTo>
                <a:lnTo>
                  <a:pt x="20509" y="7886"/>
                </a:lnTo>
              </a:path>
              <a:path w="21590" h="10795">
                <a:moveTo>
                  <a:pt x="10147" y="4178"/>
                </a:moveTo>
                <a:lnTo>
                  <a:pt x="10147" y="4178"/>
                </a:lnTo>
              </a:path>
              <a:path w="21590" h="10795">
                <a:moveTo>
                  <a:pt x="10148" y="4178"/>
                </a:moveTo>
                <a:lnTo>
                  <a:pt x="14782" y="5143"/>
                </a:lnTo>
                <a:lnTo>
                  <a:pt x="16090" y="5372"/>
                </a:lnTo>
                <a:lnTo>
                  <a:pt x="17411" y="508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97" name="bg object 9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9492171" y="640346"/>
            <a:ext cx="26669" cy="11798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9476448" y="647064"/>
            <a:ext cx="24739" cy="8966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489271" y="653770"/>
            <a:ext cx="16767" cy="12017"/>
          </a:xfrm>
          <a:prstGeom prst="rect">
            <a:avLst/>
          </a:prstGeom>
        </p:spPr>
      </p:pic>
      <p:sp>
        <p:nvSpPr>
          <p:cNvPr id="100" name="bg object 100"/>
          <p:cNvSpPr/>
          <p:nvPr/>
        </p:nvSpPr>
        <p:spPr>
          <a:xfrm>
            <a:off x="9504171" y="651763"/>
            <a:ext cx="32384" cy="12700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5181" y="10477"/>
                </a:moveTo>
                <a:lnTo>
                  <a:pt x="17195" y="12331"/>
                </a:lnTo>
                <a:lnTo>
                  <a:pt x="30162" y="11468"/>
                </a:lnTo>
                <a:lnTo>
                  <a:pt x="32169" y="8928"/>
                </a:lnTo>
              </a:path>
              <a:path w="32384" h="12700">
                <a:moveTo>
                  <a:pt x="9728" y="7874"/>
                </a:moveTo>
                <a:lnTo>
                  <a:pt x="9258" y="6629"/>
                </a:lnTo>
                <a:lnTo>
                  <a:pt x="13601" y="5130"/>
                </a:lnTo>
                <a:lnTo>
                  <a:pt x="21792" y="5130"/>
                </a:lnTo>
                <a:lnTo>
                  <a:pt x="23825" y="3327"/>
                </a:lnTo>
              </a:path>
              <a:path w="32384" h="12700">
                <a:moveTo>
                  <a:pt x="22098" y="3098"/>
                </a:moveTo>
                <a:lnTo>
                  <a:pt x="19138" y="927"/>
                </a:lnTo>
                <a:lnTo>
                  <a:pt x="17970" y="38"/>
                </a:lnTo>
              </a:path>
              <a:path w="32384" h="12700">
                <a:moveTo>
                  <a:pt x="9728" y="7873"/>
                </a:moveTo>
                <a:lnTo>
                  <a:pt x="9728" y="7874"/>
                </a:lnTo>
                <a:lnTo>
                  <a:pt x="9728" y="7874"/>
                </a:lnTo>
              </a:path>
              <a:path w="32384" h="12700">
                <a:moveTo>
                  <a:pt x="21792" y="5130"/>
                </a:moveTo>
                <a:lnTo>
                  <a:pt x="13601" y="5130"/>
                </a:lnTo>
                <a:lnTo>
                  <a:pt x="13602" y="5131"/>
                </a:lnTo>
              </a:path>
              <a:path w="32384" h="12700">
                <a:moveTo>
                  <a:pt x="21792" y="5131"/>
                </a:moveTo>
                <a:lnTo>
                  <a:pt x="21792" y="5130"/>
                </a:lnTo>
              </a:path>
              <a:path w="32384" h="12700">
                <a:moveTo>
                  <a:pt x="30444" y="7874"/>
                </a:moveTo>
                <a:lnTo>
                  <a:pt x="9753" y="7874"/>
                </a:lnTo>
              </a:path>
              <a:path w="32384" h="12700">
                <a:moveTo>
                  <a:pt x="9753" y="7874"/>
                </a:moveTo>
                <a:lnTo>
                  <a:pt x="30444" y="7874"/>
                </a:lnTo>
              </a:path>
              <a:path w="32384" h="12700">
                <a:moveTo>
                  <a:pt x="13602" y="5131"/>
                </a:moveTo>
                <a:lnTo>
                  <a:pt x="20104" y="6629"/>
                </a:lnTo>
                <a:lnTo>
                  <a:pt x="21792" y="513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9480893" y="664705"/>
            <a:ext cx="38735" cy="13970"/>
          </a:xfrm>
          <a:custGeom>
            <a:avLst/>
            <a:gdLst/>
            <a:ahLst/>
            <a:cxnLst/>
            <a:rect l="l" t="t" r="r" b="b"/>
            <a:pathLst>
              <a:path w="38734" h="13970">
                <a:moveTo>
                  <a:pt x="24383" y="0"/>
                </a:moveTo>
                <a:lnTo>
                  <a:pt x="21336" y="1181"/>
                </a:lnTo>
                <a:lnTo>
                  <a:pt x="14706" y="2984"/>
                </a:lnTo>
                <a:lnTo>
                  <a:pt x="11061" y="3632"/>
                </a:lnTo>
                <a:lnTo>
                  <a:pt x="1917" y="7924"/>
                </a:lnTo>
                <a:lnTo>
                  <a:pt x="0" y="13119"/>
                </a:lnTo>
                <a:lnTo>
                  <a:pt x="7772" y="13360"/>
                </a:lnTo>
                <a:lnTo>
                  <a:pt x="14274" y="12842"/>
                </a:lnTo>
              </a:path>
              <a:path w="38734" h="13970">
                <a:moveTo>
                  <a:pt x="11404" y="7073"/>
                </a:moveTo>
                <a:lnTo>
                  <a:pt x="11404" y="7073"/>
                </a:lnTo>
                <a:lnTo>
                  <a:pt x="19150" y="7073"/>
                </a:lnTo>
              </a:path>
              <a:path w="38734" h="13970">
                <a:moveTo>
                  <a:pt x="19150" y="7073"/>
                </a:moveTo>
                <a:lnTo>
                  <a:pt x="11404" y="7073"/>
                </a:lnTo>
                <a:lnTo>
                  <a:pt x="11406" y="7073"/>
                </a:lnTo>
              </a:path>
              <a:path w="38734" h="13970">
                <a:moveTo>
                  <a:pt x="21195" y="11277"/>
                </a:moveTo>
                <a:lnTo>
                  <a:pt x="11976" y="11277"/>
                </a:lnTo>
                <a:lnTo>
                  <a:pt x="11976" y="11277"/>
                </a:lnTo>
              </a:path>
              <a:path w="38734" h="13970">
                <a:moveTo>
                  <a:pt x="36639" y="711"/>
                </a:moveTo>
                <a:lnTo>
                  <a:pt x="31288" y="3073"/>
                </a:lnTo>
                <a:lnTo>
                  <a:pt x="19050" y="8331"/>
                </a:lnTo>
                <a:lnTo>
                  <a:pt x="11976" y="11277"/>
                </a:lnTo>
                <a:lnTo>
                  <a:pt x="21195" y="11277"/>
                </a:lnTo>
              </a:path>
              <a:path w="38734" h="13970">
                <a:moveTo>
                  <a:pt x="11404" y="7073"/>
                </a:moveTo>
                <a:lnTo>
                  <a:pt x="11404" y="7073"/>
                </a:lnTo>
              </a:path>
              <a:path w="38734" h="13970">
                <a:moveTo>
                  <a:pt x="11406" y="7073"/>
                </a:moveTo>
                <a:lnTo>
                  <a:pt x="18427" y="730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9517253" y="663194"/>
            <a:ext cx="30480" cy="12065"/>
          </a:xfrm>
          <a:custGeom>
            <a:avLst/>
            <a:gdLst/>
            <a:ahLst/>
            <a:cxnLst/>
            <a:rect l="l" t="t" r="r" b="b"/>
            <a:pathLst>
              <a:path w="30479" h="12065">
                <a:moveTo>
                  <a:pt x="0" y="11658"/>
                </a:moveTo>
                <a:lnTo>
                  <a:pt x="16687" y="10629"/>
                </a:lnTo>
                <a:lnTo>
                  <a:pt x="20576" y="8483"/>
                </a:lnTo>
              </a:path>
              <a:path w="30479" h="12065">
                <a:moveTo>
                  <a:pt x="8623" y="7607"/>
                </a:moveTo>
                <a:lnTo>
                  <a:pt x="11887" y="4876"/>
                </a:lnTo>
                <a:lnTo>
                  <a:pt x="18300" y="3213"/>
                </a:lnTo>
                <a:lnTo>
                  <a:pt x="23317" y="876"/>
                </a:lnTo>
              </a:path>
              <a:path w="30479" h="12065">
                <a:moveTo>
                  <a:pt x="20576" y="8483"/>
                </a:moveTo>
                <a:lnTo>
                  <a:pt x="20577" y="8483"/>
                </a:lnTo>
                <a:lnTo>
                  <a:pt x="11164" y="8483"/>
                </a:lnTo>
              </a:path>
              <a:path w="30479" h="12065">
                <a:moveTo>
                  <a:pt x="11164" y="8483"/>
                </a:moveTo>
                <a:lnTo>
                  <a:pt x="20577" y="8483"/>
                </a:lnTo>
                <a:lnTo>
                  <a:pt x="24536" y="6299"/>
                </a:lnTo>
                <a:lnTo>
                  <a:pt x="30187" y="4419"/>
                </a:lnTo>
                <a:lnTo>
                  <a:pt x="26962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03" name="bg object 10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400006" y="668997"/>
            <a:ext cx="170205" cy="76209"/>
          </a:xfrm>
          <a:prstGeom prst="rect">
            <a:avLst/>
          </a:prstGeom>
        </p:spPr>
      </p:pic>
      <p:sp>
        <p:nvSpPr>
          <p:cNvPr id="104" name="bg object 104"/>
          <p:cNvSpPr/>
          <p:nvPr/>
        </p:nvSpPr>
        <p:spPr>
          <a:xfrm>
            <a:off x="9513195" y="687412"/>
            <a:ext cx="29845" cy="19685"/>
          </a:xfrm>
          <a:custGeom>
            <a:avLst/>
            <a:gdLst/>
            <a:ahLst/>
            <a:cxnLst/>
            <a:rect l="l" t="t" r="r" b="b"/>
            <a:pathLst>
              <a:path w="29845" h="19684">
                <a:moveTo>
                  <a:pt x="2539" y="9384"/>
                </a:moveTo>
                <a:lnTo>
                  <a:pt x="0" y="15408"/>
                </a:lnTo>
                <a:lnTo>
                  <a:pt x="1460" y="19179"/>
                </a:lnTo>
                <a:lnTo>
                  <a:pt x="8629" y="18821"/>
                </a:lnTo>
                <a:lnTo>
                  <a:pt x="15589" y="16840"/>
                </a:lnTo>
                <a:lnTo>
                  <a:pt x="21690" y="13627"/>
                </a:lnTo>
              </a:path>
              <a:path w="29845" h="19684">
                <a:moveTo>
                  <a:pt x="4274" y="12585"/>
                </a:moveTo>
                <a:lnTo>
                  <a:pt x="17251" y="7607"/>
                </a:lnTo>
                <a:lnTo>
                  <a:pt x="23091" y="4459"/>
                </a:lnTo>
                <a:lnTo>
                  <a:pt x="25608" y="2006"/>
                </a:lnTo>
              </a:path>
              <a:path w="29845" h="19684">
                <a:moveTo>
                  <a:pt x="21690" y="13627"/>
                </a:moveTo>
                <a:lnTo>
                  <a:pt x="21691" y="13627"/>
                </a:lnTo>
                <a:lnTo>
                  <a:pt x="11411" y="13627"/>
                </a:lnTo>
              </a:path>
              <a:path w="29845" h="19684">
                <a:moveTo>
                  <a:pt x="11411" y="13627"/>
                </a:moveTo>
                <a:lnTo>
                  <a:pt x="21691" y="13627"/>
                </a:lnTo>
                <a:lnTo>
                  <a:pt x="24441" y="12179"/>
                </a:lnTo>
                <a:lnTo>
                  <a:pt x="29634" y="10312"/>
                </a:lnTo>
              </a:path>
              <a:path w="29845" h="19684">
                <a:moveTo>
                  <a:pt x="25608" y="2006"/>
                </a:moveTo>
                <a:lnTo>
                  <a:pt x="25608" y="2006"/>
                </a:lnTo>
                <a:lnTo>
                  <a:pt x="23032" y="2006"/>
                </a:lnTo>
              </a:path>
              <a:path w="29845" h="19684">
                <a:moveTo>
                  <a:pt x="23032" y="2006"/>
                </a:moveTo>
                <a:lnTo>
                  <a:pt x="25608" y="2006"/>
                </a:lnTo>
                <a:lnTo>
                  <a:pt x="2766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05" name="bg object 10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9478432" y="692353"/>
            <a:ext cx="36636" cy="21247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9550578" y="684009"/>
            <a:ext cx="27940" cy="21590"/>
          </a:xfrm>
          <a:custGeom>
            <a:avLst/>
            <a:gdLst/>
            <a:ahLst/>
            <a:cxnLst/>
            <a:rect l="l" t="t" r="r" b="b"/>
            <a:pathLst>
              <a:path w="27940" h="21590">
                <a:moveTo>
                  <a:pt x="0" y="17602"/>
                </a:moveTo>
                <a:lnTo>
                  <a:pt x="4749" y="21272"/>
                </a:lnTo>
                <a:lnTo>
                  <a:pt x="15494" y="13957"/>
                </a:lnTo>
                <a:lnTo>
                  <a:pt x="18839" y="11024"/>
                </a:lnTo>
              </a:path>
              <a:path w="27940" h="21590">
                <a:moveTo>
                  <a:pt x="11925" y="11023"/>
                </a:moveTo>
                <a:lnTo>
                  <a:pt x="16700" y="8483"/>
                </a:lnTo>
                <a:lnTo>
                  <a:pt x="20586" y="5524"/>
                </a:lnTo>
              </a:path>
              <a:path w="27940" h="21590">
                <a:moveTo>
                  <a:pt x="11925" y="11023"/>
                </a:moveTo>
                <a:lnTo>
                  <a:pt x="11925" y="11023"/>
                </a:lnTo>
                <a:lnTo>
                  <a:pt x="11925" y="11023"/>
                </a:lnTo>
              </a:path>
              <a:path w="27940" h="21590">
                <a:moveTo>
                  <a:pt x="18839" y="11024"/>
                </a:moveTo>
                <a:lnTo>
                  <a:pt x="18839" y="11023"/>
                </a:lnTo>
                <a:lnTo>
                  <a:pt x="11930" y="11023"/>
                </a:lnTo>
              </a:path>
              <a:path w="27940" h="21590">
                <a:moveTo>
                  <a:pt x="24523" y="2172"/>
                </a:moveTo>
                <a:lnTo>
                  <a:pt x="21424" y="6769"/>
                </a:lnTo>
                <a:lnTo>
                  <a:pt x="21424" y="6769"/>
                </a:lnTo>
              </a:path>
              <a:path w="27940" h="21590">
                <a:moveTo>
                  <a:pt x="11930" y="11023"/>
                </a:moveTo>
                <a:lnTo>
                  <a:pt x="18839" y="11023"/>
                </a:lnTo>
                <a:lnTo>
                  <a:pt x="22606" y="7721"/>
                </a:lnTo>
                <a:lnTo>
                  <a:pt x="27901" y="354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9563321" y="689381"/>
            <a:ext cx="28575" cy="19685"/>
          </a:xfrm>
          <a:custGeom>
            <a:avLst/>
            <a:gdLst/>
            <a:ahLst/>
            <a:cxnLst/>
            <a:rect l="l" t="t" r="r" b="b"/>
            <a:pathLst>
              <a:path w="28575" h="19684">
                <a:moveTo>
                  <a:pt x="17647" y="0"/>
                </a:moveTo>
                <a:lnTo>
                  <a:pt x="15056" y="2501"/>
                </a:lnTo>
                <a:lnTo>
                  <a:pt x="15056" y="2502"/>
                </a:lnTo>
              </a:path>
              <a:path w="28575" h="19684">
                <a:moveTo>
                  <a:pt x="9710" y="5130"/>
                </a:moveTo>
                <a:lnTo>
                  <a:pt x="5417" y="8826"/>
                </a:lnTo>
                <a:lnTo>
                  <a:pt x="0" y="15003"/>
                </a:lnTo>
                <a:lnTo>
                  <a:pt x="158" y="18467"/>
                </a:lnTo>
                <a:lnTo>
                  <a:pt x="4133" y="19390"/>
                </a:lnTo>
                <a:lnTo>
                  <a:pt x="10167" y="17945"/>
                </a:lnTo>
                <a:lnTo>
                  <a:pt x="11894" y="17246"/>
                </a:lnTo>
              </a:path>
              <a:path w="28575" h="19684">
                <a:moveTo>
                  <a:pt x="9138" y="10172"/>
                </a:moveTo>
                <a:lnTo>
                  <a:pt x="9138" y="10172"/>
                </a:lnTo>
                <a:lnTo>
                  <a:pt x="17075" y="8013"/>
                </a:lnTo>
              </a:path>
              <a:path w="28575" h="19684">
                <a:moveTo>
                  <a:pt x="11894" y="17246"/>
                </a:moveTo>
                <a:lnTo>
                  <a:pt x="7754" y="17246"/>
                </a:lnTo>
              </a:path>
              <a:path w="28575" h="19684">
                <a:moveTo>
                  <a:pt x="22130" y="2857"/>
                </a:moveTo>
                <a:lnTo>
                  <a:pt x="19971" y="5829"/>
                </a:lnTo>
                <a:lnTo>
                  <a:pt x="7754" y="17246"/>
                </a:lnTo>
                <a:lnTo>
                  <a:pt x="11895" y="17246"/>
                </a:lnTo>
                <a:lnTo>
                  <a:pt x="16326" y="15456"/>
                </a:lnTo>
              </a:path>
              <a:path w="28575" h="19684">
                <a:moveTo>
                  <a:pt x="20509" y="1689"/>
                </a:moveTo>
                <a:lnTo>
                  <a:pt x="20060" y="1689"/>
                </a:lnTo>
                <a:lnTo>
                  <a:pt x="20060" y="1689"/>
                </a:lnTo>
              </a:path>
              <a:path w="28575" h="19684">
                <a:moveTo>
                  <a:pt x="20682" y="1371"/>
                </a:moveTo>
                <a:lnTo>
                  <a:pt x="20060" y="1689"/>
                </a:lnTo>
                <a:lnTo>
                  <a:pt x="20509" y="168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08" name="bg object 10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9528656" y="697267"/>
            <a:ext cx="32373" cy="24814"/>
          </a:xfrm>
          <a:prstGeom prst="rect">
            <a:avLst/>
          </a:prstGeom>
        </p:spPr>
      </p:pic>
      <p:sp>
        <p:nvSpPr>
          <p:cNvPr id="109" name="bg object 109"/>
          <p:cNvSpPr/>
          <p:nvPr/>
        </p:nvSpPr>
        <p:spPr>
          <a:xfrm>
            <a:off x="9575107" y="697344"/>
            <a:ext cx="29209" cy="21590"/>
          </a:xfrm>
          <a:custGeom>
            <a:avLst/>
            <a:gdLst/>
            <a:ahLst/>
            <a:cxnLst/>
            <a:rect l="l" t="t" r="r" b="b"/>
            <a:pathLst>
              <a:path w="29209" h="21590">
                <a:moveTo>
                  <a:pt x="36" y="16599"/>
                </a:moveTo>
                <a:lnTo>
                  <a:pt x="0" y="16941"/>
                </a:lnTo>
                <a:lnTo>
                  <a:pt x="370" y="20461"/>
                </a:lnTo>
                <a:lnTo>
                  <a:pt x="4610" y="21496"/>
                </a:lnTo>
                <a:lnTo>
                  <a:pt x="11132" y="19253"/>
                </a:lnTo>
                <a:lnTo>
                  <a:pt x="15212" y="16942"/>
                </a:lnTo>
              </a:path>
              <a:path w="29209" h="21590">
                <a:moveTo>
                  <a:pt x="6103" y="16598"/>
                </a:moveTo>
                <a:lnTo>
                  <a:pt x="10535" y="10795"/>
                </a:lnTo>
                <a:lnTo>
                  <a:pt x="17774" y="7899"/>
                </a:lnTo>
                <a:lnTo>
                  <a:pt x="21353" y="1283"/>
                </a:lnTo>
              </a:path>
              <a:path w="29209" h="21590">
                <a:moveTo>
                  <a:pt x="15212" y="16942"/>
                </a:moveTo>
                <a:lnTo>
                  <a:pt x="15213" y="16941"/>
                </a:lnTo>
                <a:lnTo>
                  <a:pt x="9849" y="16941"/>
                </a:lnTo>
              </a:path>
              <a:path w="29209" h="21590">
                <a:moveTo>
                  <a:pt x="9849" y="16941"/>
                </a:moveTo>
                <a:lnTo>
                  <a:pt x="15213" y="16941"/>
                </a:lnTo>
                <a:lnTo>
                  <a:pt x="17253" y="15786"/>
                </a:lnTo>
                <a:lnTo>
                  <a:pt x="22829" y="8737"/>
                </a:lnTo>
                <a:lnTo>
                  <a:pt x="28734" y="5283"/>
                </a:lnTo>
              </a:path>
              <a:path w="29209" h="21590">
                <a:moveTo>
                  <a:pt x="21353" y="1283"/>
                </a:moveTo>
                <a:lnTo>
                  <a:pt x="21353" y="1282"/>
                </a:lnTo>
                <a:lnTo>
                  <a:pt x="20055" y="1282"/>
                </a:lnTo>
              </a:path>
              <a:path w="29209" h="21590">
                <a:moveTo>
                  <a:pt x="20055" y="1282"/>
                </a:moveTo>
                <a:lnTo>
                  <a:pt x="21353" y="1282"/>
                </a:lnTo>
                <a:lnTo>
                  <a:pt x="21381" y="123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9604286" y="710095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5" h="20954">
                <a:moveTo>
                  <a:pt x="14617" y="0"/>
                </a:moveTo>
                <a:lnTo>
                  <a:pt x="10762" y="5222"/>
                </a:lnTo>
                <a:lnTo>
                  <a:pt x="10761" y="5222"/>
                </a:lnTo>
              </a:path>
              <a:path w="18415" h="20954">
                <a:moveTo>
                  <a:pt x="326" y="14696"/>
                </a:moveTo>
                <a:lnTo>
                  <a:pt x="0" y="20612"/>
                </a:lnTo>
                <a:lnTo>
                  <a:pt x="4379" y="16445"/>
                </a:lnTo>
                <a:lnTo>
                  <a:pt x="9436" y="11852"/>
                </a:lnTo>
                <a:lnTo>
                  <a:pt x="14329" y="6778"/>
                </a:lnTo>
              </a:path>
              <a:path w="18415" h="20954">
                <a:moveTo>
                  <a:pt x="17951" y="1562"/>
                </a:moveTo>
                <a:lnTo>
                  <a:pt x="17197" y="1562"/>
                </a:lnTo>
              </a:path>
              <a:path w="18415" h="20954">
                <a:moveTo>
                  <a:pt x="17197" y="1562"/>
                </a:moveTo>
                <a:lnTo>
                  <a:pt x="17951" y="156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9605568" y="712698"/>
            <a:ext cx="24765" cy="19050"/>
          </a:xfrm>
          <a:custGeom>
            <a:avLst/>
            <a:gdLst/>
            <a:ahLst/>
            <a:cxnLst/>
            <a:rect l="l" t="t" r="r" b="b"/>
            <a:pathLst>
              <a:path w="24765" h="19050">
                <a:moveTo>
                  <a:pt x="20053" y="0"/>
                </a:moveTo>
                <a:lnTo>
                  <a:pt x="18821" y="0"/>
                </a:lnTo>
              </a:path>
              <a:path w="24765" h="19050">
                <a:moveTo>
                  <a:pt x="0" y="18948"/>
                </a:moveTo>
                <a:lnTo>
                  <a:pt x="7013" y="16652"/>
                </a:lnTo>
                <a:lnTo>
                  <a:pt x="13436" y="12417"/>
                </a:lnTo>
                <a:lnTo>
                  <a:pt x="19202" y="7225"/>
                </a:lnTo>
                <a:lnTo>
                  <a:pt x="24244" y="2057"/>
                </a:lnTo>
                <a:lnTo>
                  <a:pt x="23126" y="2057"/>
                </a:lnTo>
                <a:lnTo>
                  <a:pt x="2005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9558811" y="721474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11210" y="2248"/>
                </a:moveTo>
                <a:lnTo>
                  <a:pt x="7527" y="8547"/>
                </a:lnTo>
                <a:lnTo>
                  <a:pt x="4848" y="12953"/>
                </a:lnTo>
                <a:lnTo>
                  <a:pt x="982" y="20098"/>
                </a:lnTo>
                <a:lnTo>
                  <a:pt x="0" y="24198"/>
                </a:lnTo>
                <a:lnTo>
                  <a:pt x="2651" y="24542"/>
                </a:lnTo>
                <a:lnTo>
                  <a:pt x="8927" y="20866"/>
                </a:lnTo>
              </a:path>
              <a:path w="25400" h="24765">
                <a:moveTo>
                  <a:pt x="3883" y="20866"/>
                </a:moveTo>
                <a:lnTo>
                  <a:pt x="8435" y="15477"/>
                </a:lnTo>
                <a:lnTo>
                  <a:pt x="18540" y="5757"/>
                </a:lnTo>
                <a:lnTo>
                  <a:pt x="22699" y="825"/>
                </a:lnTo>
              </a:path>
              <a:path w="25400" h="24765">
                <a:moveTo>
                  <a:pt x="3883" y="20865"/>
                </a:moveTo>
                <a:lnTo>
                  <a:pt x="3883" y="20866"/>
                </a:lnTo>
                <a:lnTo>
                  <a:pt x="3883" y="20866"/>
                </a:lnTo>
              </a:path>
              <a:path w="25400" h="24765">
                <a:moveTo>
                  <a:pt x="8927" y="20866"/>
                </a:moveTo>
                <a:lnTo>
                  <a:pt x="8928" y="20866"/>
                </a:lnTo>
                <a:lnTo>
                  <a:pt x="3883" y="20866"/>
                </a:lnTo>
              </a:path>
              <a:path w="25400" h="24765">
                <a:moveTo>
                  <a:pt x="3883" y="20866"/>
                </a:moveTo>
                <a:lnTo>
                  <a:pt x="8928" y="20866"/>
                </a:lnTo>
                <a:lnTo>
                  <a:pt x="9686" y="20421"/>
                </a:lnTo>
                <a:lnTo>
                  <a:pt x="14944" y="16776"/>
                </a:lnTo>
                <a:lnTo>
                  <a:pt x="20050" y="11277"/>
                </a:lnTo>
                <a:lnTo>
                  <a:pt x="25066" y="8039"/>
                </a:lnTo>
              </a:path>
              <a:path w="25400" h="24765">
                <a:moveTo>
                  <a:pt x="22699" y="825"/>
                </a:moveTo>
                <a:lnTo>
                  <a:pt x="22699" y="825"/>
                </a:lnTo>
                <a:lnTo>
                  <a:pt x="20001" y="825"/>
                </a:lnTo>
              </a:path>
              <a:path w="25400" h="24765">
                <a:moveTo>
                  <a:pt x="20001" y="825"/>
                </a:moveTo>
                <a:lnTo>
                  <a:pt x="22699" y="825"/>
                </a:lnTo>
                <a:lnTo>
                  <a:pt x="23085" y="36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9613792" y="716089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20">
                <a:moveTo>
                  <a:pt x="0" y="18214"/>
                </a:moveTo>
                <a:lnTo>
                  <a:pt x="1806" y="19919"/>
                </a:lnTo>
                <a:lnTo>
                  <a:pt x="6598" y="19234"/>
                </a:lnTo>
                <a:lnTo>
                  <a:pt x="11512" y="16878"/>
                </a:lnTo>
                <a:lnTo>
                  <a:pt x="13549" y="15392"/>
                </a:lnTo>
              </a:path>
              <a:path w="26034" h="20320">
                <a:moveTo>
                  <a:pt x="6978" y="15392"/>
                </a:moveTo>
                <a:lnTo>
                  <a:pt x="11816" y="10871"/>
                </a:lnTo>
                <a:lnTo>
                  <a:pt x="16509" y="6949"/>
                </a:lnTo>
              </a:path>
              <a:path w="26034" h="20320">
                <a:moveTo>
                  <a:pt x="6978" y="15392"/>
                </a:moveTo>
                <a:lnTo>
                  <a:pt x="6978" y="15392"/>
                </a:lnTo>
                <a:lnTo>
                  <a:pt x="6978" y="15392"/>
                </a:lnTo>
              </a:path>
              <a:path w="26034" h="20320">
                <a:moveTo>
                  <a:pt x="13549" y="15392"/>
                </a:moveTo>
                <a:lnTo>
                  <a:pt x="13549" y="15392"/>
                </a:lnTo>
                <a:lnTo>
                  <a:pt x="6981" y="15392"/>
                </a:lnTo>
              </a:path>
              <a:path w="26034" h="20320">
                <a:moveTo>
                  <a:pt x="6981" y="15392"/>
                </a:moveTo>
                <a:lnTo>
                  <a:pt x="13549" y="15392"/>
                </a:lnTo>
                <a:lnTo>
                  <a:pt x="13953" y="15097"/>
                </a:lnTo>
              </a:path>
              <a:path w="26034" h="20320">
                <a:moveTo>
                  <a:pt x="13953" y="15097"/>
                </a:moveTo>
                <a:lnTo>
                  <a:pt x="15093" y="15049"/>
                </a:lnTo>
              </a:path>
              <a:path w="26034" h="20320">
                <a:moveTo>
                  <a:pt x="15250" y="14151"/>
                </a:moveTo>
                <a:lnTo>
                  <a:pt x="15250" y="14151"/>
                </a:lnTo>
              </a:path>
              <a:path w="26034" h="20320">
                <a:moveTo>
                  <a:pt x="15250" y="14151"/>
                </a:moveTo>
                <a:lnTo>
                  <a:pt x="15250" y="14151"/>
                </a:lnTo>
              </a:path>
              <a:path w="26034" h="20320">
                <a:moveTo>
                  <a:pt x="16509" y="6949"/>
                </a:moveTo>
                <a:lnTo>
                  <a:pt x="15250" y="14151"/>
                </a:lnTo>
                <a:lnTo>
                  <a:pt x="17658" y="12395"/>
                </a:lnTo>
                <a:lnTo>
                  <a:pt x="24250" y="7035"/>
                </a:lnTo>
                <a:lnTo>
                  <a:pt x="25888" y="1752"/>
                </a:lnTo>
              </a:path>
              <a:path w="26034" h="20320">
                <a:moveTo>
                  <a:pt x="16509" y="6949"/>
                </a:moveTo>
                <a:lnTo>
                  <a:pt x="16509" y="6949"/>
                </a:lnTo>
                <a:lnTo>
                  <a:pt x="17296" y="2444"/>
                </a:lnTo>
              </a:path>
              <a:path w="26034" h="20320">
                <a:moveTo>
                  <a:pt x="20010" y="1752"/>
                </a:moveTo>
                <a:lnTo>
                  <a:pt x="16922" y="6603"/>
                </a:lnTo>
                <a:lnTo>
                  <a:pt x="16509" y="6949"/>
                </a:lnTo>
              </a:path>
              <a:path w="26034" h="20320">
                <a:moveTo>
                  <a:pt x="17296" y="2444"/>
                </a:moveTo>
                <a:lnTo>
                  <a:pt x="16509" y="6949"/>
                </a:lnTo>
                <a:lnTo>
                  <a:pt x="16922" y="6603"/>
                </a:lnTo>
                <a:lnTo>
                  <a:pt x="20592" y="838"/>
                </a:lnTo>
              </a:path>
              <a:path w="26034" h="20320">
                <a:moveTo>
                  <a:pt x="17296" y="2444"/>
                </a:moveTo>
                <a:lnTo>
                  <a:pt x="17296" y="2444"/>
                </a:lnTo>
              </a:path>
              <a:path w="26034" h="20320">
                <a:moveTo>
                  <a:pt x="17296" y="2444"/>
                </a:moveTo>
                <a:lnTo>
                  <a:pt x="17296" y="2444"/>
                </a:lnTo>
              </a:path>
              <a:path w="26034" h="20320">
                <a:moveTo>
                  <a:pt x="17590" y="1752"/>
                </a:moveTo>
                <a:lnTo>
                  <a:pt x="17296" y="2444"/>
                </a:lnTo>
                <a:lnTo>
                  <a:pt x="17296" y="2444"/>
                </a:lnTo>
              </a:path>
              <a:path w="26034" h="20320">
                <a:moveTo>
                  <a:pt x="17417" y="1752"/>
                </a:moveTo>
                <a:lnTo>
                  <a:pt x="17296" y="2444"/>
                </a:lnTo>
                <a:lnTo>
                  <a:pt x="17590" y="175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14" name="bg object 11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9518316" y="730135"/>
            <a:ext cx="45926" cy="32854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568202" y="724585"/>
            <a:ext cx="33607" cy="27525"/>
          </a:xfrm>
          <a:prstGeom prst="rect">
            <a:avLst/>
          </a:prstGeom>
        </p:spPr>
      </p:pic>
      <p:sp>
        <p:nvSpPr>
          <p:cNvPr id="116" name="bg object 116"/>
          <p:cNvSpPr/>
          <p:nvPr/>
        </p:nvSpPr>
        <p:spPr>
          <a:xfrm>
            <a:off x="9626698" y="719150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4" h="21590">
                <a:moveTo>
                  <a:pt x="16640" y="445"/>
                </a:moveTo>
                <a:lnTo>
                  <a:pt x="13758" y="5308"/>
                </a:lnTo>
                <a:lnTo>
                  <a:pt x="13757" y="5308"/>
                </a:lnTo>
              </a:path>
              <a:path w="26034" h="21590">
                <a:moveTo>
                  <a:pt x="6315" y="9182"/>
                </a:moveTo>
                <a:lnTo>
                  <a:pt x="2493" y="14008"/>
                </a:lnTo>
                <a:lnTo>
                  <a:pt x="0" y="19360"/>
                </a:lnTo>
                <a:lnTo>
                  <a:pt x="2121" y="21366"/>
                </a:lnTo>
                <a:lnTo>
                  <a:pt x="6429" y="20521"/>
                </a:lnTo>
                <a:lnTo>
                  <a:pt x="10493" y="17323"/>
                </a:lnTo>
              </a:path>
              <a:path w="26034" h="21590">
                <a:moveTo>
                  <a:pt x="11636" y="8395"/>
                </a:moveTo>
                <a:lnTo>
                  <a:pt x="11637" y="8394"/>
                </a:lnTo>
                <a:lnTo>
                  <a:pt x="16430" y="6405"/>
                </a:lnTo>
              </a:path>
              <a:path w="26034" h="21590">
                <a:moveTo>
                  <a:pt x="17352" y="699"/>
                </a:moveTo>
                <a:lnTo>
                  <a:pt x="17352" y="698"/>
                </a:lnTo>
                <a:lnTo>
                  <a:pt x="19409" y="698"/>
                </a:lnTo>
              </a:path>
              <a:path w="26034" h="21590">
                <a:moveTo>
                  <a:pt x="17352" y="698"/>
                </a:moveTo>
                <a:lnTo>
                  <a:pt x="17352" y="699"/>
                </a:lnTo>
              </a:path>
              <a:path w="26034" h="21590">
                <a:moveTo>
                  <a:pt x="17360" y="699"/>
                </a:moveTo>
                <a:lnTo>
                  <a:pt x="17352" y="698"/>
                </a:lnTo>
              </a:path>
              <a:path w="26034" h="21590">
                <a:moveTo>
                  <a:pt x="19409" y="698"/>
                </a:moveTo>
                <a:lnTo>
                  <a:pt x="17352" y="698"/>
                </a:lnTo>
                <a:lnTo>
                  <a:pt x="17360" y="699"/>
                </a:lnTo>
              </a:path>
              <a:path w="26034" h="21590">
                <a:moveTo>
                  <a:pt x="13254" y="13614"/>
                </a:moveTo>
                <a:lnTo>
                  <a:pt x="8621" y="13614"/>
                </a:lnTo>
              </a:path>
              <a:path w="26034" h="21590">
                <a:moveTo>
                  <a:pt x="8621" y="13614"/>
                </a:moveTo>
                <a:lnTo>
                  <a:pt x="13254" y="13614"/>
                </a:lnTo>
              </a:path>
              <a:path w="26034" h="21590">
                <a:moveTo>
                  <a:pt x="13603" y="13145"/>
                </a:moveTo>
                <a:lnTo>
                  <a:pt x="13603" y="13145"/>
                </a:lnTo>
              </a:path>
              <a:path w="26034" h="21590">
                <a:moveTo>
                  <a:pt x="13603" y="13146"/>
                </a:moveTo>
                <a:lnTo>
                  <a:pt x="13603" y="13145"/>
                </a:lnTo>
              </a:path>
              <a:path w="26034" h="21590">
                <a:moveTo>
                  <a:pt x="15523" y="10566"/>
                </a:moveTo>
                <a:lnTo>
                  <a:pt x="13603" y="13145"/>
                </a:lnTo>
                <a:lnTo>
                  <a:pt x="15370" y="12979"/>
                </a:lnTo>
              </a:path>
              <a:path w="26034" h="21590">
                <a:moveTo>
                  <a:pt x="15783" y="10423"/>
                </a:moveTo>
                <a:lnTo>
                  <a:pt x="15782" y="10424"/>
                </a:lnTo>
              </a:path>
              <a:path w="26034" h="21590">
                <a:moveTo>
                  <a:pt x="15783" y="10424"/>
                </a:moveTo>
                <a:lnTo>
                  <a:pt x="15783" y="10423"/>
                </a:lnTo>
              </a:path>
              <a:path w="26034" h="21590">
                <a:moveTo>
                  <a:pt x="19341" y="879"/>
                </a:moveTo>
                <a:lnTo>
                  <a:pt x="17390" y="6007"/>
                </a:lnTo>
                <a:lnTo>
                  <a:pt x="17389" y="6007"/>
                </a:lnTo>
              </a:path>
              <a:path w="26034" h="21590">
                <a:moveTo>
                  <a:pt x="16431" y="6405"/>
                </a:moveTo>
                <a:lnTo>
                  <a:pt x="15783" y="10423"/>
                </a:lnTo>
                <a:lnTo>
                  <a:pt x="24501" y="5639"/>
                </a:lnTo>
              </a:path>
              <a:path w="26034" h="21590">
                <a:moveTo>
                  <a:pt x="17389" y="6007"/>
                </a:moveTo>
                <a:lnTo>
                  <a:pt x="17390" y="6007"/>
                </a:lnTo>
                <a:lnTo>
                  <a:pt x="19341" y="879"/>
                </a:lnTo>
              </a:path>
              <a:path w="26034" h="21590">
                <a:moveTo>
                  <a:pt x="16430" y="6405"/>
                </a:moveTo>
                <a:lnTo>
                  <a:pt x="16431" y="6404"/>
                </a:lnTo>
                <a:lnTo>
                  <a:pt x="17352" y="699"/>
                </a:lnTo>
              </a:path>
              <a:path w="26034" h="21590">
                <a:moveTo>
                  <a:pt x="17389" y="6007"/>
                </a:moveTo>
                <a:lnTo>
                  <a:pt x="16431" y="6404"/>
                </a:lnTo>
                <a:lnTo>
                  <a:pt x="16431" y="6405"/>
                </a:lnTo>
              </a:path>
              <a:path w="26034" h="21590">
                <a:moveTo>
                  <a:pt x="17352" y="699"/>
                </a:moveTo>
                <a:lnTo>
                  <a:pt x="16431" y="6404"/>
                </a:lnTo>
                <a:lnTo>
                  <a:pt x="17389" y="6007"/>
                </a:lnTo>
              </a:path>
              <a:path w="26034" h="21590">
                <a:moveTo>
                  <a:pt x="17352" y="699"/>
                </a:moveTo>
                <a:lnTo>
                  <a:pt x="17352" y="699"/>
                </a:lnTo>
              </a:path>
              <a:path w="26034" h="21590">
                <a:moveTo>
                  <a:pt x="17352" y="699"/>
                </a:moveTo>
                <a:lnTo>
                  <a:pt x="17352" y="699"/>
                </a:lnTo>
              </a:path>
              <a:path w="26034" h="21590">
                <a:moveTo>
                  <a:pt x="19341" y="878"/>
                </a:moveTo>
                <a:lnTo>
                  <a:pt x="17360" y="699"/>
                </a:lnTo>
              </a:path>
              <a:path w="26034" h="21590">
                <a:moveTo>
                  <a:pt x="17360" y="699"/>
                </a:moveTo>
                <a:lnTo>
                  <a:pt x="19341" y="87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17" name="bg object 11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430373" y="744194"/>
            <a:ext cx="90932" cy="3111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579914" y="731405"/>
            <a:ext cx="31014" cy="27135"/>
          </a:xfrm>
          <a:prstGeom prst="rect">
            <a:avLst/>
          </a:prstGeom>
        </p:spPr>
      </p:pic>
      <p:sp>
        <p:nvSpPr>
          <p:cNvPr id="119" name="bg object 119"/>
          <p:cNvSpPr/>
          <p:nvPr/>
        </p:nvSpPr>
        <p:spPr>
          <a:xfrm>
            <a:off x="9654360" y="723671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90" h="23495">
                <a:moveTo>
                  <a:pt x="0" y="20837"/>
                </a:moveTo>
                <a:lnTo>
                  <a:pt x="1948" y="23112"/>
                </a:lnTo>
                <a:lnTo>
                  <a:pt x="6349" y="21727"/>
                </a:lnTo>
                <a:lnTo>
                  <a:pt x="7130" y="21095"/>
                </a:lnTo>
              </a:path>
              <a:path w="21590" h="23495">
                <a:moveTo>
                  <a:pt x="3850" y="21094"/>
                </a:moveTo>
                <a:lnTo>
                  <a:pt x="6948" y="13233"/>
                </a:lnTo>
                <a:lnTo>
                  <a:pt x="13362" y="8788"/>
                </a:lnTo>
                <a:lnTo>
                  <a:pt x="16524" y="1003"/>
                </a:lnTo>
              </a:path>
              <a:path w="21590" h="23495">
                <a:moveTo>
                  <a:pt x="3850" y="21094"/>
                </a:moveTo>
                <a:lnTo>
                  <a:pt x="3850" y="21094"/>
                </a:lnTo>
                <a:lnTo>
                  <a:pt x="3850" y="21094"/>
                </a:lnTo>
              </a:path>
              <a:path w="21590" h="23495">
                <a:moveTo>
                  <a:pt x="7130" y="21095"/>
                </a:moveTo>
                <a:lnTo>
                  <a:pt x="7131" y="21094"/>
                </a:lnTo>
                <a:lnTo>
                  <a:pt x="3850" y="21094"/>
                </a:lnTo>
              </a:path>
              <a:path w="21590" h="23495">
                <a:moveTo>
                  <a:pt x="3850" y="21094"/>
                </a:moveTo>
                <a:lnTo>
                  <a:pt x="7131" y="21094"/>
                </a:lnTo>
                <a:lnTo>
                  <a:pt x="10962" y="17995"/>
                </a:lnTo>
                <a:lnTo>
                  <a:pt x="14822" y="13639"/>
                </a:lnTo>
                <a:lnTo>
                  <a:pt x="18505" y="6451"/>
                </a:lnTo>
                <a:lnTo>
                  <a:pt x="21413" y="196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20" name="bg object 12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9665168" y="726909"/>
            <a:ext cx="27280" cy="2788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589299" y="736955"/>
            <a:ext cx="36537" cy="30670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680438" y="731773"/>
            <a:ext cx="24483" cy="27048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9607505" y="742289"/>
            <a:ext cx="30804" cy="29741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9545101" y="752690"/>
            <a:ext cx="46396" cy="41540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9692322" y="734072"/>
            <a:ext cx="25615" cy="31978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9624047" y="743559"/>
            <a:ext cx="31343" cy="32588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449079" y="761428"/>
            <a:ext cx="84645" cy="40403"/>
          </a:xfrm>
          <a:prstGeom prst="rect">
            <a:avLst/>
          </a:prstGeom>
        </p:spPr>
      </p:pic>
      <p:sp>
        <p:nvSpPr>
          <p:cNvPr id="128" name="bg object 128"/>
          <p:cNvSpPr/>
          <p:nvPr/>
        </p:nvSpPr>
        <p:spPr>
          <a:xfrm>
            <a:off x="9708726" y="738454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4" h="29845">
                <a:moveTo>
                  <a:pt x="11510" y="12"/>
                </a:moveTo>
                <a:lnTo>
                  <a:pt x="11388" y="622"/>
                </a:lnTo>
                <a:lnTo>
                  <a:pt x="10494" y="8216"/>
                </a:lnTo>
                <a:lnTo>
                  <a:pt x="6202" y="13093"/>
                </a:lnTo>
                <a:lnTo>
                  <a:pt x="2823" y="18338"/>
                </a:lnTo>
                <a:lnTo>
                  <a:pt x="0" y="25245"/>
                </a:lnTo>
                <a:lnTo>
                  <a:pt x="1120" y="29273"/>
                </a:lnTo>
                <a:lnTo>
                  <a:pt x="4915" y="29358"/>
                </a:lnTo>
              </a:path>
              <a:path w="19684" h="29845">
                <a:moveTo>
                  <a:pt x="11483" y="22491"/>
                </a:moveTo>
                <a:lnTo>
                  <a:pt x="5960" y="22491"/>
                </a:lnTo>
                <a:lnTo>
                  <a:pt x="5960" y="22491"/>
                </a:lnTo>
              </a:path>
              <a:path w="19684" h="29845">
                <a:moveTo>
                  <a:pt x="16882" y="2070"/>
                </a:moveTo>
                <a:lnTo>
                  <a:pt x="16628" y="7175"/>
                </a:lnTo>
                <a:lnTo>
                  <a:pt x="9135" y="20866"/>
                </a:lnTo>
                <a:lnTo>
                  <a:pt x="5960" y="22491"/>
                </a:lnTo>
                <a:lnTo>
                  <a:pt x="11483" y="22491"/>
                </a:lnTo>
              </a:path>
              <a:path w="19684" h="29845">
                <a:moveTo>
                  <a:pt x="15045" y="1270"/>
                </a:moveTo>
                <a:lnTo>
                  <a:pt x="14280" y="1270"/>
                </a:lnTo>
              </a:path>
              <a:path w="19684" h="29845">
                <a:moveTo>
                  <a:pt x="14280" y="1270"/>
                </a:moveTo>
                <a:lnTo>
                  <a:pt x="15045" y="127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29" name="bg object 129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644989" y="747509"/>
            <a:ext cx="25196" cy="29540"/>
          </a:xfrm>
          <a:prstGeom prst="rect">
            <a:avLst/>
          </a:prstGeom>
        </p:spPr>
      </p:pic>
      <p:sp>
        <p:nvSpPr>
          <p:cNvPr id="130" name="bg object 130"/>
          <p:cNvSpPr/>
          <p:nvPr/>
        </p:nvSpPr>
        <p:spPr>
          <a:xfrm>
            <a:off x="9719208" y="743775"/>
            <a:ext cx="17145" cy="30480"/>
          </a:xfrm>
          <a:custGeom>
            <a:avLst/>
            <a:gdLst/>
            <a:ahLst/>
            <a:cxnLst/>
            <a:rect l="l" t="t" r="r" b="b"/>
            <a:pathLst>
              <a:path w="17145" h="30479">
                <a:moveTo>
                  <a:pt x="0" y="27317"/>
                </a:moveTo>
                <a:lnTo>
                  <a:pt x="5460" y="29895"/>
                </a:lnTo>
                <a:lnTo>
                  <a:pt x="12526" y="20586"/>
                </a:lnTo>
              </a:path>
              <a:path w="17145" h="30479">
                <a:moveTo>
                  <a:pt x="7162" y="20586"/>
                </a:moveTo>
                <a:lnTo>
                  <a:pt x="9220" y="13842"/>
                </a:lnTo>
                <a:lnTo>
                  <a:pt x="12472" y="10178"/>
                </a:lnTo>
                <a:lnTo>
                  <a:pt x="12776" y="6349"/>
                </a:lnTo>
                <a:lnTo>
                  <a:pt x="13961" y="5788"/>
                </a:lnTo>
                <a:lnTo>
                  <a:pt x="14706" y="1790"/>
                </a:lnTo>
              </a:path>
              <a:path w="17145" h="30479">
                <a:moveTo>
                  <a:pt x="13487" y="1447"/>
                </a:moveTo>
                <a:lnTo>
                  <a:pt x="13487" y="1447"/>
                </a:lnTo>
                <a:lnTo>
                  <a:pt x="12700" y="342"/>
                </a:lnTo>
              </a:path>
              <a:path w="17145" h="30479">
                <a:moveTo>
                  <a:pt x="13961" y="5788"/>
                </a:moveTo>
                <a:lnTo>
                  <a:pt x="13961" y="5788"/>
                </a:lnTo>
                <a:lnTo>
                  <a:pt x="13961" y="5788"/>
                </a:lnTo>
              </a:path>
              <a:path w="17145" h="30479">
                <a:moveTo>
                  <a:pt x="12472" y="10178"/>
                </a:moveTo>
                <a:lnTo>
                  <a:pt x="12472" y="10178"/>
                </a:lnTo>
                <a:lnTo>
                  <a:pt x="12472" y="10178"/>
                </a:lnTo>
              </a:path>
              <a:path w="17145" h="30479">
                <a:moveTo>
                  <a:pt x="7162" y="20586"/>
                </a:moveTo>
                <a:lnTo>
                  <a:pt x="7162" y="20586"/>
                </a:lnTo>
                <a:lnTo>
                  <a:pt x="7162" y="20586"/>
                </a:lnTo>
              </a:path>
              <a:path w="17145" h="30479">
                <a:moveTo>
                  <a:pt x="13961" y="5788"/>
                </a:moveTo>
                <a:lnTo>
                  <a:pt x="12776" y="6349"/>
                </a:lnTo>
                <a:lnTo>
                  <a:pt x="12472" y="10178"/>
                </a:lnTo>
              </a:path>
              <a:path w="17145" h="30479">
                <a:moveTo>
                  <a:pt x="13961" y="5788"/>
                </a:moveTo>
                <a:lnTo>
                  <a:pt x="13961" y="5788"/>
                </a:lnTo>
              </a:path>
              <a:path w="17145" h="30479">
                <a:moveTo>
                  <a:pt x="12526" y="20586"/>
                </a:moveTo>
                <a:lnTo>
                  <a:pt x="12526" y="20586"/>
                </a:lnTo>
                <a:lnTo>
                  <a:pt x="7163" y="20586"/>
                </a:lnTo>
              </a:path>
              <a:path w="17145" h="30479">
                <a:moveTo>
                  <a:pt x="7163" y="20586"/>
                </a:moveTo>
                <a:lnTo>
                  <a:pt x="12526" y="20586"/>
                </a:lnTo>
                <a:lnTo>
                  <a:pt x="14262" y="18300"/>
                </a:lnTo>
                <a:lnTo>
                  <a:pt x="17119" y="4292"/>
                </a:lnTo>
              </a:path>
              <a:path w="17145" h="30479">
                <a:moveTo>
                  <a:pt x="13961" y="5788"/>
                </a:moveTo>
                <a:lnTo>
                  <a:pt x="13322" y="9220"/>
                </a:lnTo>
                <a:lnTo>
                  <a:pt x="12472" y="10178"/>
                </a:lnTo>
              </a:path>
              <a:path w="17145" h="30479">
                <a:moveTo>
                  <a:pt x="12472" y="10178"/>
                </a:moveTo>
                <a:lnTo>
                  <a:pt x="13322" y="9220"/>
                </a:lnTo>
                <a:lnTo>
                  <a:pt x="13961" y="578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31" name="bg object 131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9562113" y="766952"/>
            <a:ext cx="43939" cy="38763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9733330" y="751674"/>
            <a:ext cx="12166" cy="21158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9580326" y="768679"/>
            <a:ext cx="46362" cy="42910"/>
          </a:xfrm>
          <a:prstGeom prst="rect">
            <a:avLst/>
          </a:prstGeom>
        </p:spPr>
      </p:pic>
      <p:sp>
        <p:nvSpPr>
          <p:cNvPr id="134" name="bg object 134"/>
          <p:cNvSpPr/>
          <p:nvPr/>
        </p:nvSpPr>
        <p:spPr>
          <a:xfrm>
            <a:off x="9689668" y="763651"/>
            <a:ext cx="20955" cy="34290"/>
          </a:xfrm>
          <a:custGeom>
            <a:avLst/>
            <a:gdLst/>
            <a:ahLst/>
            <a:cxnLst/>
            <a:rect l="l" t="t" r="r" b="b"/>
            <a:pathLst>
              <a:path w="20954" h="34290">
                <a:moveTo>
                  <a:pt x="16217" y="0"/>
                </a:moveTo>
                <a:lnTo>
                  <a:pt x="15151" y="1219"/>
                </a:lnTo>
                <a:lnTo>
                  <a:pt x="13677" y="2641"/>
                </a:lnTo>
              </a:path>
              <a:path w="20954" h="34290">
                <a:moveTo>
                  <a:pt x="12064" y="3213"/>
                </a:moveTo>
                <a:lnTo>
                  <a:pt x="11938" y="10312"/>
                </a:lnTo>
                <a:lnTo>
                  <a:pt x="11937" y="10312"/>
                </a:lnTo>
              </a:path>
              <a:path w="20954" h="34290">
                <a:moveTo>
                  <a:pt x="4635" y="14706"/>
                </a:moveTo>
                <a:lnTo>
                  <a:pt x="0" y="29845"/>
                </a:lnTo>
                <a:lnTo>
                  <a:pt x="5029" y="34188"/>
                </a:lnTo>
              </a:path>
              <a:path w="20954" h="34290">
                <a:moveTo>
                  <a:pt x="12850" y="24765"/>
                </a:moveTo>
                <a:lnTo>
                  <a:pt x="10617" y="24765"/>
                </a:lnTo>
                <a:lnTo>
                  <a:pt x="10616" y="24764"/>
                </a:lnTo>
              </a:path>
              <a:path w="20954" h="34290">
                <a:moveTo>
                  <a:pt x="17995" y="6883"/>
                </a:moveTo>
                <a:lnTo>
                  <a:pt x="15227" y="10236"/>
                </a:lnTo>
                <a:lnTo>
                  <a:pt x="10617" y="24765"/>
                </a:lnTo>
                <a:lnTo>
                  <a:pt x="12850" y="247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35" name="bg object 135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9745433" y="760602"/>
            <a:ext cx="7138" cy="15664"/>
          </a:xfrm>
          <a:prstGeom prst="rect">
            <a:avLst/>
          </a:prstGeom>
        </p:spPr>
      </p:pic>
      <p:sp>
        <p:nvSpPr>
          <p:cNvPr id="136" name="bg object 136"/>
          <p:cNvSpPr/>
          <p:nvPr/>
        </p:nvSpPr>
        <p:spPr>
          <a:xfrm>
            <a:off x="9704591" y="767905"/>
            <a:ext cx="16510" cy="31750"/>
          </a:xfrm>
          <a:custGeom>
            <a:avLst/>
            <a:gdLst/>
            <a:ahLst/>
            <a:cxnLst/>
            <a:rect l="l" t="t" r="r" b="b"/>
            <a:pathLst>
              <a:path w="16509" h="31750">
                <a:moveTo>
                  <a:pt x="13347" y="0"/>
                </a:moveTo>
                <a:lnTo>
                  <a:pt x="11747" y="1879"/>
                </a:lnTo>
                <a:lnTo>
                  <a:pt x="9613" y="3175"/>
                </a:lnTo>
              </a:path>
              <a:path w="16509" h="31750">
                <a:moveTo>
                  <a:pt x="7277" y="3302"/>
                </a:moveTo>
                <a:lnTo>
                  <a:pt x="6261" y="9258"/>
                </a:lnTo>
                <a:lnTo>
                  <a:pt x="2616" y="14668"/>
                </a:lnTo>
                <a:lnTo>
                  <a:pt x="0" y="28498"/>
                </a:lnTo>
                <a:lnTo>
                  <a:pt x="1765" y="31432"/>
                </a:lnTo>
              </a:path>
              <a:path w="16509" h="31750">
                <a:moveTo>
                  <a:pt x="10845" y="8064"/>
                </a:moveTo>
                <a:lnTo>
                  <a:pt x="10845" y="8064"/>
                </a:lnTo>
                <a:lnTo>
                  <a:pt x="12230" y="7476"/>
                </a:lnTo>
              </a:path>
              <a:path w="16509" h="31750">
                <a:moveTo>
                  <a:pt x="12230" y="7476"/>
                </a:moveTo>
                <a:lnTo>
                  <a:pt x="10845" y="8064"/>
                </a:lnTo>
                <a:lnTo>
                  <a:pt x="10845" y="8064"/>
                </a:lnTo>
              </a:path>
              <a:path w="16509" h="31750">
                <a:moveTo>
                  <a:pt x="10046" y="24396"/>
                </a:moveTo>
                <a:lnTo>
                  <a:pt x="6273" y="24396"/>
                </a:lnTo>
                <a:lnTo>
                  <a:pt x="6273" y="24396"/>
                </a:lnTo>
              </a:path>
              <a:path w="16509" h="31750">
                <a:moveTo>
                  <a:pt x="10715" y="11092"/>
                </a:moveTo>
                <a:lnTo>
                  <a:pt x="10716" y="11091"/>
                </a:lnTo>
                <a:lnTo>
                  <a:pt x="10716" y="11090"/>
                </a:lnTo>
              </a:path>
              <a:path w="16509" h="31750">
                <a:moveTo>
                  <a:pt x="12230" y="7475"/>
                </a:moveTo>
                <a:lnTo>
                  <a:pt x="10716" y="11091"/>
                </a:lnTo>
                <a:lnTo>
                  <a:pt x="10363" y="19367"/>
                </a:lnTo>
                <a:lnTo>
                  <a:pt x="6273" y="24396"/>
                </a:lnTo>
                <a:lnTo>
                  <a:pt x="10046" y="24396"/>
                </a:lnTo>
              </a:path>
              <a:path w="16509" h="31750">
                <a:moveTo>
                  <a:pt x="10716" y="11090"/>
                </a:moveTo>
                <a:lnTo>
                  <a:pt x="10716" y="11091"/>
                </a:lnTo>
                <a:lnTo>
                  <a:pt x="12230" y="7475"/>
                </a:lnTo>
              </a:path>
              <a:path w="16509" h="31750">
                <a:moveTo>
                  <a:pt x="10716" y="11090"/>
                </a:moveTo>
                <a:lnTo>
                  <a:pt x="10845" y="8064"/>
                </a:lnTo>
              </a:path>
              <a:path w="16509" h="31750">
                <a:moveTo>
                  <a:pt x="10845" y="8064"/>
                </a:moveTo>
                <a:lnTo>
                  <a:pt x="10716" y="1109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37" name="bg object 137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9643043" y="777392"/>
            <a:ext cx="33734" cy="48677"/>
          </a:xfrm>
          <a:prstGeom prst="rect">
            <a:avLst/>
          </a:prstGeom>
        </p:spPr>
      </p:pic>
      <p:sp>
        <p:nvSpPr>
          <p:cNvPr id="138" name="bg object 138"/>
          <p:cNvSpPr/>
          <p:nvPr/>
        </p:nvSpPr>
        <p:spPr>
          <a:xfrm>
            <a:off x="9715004" y="768616"/>
            <a:ext cx="20320" cy="37465"/>
          </a:xfrm>
          <a:custGeom>
            <a:avLst/>
            <a:gdLst/>
            <a:ahLst/>
            <a:cxnLst/>
            <a:rect l="l" t="t" r="r" b="b"/>
            <a:pathLst>
              <a:path w="20320" h="37465">
                <a:moveTo>
                  <a:pt x="0" y="35204"/>
                </a:moveTo>
                <a:lnTo>
                  <a:pt x="6489" y="37058"/>
                </a:lnTo>
                <a:lnTo>
                  <a:pt x="14457" y="25146"/>
                </a:lnTo>
              </a:path>
              <a:path w="20320" h="37465">
                <a:moveTo>
                  <a:pt x="9106" y="25146"/>
                </a:moveTo>
                <a:lnTo>
                  <a:pt x="9182" y="18376"/>
                </a:lnTo>
                <a:lnTo>
                  <a:pt x="14541" y="10007"/>
                </a:lnTo>
                <a:lnTo>
                  <a:pt x="14160" y="2731"/>
                </a:lnTo>
              </a:path>
              <a:path w="20320" h="37465">
                <a:moveTo>
                  <a:pt x="9106" y="25145"/>
                </a:moveTo>
                <a:lnTo>
                  <a:pt x="9105" y="25146"/>
                </a:lnTo>
                <a:lnTo>
                  <a:pt x="9106" y="25146"/>
                </a:lnTo>
              </a:path>
              <a:path w="20320" h="37465">
                <a:moveTo>
                  <a:pt x="14457" y="25146"/>
                </a:moveTo>
                <a:lnTo>
                  <a:pt x="14457" y="25146"/>
                </a:lnTo>
                <a:lnTo>
                  <a:pt x="9106" y="25146"/>
                </a:lnTo>
              </a:path>
              <a:path w="20320" h="37465">
                <a:moveTo>
                  <a:pt x="9106" y="25146"/>
                </a:moveTo>
                <a:lnTo>
                  <a:pt x="14457" y="25146"/>
                </a:lnTo>
                <a:lnTo>
                  <a:pt x="15468" y="23634"/>
                </a:lnTo>
                <a:lnTo>
                  <a:pt x="19062" y="12890"/>
                </a:lnTo>
                <a:lnTo>
                  <a:pt x="20319" y="5804"/>
                </a:lnTo>
              </a:path>
              <a:path w="20320" h="37465">
                <a:moveTo>
                  <a:pt x="17691" y="2921"/>
                </a:moveTo>
                <a:lnTo>
                  <a:pt x="17691" y="2921"/>
                </a:lnTo>
                <a:lnTo>
                  <a:pt x="17018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9731832" y="77226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288" y="28221"/>
                </a:moveTo>
                <a:lnTo>
                  <a:pt x="2528" y="30587"/>
                </a:lnTo>
                <a:lnTo>
                  <a:pt x="6066" y="28286"/>
                </a:lnTo>
                <a:lnTo>
                  <a:pt x="8473" y="23533"/>
                </a:lnTo>
              </a:path>
              <a:path w="13970" h="31115">
                <a:moveTo>
                  <a:pt x="5562" y="23533"/>
                </a:moveTo>
                <a:lnTo>
                  <a:pt x="5867" y="16992"/>
                </a:lnTo>
                <a:lnTo>
                  <a:pt x="9423" y="7873"/>
                </a:lnTo>
                <a:lnTo>
                  <a:pt x="9815" y="3111"/>
                </a:lnTo>
              </a:path>
              <a:path w="13970" h="31115">
                <a:moveTo>
                  <a:pt x="5562" y="23533"/>
                </a:moveTo>
                <a:lnTo>
                  <a:pt x="5562" y="23533"/>
                </a:lnTo>
                <a:lnTo>
                  <a:pt x="5562" y="23533"/>
                </a:lnTo>
              </a:path>
              <a:path w="13970" h="31115">
                <a:moveTo>
                  <a:pt x="8473" y="23533"/>
                </a:moveTo>
                <a:lnTo>
                  <a:pt x="8473" y="23533"/>
                </a:lnTo>
                <a:lnTo>
                  <a:pt x="5562" y="23533"/>
                </a:lnTo>
              </a:path>
              <a:path w="13970" h="31115">
                <a:moveTo>
                  <a:pt x="5562" y="23533"/>
                </a:moveTo>
                <a:lnTo>
                  <a:pt x="8473" y="23533"/>
                </a:lnTo>
                <a:lnTo>
                  <a:pt x="10248" y="20027"/>
                </a:lnTo>
                <a:lnTo>
                  <a:pt x="11747" y="15976"/>
                </a:lnTo>
                <a:lnTo>
                  <a:pt x="12496" y="11226"/>
                </a:lnTo>
                <a:lnTo>
                  <a:pt x="13665" y="7137"/>
                </a:lnTo>
              </a:path>
              <a:path w="13970" h="31115">
                <a:moveTo>
                  <a:pt x="9815" y="3111"/>
                </a:moveTo>
                <a:lnTo>
                  <a:pt x="9815" y="3111"/>
                </a:lnTo>
                <a:lnTo>
                  <a:pt x="6858" y="3111"/>
                </a:lnTo>
              </a:path>
              <a:path w="13970" h="31115">
                <a:moveTo>
                  <a:pt x="6858" y="3111"/>
                </a:moveTo>
                <a:lnTo>
                  <a:pt x="9815" y="3111"/>
                </a:lnTo>
                <a:lnTo>
                  <a:pt x="10071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40" name="bg object 140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9499828" y="847521"/>
            <a:ext cx="381" cy="330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9497809" y="802207"/>
            <a:ext cx="81279" cy="45465"/>
          </a:xfrm>
          <a:prstGeom prst="rect">
            <a:avLst/>
          </a:prstGeom>
        </p:spPr>
      </p:pic>
      <p:sp>
        <p:nvSpPr>
          <p:cNvPr id="142" name="bg object 142"/>
          <p:cNvSpPr/>
          <p:nvPr/>
        </p:nvSpPr>
        <p:spPr>
          <a:xfrm>
            <a:off x="9743885" y="775347"/>
            <a:ext cx="13335" cy="31115"/>
          </a:xfrm>
          <a:custGeom>
            <a:avLst/>
            <a:gdLst/>
            <a:ahLst/>
            <a:cxnLst/>
            <a:rect l="l" t="t" r="r" b="b"/>
            <a:pathLst>
              <a:path w="13334" h="31115">
                <a:moveTo>
                  <a:pt x="8355" y="1"/>
                </a:moveTo>
                <a:lnTo>
                  <a:pt x="7213" y="2070"/>
                </a:lnTo>
                <a:lnTo>
                  <a:pt x="5473" y="3810"/>
                </a:lnTo>
              </a:path>
              <a:path w="13334" h="31115">
                <a:moveTo>
                  <a:pt x="3987" y="4572"/>
                </a:moveTo>
                <a:lnTo>
                  <a:pt x="2184" y="8115"/>
                </a:lnTo>
                <a:lnTo>
                  <a:pt x="660" y="14503"/>
                </a:lnTo>
                <a:lnTo>
                  <a:pt x="0" y="30835"/>
                </a:lnTo>
                <a:lnTo>
                  <a:pt x="5612" y="29705"/>
                </a:lnTo>
              </a:path>
              <a:path w="13334" h="31115">
                <a:moveTo>
                  <a:pt x="9252" y="21602"/>
                </a:moveTo>
                <a:lnTo>
                  <a:pt x="4978" y="21602"/>
                </a:lnTo>
              </a:path>
              <a:path w="13334" h="31115">
                <a:moveTo>
                  <a:pt x="8012" y="9241"/>
                </a:moveTo>
                <a:lnTo>
                  <a:pt x="8013" y="9239"/>
                </a:lnTo>
                <a:lnTo>
                  <a:pt x="8013" y="9238"/>
                </a:lnTo>
              </a:path>
              <a:path w="13334" h="31115">
                <a:moveTo>
                  <a:pt x="8671" y="6166"/>
                </a:moveTo>
                <a:lnTo>
                  <a:pt x="8671" y="6165"/>
                </a:lnTo>
                <a:lnTo>
                  <a:pt x="8671" y="6164"/>
                </a:lnTo>
              </a:path>
              <a:path w="13334" h="31115">
                <a:moveTo>
                  <a:pt x="10718" y="2045"/>
                </a:moveTo>
                <a:lnTo>
                  <a:pt x="8671" y="6165"/>
                </a:lnTo>
                <a:lnTo>
                  <a:pt x="8699" y="6705"/>
                </a:lnTo>
                <a:lnTo>
                  <a:pt x="8013" y="9239"/>
                </a:lnTo>
                <a:lnTo>
                  <a:pt x="9575" y="18770"/>
                </a:lnTo>
              </a:path>
              <a:path w="13334" h="31115">
                <a:moveTo>
                  <a:pt x="4978" y="21602"/>
                </a:moveTo>
                <a:lnTo>
                  <a:pt x="9252" y="21602"/>
                </a:lnTo>
              </a:path>
              <a:path w="13334" h="31115">
                <a:moveTo>
                  <a:pt x="8671" y="6165"/>
                </a:moveTo>
                <a:lnTo>
                  <a:pt x="8671" y="6166"/>
                </a:lnTo>
              </a:path>
              <a:path w="13334" h="31115">
                <a:moveTo>
                  <a:pt x="8013" y="9238"/>
                </a:moveTo>
                <a:lnTo>
                  <a:pt x="8699" y="6705"/>
                </a:lnTo>
                <a:lnTo>
                  <a:pt x="8671" y="6165"/>
                </a:lnTo>
              </a:path>
              <a:path w="13334" h="31115">
                <a:moveTo>
                  <a:pt x="8013" y="9238"/>
                </a:moveTo>
                <a:lnTo>
                  <a:pt x="7797" y="7924"/>
                </a:lnTo>
                <a:lnTo>
                  <a:pt x="8671" y="6166"/>
                </a:lnTo>
              </a:path>
              <a:path w="13334" h="31115">
                <a:moveTo>
                  <a:pt x="8671" y="6166"/>
                </a:moveTo>
                <a:lnTo>
                  <a:pt x="7797" y="7924"/>
                </a:lnTo>
                <a:lnTo>
                  <a:pt x="8013" y="923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43" name="bg object 1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9664351" y="788123"/>
            <a:ext cx="29150" cy="41473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9679215" y="791247"/>
            <a:ext cx="28652" cy="43395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9534156" y="808367"/>
            <a:ext cx="68186" cy="49580"/>
          </a:xfrm>
          <a:prstGeom prst="rect">
            <a:avLst/>
          </a:prstGeom>
        </p:spPr>
      </p:pic>
      <p:sp>
        <p:nvSpPr>
          <p:cNvPr id="146" name="bg object 146"/>
          <p:cNvSpPr/>
          <p:nvPr/>
        </p:nvSpPr>
        <p:spPr>
          <a:xfrm>
            <a:off x="9700314" y="796417"/>
            <a:ext cx="20320" cy="43180"/>
          </a:xfrm>
          <a:custGeom>
            <a:avLst/>
            <a:gdLst/>
            <a:ahLst/>
            <a:cxnLst/>
            <a:rect l="l" t="t" r="r" b="b"/>
            <a:pathLst>
              <a:path w="20320" h="43180">
                <a:moveTo>
                  <a:pt x="13535" y="0"/>
                </a:moveTo>
                <a:lnTo>
                  <a:pt x="12926" y="1244"/>
                </a:lnTo>
                <a:lnTo>
                  <a:pt x="11275" y="3314"/>
                </a:lnTo>
              </a:path>
              <a:path w="20320" h="43180">
                <a:moveTo>
                  <a:pt x="9738" y="4051"/>
                </a:moveTo>
                <a:lnTo>
                  <a:pt x="7058" y="12115"/>
                </a:lnTo>
                <a:lnTo>
                  <a:pt x="3693" y="18592"/>
                </a:lnTo>
                <a:lnTo>
                  <a:pt x="1623" y="27279"/>
                </a:lnTo>
                <a:lnTo>
                  <a:pt x="0" y="35587"/>
                </a:lnTo>
                <a:lnTo>
                  <a:pt x="2" y="41424"/>
                </a:lnTo>
                <a:lnTo>
                  <a:pt x="2478" y="42931"/>
                </a:lnTo>
                <a:lnTo>
                  <a:pt x="8277" y="38252"/>
                </a:lnTo>
              </a:path>
              <a:path w="20320" h="43180">
                <a:moveTo>
                  <a:pt x="9504" y="36563"/>
                </a:moveTo>
                <a:lnTo>
                  <a:pt x="5318" y="36563"/>
                </a:lnTo>
                <a:lnTo>
                  <a:pt x="5318" y="36562"/>
                </a:lnTo>
              </a:path>
              <a:path w="20320" h="43180">
                <a:moveTo>
                  <a:pt x="16481" y="8687"/>
                </a:moveTo>
                <a:lnTo>
                  <a:pt x="14684" y="14885"/>
                </a:lnTo>
                <a:lnTo>
                  <a:pt x="11852" y="23120"/>
                </a:lnTo>
                <a:lnTo>
                  <a:pt x="8545" y="31107"/>
                </a:lnTo>
                <a:lnTo>
                  <a:pt x="5318" y="36563"/>
                </a:lnTo>
                <a:lnTo>
                  <a:pt x="9504" y="36563"/>
                </a:lnTo>
              </a:path>
              <a:path w="20320" h="43180">
                <a:moveTo>
                  <a:pt x="20124" y="10299"/>
                </a:moveTo>
                <a:lnTo>
                  <a:pt x="18797" y="10299"/>
                </a:lnTo>
              </a:path>
              <a:path w="20320" h="43180">
                <a:moveTo>
                  <a:pt x="18797" y="10299"/>
                </a:moveTo>
                <a:lnTo>
                  <a:pt x="20124" y="1029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9752939" y="793203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4">
                <a:moveTo>
                  <a:pt x="4419" y="0"/>
                </a:moveTo>
                <a:lnTo>
                  <a:pt x="4381" y="1168"/>
                </a:lnTo>
                <a:lnTo>
                  <a:pt x="4381" y="1168"/>
                </a:lnTo>
              </a:path>
              <a:path w="8890" h="42544">
                <a:moveTo>
                  <a:pt x="2971" y="2857"/>
                </a:moveTo>
                <a:lnTo>
                  <a:pt x="2946" y="4013"/>
                </a:lnTo>
                <a:lnTo>
                  <a:pt x="4705" y="12377"/>
                </a:lnTo>
                <a:lnTo>
                  <a:pt x="4373" y="20991"/>
                </a:lnTo>
                <a:lnTo>
                  <a:pt x="2590" y="29021"/>
                </a:lnTo>
                <a:lnTo>
                  <a:pt x="0" y="35636"/>
                </a:lnTo>
                <a:lnTo>
                  <a:pt x="2514" y="37947"/>
                </a:lnTo>
                <a:lnTo>
                  <a:pt x="3860" y="42189"/>
                </a:lnTo>
                <a:lnTo>
                  <a:pt x="7988" y="4188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9718662" y="798131"/>
            <a:ext cx="17145" cy="40005"/>
          </a:xfrm>
          <a:custGeom>
            <a:avLst/>
            <a:gdLst/>
            <a:ahLst/>
            <a:cxnLst/>
            <a:rect l="l" t="t" r="r" b="b"/>
            <a:pathLst>
              <a:path w="17145" h="40005">
                <a:moveTo>
                  <a:pt x="10629" y="1"/>
                </a:moveTo>
                <a:lnTo>
                  <a:pt x="8941" y="3378"/>
                </a:lnTo>
                <a:lnTo>
                  <a:pt x="7036" y="6489"/>
                </a:lnTo>
              </a:path>
              <a:path w="17145" h="40005">
                <a:moveTo>
                  <a:pt x="3442" y="7899"/>
                </a:moveTo>
                <a:lnTo>
                  <a:pt x="0" y="31732"/>
                </a:lnTo>
                <a:lnTo>
                  <a:pt x="2164" y="39741"/>
                </a:lnTo>
              </a:path>
              <a:path w="17145" h="40005">
                <a:moveTo>
                  <a:pt x="8695" y="30683"/>
                </a:moveTo>
                <a:lnTo>
                  <a:pt x="3670" y="30683"/>
                </a:lnTo>
                <a:lnTo>
                  <a:pt x="3671" y="30682"/>
                </a:lnTo>
              </a:path>
              <a:path w="17145" h="40005">
                <a:moveTo>
                  <a:pt x="12776" y="5601"/>
                </a:moveTo>
                <a:lnTo>
                  <a:pt x="11166" y="12591"/>
                </a:lnTo>
                <a:lnTo>
                  <a:pt x="9419" y="19389"/>
                </a:lnTo>
                <a:lnTo>
                  <a:pt x="7074" y="25563"/>
                </a:lnTo>
                <a:lnTo>
                  <a:pt x="3670" y="30683"/>
                </a:lnTo>
                <a:lnTo>
                  <a:pt x="8695" y="3068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49" name="bg object 149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9583584" y="811199"/>
            <a:ext cx="69380" cy="71805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9744316" y="800823"/>
            <a:ext cx="10550" cy="25527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9771114" y="807097"/>
            <a:ext cx="2959" cy="56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9654019" y="821753"/>
            <a:ext cx="48793" cy="88938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9725152" y="831075"/>
            <a:ext cx="2755" cy="11214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792437" y="846111"/>
            <a:ext cx="7924" cy="11747"/>
          </a:xfrm>
          <a:prstGeom prst="rect">
            <a:avLst/>
          </a:prstGeom>
        </p:spPr>
      </p:pic>
      <p:sp>
        <p:nvSpPr>
          <p:cNvPr id="155" name="bg object 155"/>
          <p:cNvSpPr/>
          <p:nvPr/>
        </p:nvSpPr>
        <p:spPr>
          <a:xfrm>
            <a:off x="9713087" y="859815"/>
            <a:ext cx="17780" cy="47625"/>
          </a:xfrm>
          <a:custGeom>
            <a:avLst/>
            <a:gdLst/>
            <a:ahLst/>
            <a:cxnLst/>
            <a:rect l="l" t="t" r="r" b="b"/>
            <a:pathLst>
              <a:path w="17779" h="47625">
                <a:moveTo>
                  <a:pt x="15442" y="2"/>
                </a:moveTo>
                <a:lnTo>
                  <a:pt x="13777" y="8781"/>
                </a:lnTo>
                <a:lnTo>
                  <a:pt x="10671" y="17381"/>
                </a:lnTo>
                <a:lnTo>
                  <a:pt x="6502" y="25326"/>
                </a:lnTo>
                <a:lnTo>
                  <a:pt x="1650" y="32143"/>
                </a:lnTo>
                <a:lnTo>
                  <a:pt x="1282" y="35090"/>
                </a:lnTo>
                <a:lnTo>
                  <a:pt x="863" y="40487"/>
                </a:lnTo>
                <a:lnTo>
                  <a:pt x="317" y="44449"/>
                </a:lnTo>
                <a:lnTo>
                  <a:pt x="0" y="47192"/>
                </a:lnTo>
              </a:path>
              <a:path w="17779" h="47625">
                <a:moveTo>
                  <a:pt x="12822" y="31800"/>
                </a:moveTo>
                <a:lnTo>
                  <a:pt x="8585" y="31800"/>
                </a:lnTo>
                <a:lnTo>
                  <a:pt x="8585" y="31799"/>
                </a:lnTo>
              </a:path>
              <a:path w="17779" h="47625">
                <a:moveTo>
                  <a:pt x="17436" y="12829"/>
                </a:moveTo>
                <a:lnTo>
                  <a:pt x="15493" y="20192"/>
                </a:lnTo>
                <a:lnTo>
                  <a:pt x="12992" y="26987"/>
                </a:lnTo>
                <a:lnTo>
                  <a:pt x="8585" y="31800"/>
                </a:lnTo>
                <a:lnTo>
                  <a:pt x="12822" y="3180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56" name="bg object 156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9800246" y="853109"/>
            <a:ext cx="114" cy="2730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9792474" y="859751"/>
            <a:ext cx="7886" cy="12560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9784346" y="863294"/>
            <a:ext cx="7454" cy="9436"/>
          </a:xfrm>
          <a:prstGeom prst="rect">
            <a:avLst/>
          </a:prstGeom>
        </p:spPr>
      </p:pic>
      <p:sp>
        <p:nvSpPr>
          <p:cNvPr id="159" name="bg object 159"/>
          <p:cNvSpPr/>
          <p:nvPr/>
        </p:nvSpPr>
        <p:spPr>
          <a:xfrm>
            <a:off x="9774821" y="866381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1943" y="0"/>
                </a:moveTo>
                <a:lnTo>
                  <a:pt x="2311" y="5410"/>
                </a:lnTo>
                <a:lnTo>
                  <a:pt x="0" y="10579"/>
                </a:lnTo>
                <a:lnTo>
                  <a:pt x="4279" y="1219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9788004" y="872096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0" y="2108"/>
                </a:moveTo>
                <a:lnTo>
                  <a:pt x="1384" y="11353"/>
                </a:lnTo>
                <a:lnTo>
                  <a:pt x="5956" y="11137"/>
                </a:lnTo>
              </a:path>
              <a:path w="9525" h="11430">
                <a:moveTo>
                  <a:pt x="7099" y="6553"/>
                </a:moveTo>
                <a:lnTo>
                  <a:pt x="7099" y="6553"/>
                </a:lnTo>
                <a:lnTo>
                  <a:pt x="8952" y="555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9782391" y="873950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59">
                <a:moveTo>
                  <a:pt x="1155" y="0"/>
                </a:moveTo>
                <a:lnTo>
                  <a:pt x="1689" y="2857"/>
                </a:lnTo>
                <a:lnTo>
                  <a:pt x="1688" y="2857"/>
                </a:lnTo>
              </a:path>
              <a:path w="5079" h="10159">
                <a:moveTo>
                  <a:pt x="0" y="4026"/>
                </a:moveTo>
                <a:lnTo>
                  <a:pt x="25" y="7569"/>
                </a:lnTo>
                <a:lnTo>
                  <a:pt x="698" y="8432"/>
                </a:lnTo>
                <a:lnTo>
                  <a:pt x="1142" y="9639"/>
                </a:lnTo>
                <a:lnTo>
                  <a:pt x="2412" y="9512"/>
                </a:lnTo>
                <a:lnTo>
                  <a:pt x="4038" y="830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9772468" y="876515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59">
                <a:moveTo>
                  <a:pt x="1235" y="0"/>
                </a:moveTo>
                <a:lnTo>
                  <a:pt x="0" y="3686"/>
                </a:lnTo>
                <a:lnTo>
                  <a:pt x="1178" y="7935"/>
                </a:lnTo>
                <a:lnTo>
                  <a:pt x="3300" y="993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63" name="bg object 163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9737344" y="882801"/>
            <a:ext cx="28600" cy="59556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9769145" y="883919"/>
            <a:ext cx="5359" cy="10998"/>
          </a:xfrm>
          <a:prstGeom prst="rect">
            <a:avLst/>
          </a:prstGeom>
        </p:spPr>
      </p:pic>
      <p:sp>
        <p:nvSpPr>
          <p:cNvPr id="165" name="bg object 165"/>
          <p:cNvSpPr/>
          <p:nvPr/>
        </p:nvSpPr>
        <p:spPr>
          <a:xfrm>
            <a:off x="9777704" y="883589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90">
                <a:moveTo>
                  <a:pt x="2590" y="8496"/>
                </a:moveTo>
                <a:lnTo>
                  <a:pt x="3314" y="6527"/>
                </a:lnTo>
                <a:lnTo>
                  <a:pt x="4165" y="4673"/>
                </a:lnTo>
                <a:lnTo>
                  <a:pt x="4699" y="2501"/>
                </a:lnTo>
                <a:lnTo>
                  <a:pt x="3860" y="1701"/>
                </a:lnTo>
                <a:lnTo>
                  <a:pt x="3581" y="25"/>
                </a:lnTo>
                <a:lnTo>
                  <a:pt x="228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66" name="bg object 166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9783838" y="882929"/>
            <a:ext cx="7340" cy="11887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9765843" y="887742"/>
            <a:ext cx="5359" cy="18580"/>
          </a:xfrm>
          <a:prstGeom prst="rect">
            <a:avLst/>
          </a:prstGeom>
        </p:spPr>
      </p:pic>
      <p:sp>
        <p:nvSpPr>
          <p:cNvPr id="168" name="bg object 168"/>
          <p:cNvSpPr/>
          <p:nvPr/>
        </p:nvSpPr>
        <p:spPr>
          <a:xfrm>
            <a:off x="9774999" y="893165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5">
                <a:moveTo>
                  <a:pt x="1892" y="0"/>
                </a:moveTo>
                <a:lnTo>
                  <a:pt x="0" y="3098"/>
                </a:lnTo>
                <a:lnTo>
                  <a:pt x="1028" y="11772"/>
                </a:lnTo>
                <a:lnTo>
                  <a:pt x="5029" y="10934"/>
                </a:lnTo>
              </a:path>
              <a:path w="7620" h="12065">
                <a:moveTo>
                  <a:pt x="7293" y="3327"/>
                </a:moveTo>
                <a:lnTo>
                  <a:pt x="5486" y="3327"/>
                </a:lnTo>
              </a:path>
              <a:path w="7620" h="12065">
                <a:moveTo>
                  <a:pt x="5486" y="3327"/>
                </a:moveTo>
                <a:lnTo>
                  <a:pt x="7293" y="3327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69" name="bg object 16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9791547" y="893749"/>
            <a:ext cx="6146" cy="11557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9785108" y="897076"/>
            <a:ext cx="3594" cy="6731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9799764" y="895412"/>
            <a:ext cx="596" cy="6769"/>
          </a:xfrm>
          <a:prstGeom prst="rect">
            <a:avLst/>
          </a:prstGeom>
        </p:spPr>
      </p:pic>
      <p:sp>
        <p:nvSpPr>
          <p:cNvPr id="172" name="bg object 172"/>
          <p:cNvSpPr/>
          <p:nvPr/>
        </p:nvSpPr>
        <p:spPr>
          <a:xfrm>
            <a:off x="9772408" y="901636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30">
                <a:moveTo>
                  <a:pt x="1282" y="1"/>
                </a:moveTo>
                <a:lnTo>
                  <a:pt x="0" y="4457"/>
                </a:lnTo>
                <a:lnTo>
                  <a:pt x="1536" y="9842"/>
                </a:lnTo>
                <a:lnTo>
                  <a:pt x="4889" y="1142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73" name="bg object 173"/>
          <p:cNvSpPr/>
          <p:nvPr/>
        </p:nvSpPr>
        <p:spPr>
          <a:xfrm>
            <a:off x="9747097" y="904633"/>
            <a:ext cx="22225" cy="56515"/>
          </a:xfrm>
          <a:custGeom>
            <a:avLst/>
            <a:gdLst/>
            <a:ahLst/>
            <a:cxnLst/>
            <a:rect l="l" t="t" r="r" b="b"/>
            <a:pathLst>
              <a:path w="22225" h="56515">
                <a:moveTo>
                  <a:pt x="0" y="48221"/>
                </a:moveTo>
                <a:lnTo>
                  <a:pt x="1347" y="56347"/>
                </a:lnTo>
                <a:lnTo>
                  <a:pt x="5151" y="55067"/>
                </a:lnTo>
                <a:lnTo>
                  <a:pt x="9567" y="49329"/>
                </a:lnTo>
                <a:lnTo>
                  <a:pt x="12750" y="44081"/>
                </a:lnTo>
                <a:lnTo>
                  <a:pt x="13492" y="39891"/>
                </a:lnTo>
              </a:path>
              <a:path w="22225" h="56515">
                <a:moveTo>
                  <a:pt x="6273" y="39890"/>
                </a:moveTo>
                <a:lnTo>
                  <a:pt x="9241" y="29891"/>
                </a:lnTo>
                <a:lnTo>
                  <a:pt x="12814" y="20178"/>
                </a:lnTo>
                <a:lnTo>
                  <a:pt x="15967" y="10349"/>
                </a:lnTo>
                <a:lnTo>
                  <a:pt x="17678" y="0"/>
                </a:lnTo>
              </a:path>
              <a:path w="22225" h="56515">
                <a:moveTo>
                  <a:pt x="6274" y="39890"/>
                </a:moveTo>
                <a:lnTo>
                  <a:pt x="6273" y="39890"/>
                </a:lnTo>
                <a:lnTo>
                  <a:pt x="6273" y="39890"/>
                </a:lnTo>
              </a:path>
              <a:path w="22225" h="56515">
                <a:moveTo>
                  <a:pt x="13492" y="39891"/>
                </a:moveTo>
                <a:lnTo>
                  <a:pt x="13492" y="39890"/>
                </a:lnTo>
                <a:lnTo>
                  <a:pt x="6274" y="39890"/>
                </a:lnTo>
              </a:path>
              <a:path w="22225" h="56515">
                <a:moveTo>
                  <a:pt x="6274" y="39890"/>
                </a:moveTo>
                <a:lnTo>
                  <a:pt x="13492" y="39890"/>
                </a:lnTo>
                <a:lnTo>
                  <a:pt x="15151" y="30787"/>
                </a:lnTo>
                <a:lnTo>
                  <a:pt x="16469" y="24139"/>
                </a:lnTo>
                <a:lnTo>
                  <a:pt x="17894" y="17665"/>
                </a:lnTo>
                <a:lnTo>
                  <a:pt x="18859" y="13512"/>
                </a:lnTo>
                <a:lnTo>
                  <a:pt x="21831" y="877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74" name="bg object 174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9780258" y="904226"/>
            <a:ext cx="5943" cy="12433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9787446" y="905547"/>
            <a:ext cx="7912" cy="12992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9796653" y="905941"/>
            <a:ext cx="3708" cy="11125"/>
          </a:xfrm>
          <a:prstGeom prst="rect">
            <a:avLst/>
          </a:prstGeom>
        </p:spPr>
      </p:pic>
      <p:sp>
        <p:nvSpPr>
          <p:cNvPr id="177" name="bg object 177"/>
          <p:cNvSpPr/>
          <p:nvPr/>
        </p:nvSpPr>
        <p:spPr>
          <a:xfrm>
            <a:off x="9758870" y="911212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90" h="66040">
                <a:moveTo>
                  <a:pt x="4262" y="65699"/>
                </a:moveTo>
                <a:lnTo>
                  <a:pt x="16873" y="37642"/>
                </a:lnTo>
                <a:lnTo>
                  <a:pt x="11493" y="37642"/>
                </a:lnTo>
                <a:lnTo>
                  <a:pt x="12402" y="27744"/>
                </a:lnTo>
                <a:lnTo>
                  <a:pt x="14317" y="16835"/>
                </a:lnTo>
                <a:lnTo>
                  <a:pt x="14877" y="6919"/>
                </a:lnTo>
                <a:lnTo>
                  <a:pt x="11722" y="1"/>
                </a:lnTo>
              </a:path>
              <a:path w="21590" h="66040">
                <a:moveTo>
                  <a:pt x="11494" y="37640"/>
                </a:moveTo>
                <a:lnTo>
                  <a:pt x="16873" y="37642"/>
                </a:lnTo>
              </a:path>
              <a:path w="21590" h="66040">
                <a:moveTo>
                  <a:pt x="16873" y="37642"/>
                </a:moveTo>
                <a:lnTo>
                  <a:pt x="17926" y="29927"/>
                </a:lnTo>
                <a:lnTo>
                  <a:pt x="18939" y="19270"/>
                </a:lnTo>
                <a:lnTo>
                  <a:pt x="19646" y="10782"/>
                </a:lnTo>
                <a:lnTo>
                  <a:pt x="20878" y="9169"/>
                </a:lnTo>
                <a:lnTo>
                  <a:pt x="21462" y="7099"/>
                </a:lnTo>
                <a:lnTo>
                  <a:pt x="20408" y="439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78" name="bg object 178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9783216" y="917345"/>
            <a:ext cx="6629" cy="947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9792030" y="918323"/>
            <a:ext cx="6527" cy="8089"/>
          </a:xfrm>
          <a:prstGeom prst="rect">
            <a:avLst/>
          </a:prstGeom>
        </p:spPr>
      </p:pic>
      <p:sp>
        <p:nvSpPr>
          <p:cNvPr id="180" name="bg object 180"/>
          <p:cNvSpPr/>
          <p:nvPr/>
        </p:nvSpPr>
        <p:spPr>
          <a:xfrm>
            <a:off x="9774072" y="926757"/>
            <a:ext cx="15875" cy="65405"/>
          </a:xfrm>
          <a:custGeom>
            <a:avLst/>
            <a:gdLst/>
            <a:ahLst/>
            <a:cxnLst/>
            <a:rect l="l" t="t" r="r" b="b"/>
            <a:pathLst>
              <a:path w="15875" h="65405">
                <a:moveTo>
                  <a:pt x="2846" y="65007"/>
                </a:moveTo>
                <a:lnTo>
                  <a:pt x="7320" y="61989"/>
                </a:lnTo>
                <a:lnTo>
                  <a:pt x="12560" y="47929"/>
                </a:lnTo>
                <a:lnTo>
                  <a:pt x="13483" y="43281"/>
                </a:lnTo>
              </a:path>
              <a:path w="15875" h="65405">
                <a:moveTo>
                  <a:pt x="7315" y="43281"/>
                </a:moveTo>
                <a:lnTo>
                  <a:pt x="7665" y="33239"/>
                </a:lnTo>
                <a:lnTo>
                  <a:pt x="8631" y="23979"/>
                </a:lnTo>
                <a:lnTo>
                  <a:pt x="9856" y="14826"/>
                </a:lnTo>
                <a:lnTo>
                  <a:pt x="10985" y="5105"/>
                </a:lnTo>
                <a:lnTo>
                  <a:pt x="9791" y="3225"/>
                </a:lnTo>
                <a:lnTo>
                  <a:pt x="8928" y="736"/>
                </a:lnTo>
                <a:lnTo>
                  <a:pt x="7049" y="0"/>
                </a:lnTo>
              </a:path>
              <a:path w="15875" h="65405">
                <a:moveTo>
                  <a:pt x="7315" y="43279"/>
                </a:moveTo>
                <a:lnTo>
                  <a:pt x="7315" y="43281"/>
                </a:lnTo>
                <a:lnTo>
                  <a:pt x="7315" y="43281"/>
                </a:lnTo>
              </a:path>
              <a:path w="15875" h="65405">
                <a:moveTo>
                  <a:pt x="13483" y="43281"/>
                </a:moveTo>
                <a:lnTo>
                  <a:pt x="13483" y="43281"/>
                </a:lnTo>
                <a:lnTo>
                  <a:pt x="7315" y="43281"/>
                </a:lnTo>
              </a:path>
              <a:path w="15875" h="65405">
                <a:moveTo>
                  <a:pt x="7315" y="43281"/>
                </a:moveTo>
                <a:lnTo>
                  <a:pt x="13483" y="43281"/>
                </a:lnTo>
                <a:lnTo>
                  <a:pt x="14791" y="36701"/>
                </a:lnTo>
                <a:lnTo>
                  <a:pt x="15648" y="26496"/>
                </a:lnTo>
                <a:lnTo>
                  <a:pt x="15618" y="22888"/>
                </a:lnTo>
                <a:lnTo>
                  <a:pt x="15199" y="15025"/>
                </a:lnTo>
                <a:lnTo>
                  <a:pt x="12916" y="711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9788918" y="927188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0" y="3365"/>
                </a:moveTo>
                <a:lnTo>
                  <a:pt x="1549" y="7480"/>
                </a:lnTo>
                <a:lnTo>
                  <a:pt x="3886" y="8089"/>
                </a:lnTo>
                <a:lnTo>
                  <a:pt x="5791" y="6731"/>
                </a:lnTo>
              </a:path>
              <a:path w="6350" h="8255">
                <a:moveTo>
                  <a:pt x="3987" y="4597"/>
                </a:moveTo>
                <a:lnTo>
                  <a:pt x="3987" y="4597"/>
                </a:lnTo>
                <a:lnTo>
                  <a:pt x="4686" y="227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82" name="bg object 182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9720263" y="926464"/>
            <a:ext cx="80098" cy="130378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9380168" y="634961"/>
            <a:ext cx="99771" cy="80822"/>
          </a:xfrm>
          <a:prstGeom prst="rect">
            <a:avLst/>
          </a:prstGeom>
        </p:spPr>
      </p:pic>
      <p:sp>
        <p:nvSpPr>
          <p:cNvPr id="184" name="bg object 184"/>
          <p:cNvSpPr/>
          <p:nvPr/>
        </p:nvSpPr>
        <p:spPr>
          <a:xfrm>
            <a:off x="9466491" y="678954"/>
            <a:ext cx="35560" cy="18415"/>
          </a:xfrm>
          <a:custGeom>
            <a:avLst/>
            <a:gdLst/>
            <a:ahLst/>
            <a:cxnLst/>
            <a:rect l="l" t="t" r="r" b="b"/>
            <a:pathLst>
              <a:path w="35559" h="18415">
                <a:moveTo>
                  <a:pt x="11760" y="889"/>
                </a:moveTo>
                <a:lnTo>
                  <a:pt x="0" y="6311"/>
                </a:lnTo>
                <a:lnTo>
                  <a:pt x="1651" y="13500"/>
                </a:lnTo>
                <a:lnTo>
                  <a:pt x="8077" y="16256"/>
                </a:lnTo>
                <a:lnTo>
                  <a:pt x="14285" y="18072"/>
                </a:lnTo>
              </a:path>
              <a:path w="35559" h="18415">
                <a:moveTo>
                  <a:pt x="31536" y="14465"/>
                </a:moveTo>
                <a:lnTo>
                  <a:pt x="14566" y="14465"/>
                </a:lnTo>
                <a:lnTo>
                  <a:pt x="14566" y="14465"/>
                </a:lnTo>
              </a:path>
              <a:path w="35559" h="18415">
                <a:moveTo>
                  <a:pt x="33470" y="2552"/>
                </a:moveTo>
                <a:lnTo>
                  <a:pt x="31051" y="2552"/>
                </a:lnTo>
                <a:lnTo>
                  <a:pt x="11760" y="889"/>
                </a:lnTo>
              </a:path>
              <a:path w="35559" h="18415">
                <a:moveTo>
                  <a:pt x="14567" y="14465"/>
                </a:moveTo>
                <a:lnTo>
                  <a:pt x="14566" y="14465"/>
                </a:lnTo>
                <a:lnTo>
                  <a:pt x="31536" y="14465"/>
                </a:lnTo>
              </a:path>
              <a:path w="35559" h="18415">
                <a:moveTo>
                  <a:pt x="31051" y="2552"/>
                </a:moveTo>
                <a:lnTo>
                  <a:pt x="31051" y="2552"/>
                </a:lnTo>
                <a:lnTo>
                  <a:pt x="33470" y="2552"/>
                </a:lnTo>
              </a:path>
              <a:path w="35559" h="18415">
                <a:moveTo>
                  <a:pt x="14566" y="14465"/>
                </a:moveTo>
                <a:lnTo>
                  <a:pt x="14566" y="14465"/>
                </a:lnTo>
              </a:path>
              <a:path w="35559" h="18415">
                <a:moveTo>
                  <a:pt x="31901" y="7886"/>
                </a:moveTo>
                <a:lnTo>
                  <a:pt x="29362" y="9220"/>
                </a:lnTo>
                <a:lnTo>
                  <a:pt x="14567" y="14465"/>
                </a:lnTo>
              </a:path>
              <a:path w="35559" h="18415">
                <a:moveTo>
                  <a:pt x="11531" y="9740"/>
                </a:moveTo>
                <a:lnTo>
                  <a:pt x="19843" y="9740"/>
                </a:lnTo>
              </a:path>
              <a:path w="35559" h="18415">
                <a:moveTo>
                  <a:pt x="19843" y="9740"/>
                </a:moveTo>
                <a:lnTo>
                  <a:pt x="11531" y="9740"/>
                </a:lnTo>
              </a:path>
              <a:path w="35559" h="18415">
                <a:moveTo>
                  <a:pt x="35165" y="0"/>
                </a:moveTo>
                <a:lnTo>
                  <a:pt x="31051" y="255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85" name="bg object 185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9486331" y="702944"/>
            <a:ext cx="51774" cy="26885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9542653" y="709269"/>
            <a:ext cx="31597" cy="26327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9503685" y="720114"/>
            <a:ext cx="43514" cy="25501"/>
          </a:xfrm>
          <a:prstGeom prst="rect">
            <a:avLst/>
          </a:prstGeom>
        </p:spPr>
      </p:pic>
      <p:sp>
        <p:nvSpPr>
          <p:cNvPr id="188" name="bg object 188"/>
          <p:cNvSpPr/>
          <p:nvPr/>
        </p:nvSpPr>
        <p:spPr>
          <a:xfrm>
            <a:off x="9635130" y="721436"/>
            <a:ext cx="28575" cy="25400"/>
          </a:xfrm>
          <a:custGeom>
            <a:avLst/>
            <a:gdLst/>
            <a:ahLst/>
            <a:cxnLst/>
            <a:rect l="l" t="t" r="r" b="b"/>
            <a:pathLst>
              <a:path w="28575" h="25400">
                <a:moveTo>
                  <a:pt x="1352" y="25106"/>
                </a:moveTo>
                <a:lnTo>
                  <a:pt x="5878" y="24632"/>
                </a:lnTo>
                <a:lnTo>
                  <a:pt x="11510" y="22174"/>
                </a:lnTo>
                <a:lnTo>
                  <a:pt x="13708" y="20447"/>
                </a:lnTo>
              </a:path>
              <a:path w="28575" h="25400">
                <a:moveTo>
                  <a:pt x="6189" y="20129"/>
                </a:moveTo>
                <a:lnTo>
                  <a:pt x="10799" y="15571"/>
                </a:lnTo>
                <a:lnTo>
                  <a:pt x="15161" y="10755"/>
                </a:lnTo>
                <a:lnTo>
                  <a:pt x="19190" y="5593"/>
                </a:lnTo>
                <a:lnTo>
                  <a:pt x="22800" y="0"/>
                </a:lnTo>
              </a:path>
              <a:path w="28575" h="25400">
                <a:moveTo>
                  <a:pt x="13708" y="20447"/>
                </a:moveTo>
                <a:lnTo>
                  <a:pt x="13708" y="20446"/>
                </a:lnTo>
                <a:lnTo>
                  <a:pt x="9872" y="20446"/>
                </a:lnTo>
              </a:path>
              <a:path w="28575" h="25400">
                <a:moveTo>
                  <a:pt x="9872" y="20446"/>
                </a:moveTo>
                <a:lnTo>
                  <a:pt x="13708" y="20446"/>
                </a:lnTo>
                <a:lnTo>
                  <a:pt x="16781" y="18033"/>
                </a:lnTo>
                <a:lnTo>
                  <a:pt x="21262" y="12652"/>
                </a:lnTo>
                <a:lnTo>
                  <a:pt x="25131" y="6704"/>
                </a:lnTo>
                <a:lnTo>
                  <a:pt x="28439" y="1079"/>
                </a:lnTo>
              </a:path>
              <a:path w="28575" h="25400">
                <a:moveTo>
                  <a:pt x="28439" y="1079"/>
                </a:moveTo>
                <a:lnTo>
                  <a:pt x="28439" y="1079"/>
                </a:lnTo>
                <a:lnTo>
                  <a:pt x="27717" y="1079"/>
                </a:lnTo>
              </a:path>
              <a:path w="28575" h="25400">
                <a:moveTo>
                  <a:pt x="27717" y="1079"/>
                </a:moveTo>
                <a:lnTo>
                  <a:pt x="28439" y="1079"/>
                </a:lnTo>
                <a:lnTo>
                  <a:pt x="28566" y="86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89" name="bg object 189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9529045" y="746328"/>
            <a:ext cx="41890" cy="36738"/>
          </a:xfrm>
          <a:prstGeom prst="rect">
            <a:avLst/>
          </a:prstGeom>
        </p:spPr>
      </p:pic>
      <p:sp>
        <p:nvSpPr>
          <p:cNvPr id="190" name="bg object 190"/>
          <p:cNvSpPr/>
          <p:nvPr/>
        </p:nvSpPr>
        <p:spPr>
          <a:xfrm>
            <a:off x="9662376" y="752678"/>
            <a:ext cx="24130" cy="30480"/>
          </a:xfrm>
          <a:custGeom>
            <a:avLst/>
            <a:gdLst/>
            <a:ahLst/>
            <a:cxnLst/>
            <a:rect l="l" t="t" r="r" b="b"/>
            <a:pathLst>
              <a:path w="24129" h="30479">
                <a:moveTo>
                  <a:pt x="15760" y="0"/>
                </a:moveTo>
                <a:lnTo>
                  <a:pt x="11887" y="5803"/>
                </a:lnTo>
                <a:lnTo>
                  <a:pt x="11887" y="5803"/>
                </a:lnTo>
              </a:path>
              <a:path w="24129" h="30479">
                <a:moveTo>
                  <a:pt x="5397" y="10401"/>
                </a:moveTo>
                <a:lnTo>
                  <a:pt x="2970" y="17983"/>
                </a:lnTo>
                <a:lnTo>
                  <a:pt x="0" y="27470"/>
                </a:lnTo>
                <a:lnTo>
                  <a:pt x="3555" y="30327"/>
                </a:lnTo>
                <a:lnTo>
                  <a:pt x="11277" y="24993"/>
                </a:lnTo>
              </a:path>
              <a:path w="24129" h="30479">
                <a:moveTo>
                  <a:pt x="8267" y="17983"/>
                </a:moveTo>
                <a:lnTo>
                  <a:pt x="8267" y="17983"/>
                </a:lnTo>
                <a:lnTo>
                  <a:pt x="13017" y="14198"/>
                </a:lnTo>
              </a:path>
              <a:path w="24129" h="30479">
                <a:moveTo>
                  <a:pt x="11277" y="24993"/>
                </a:moveTo>
                <a:lnTo>
                  <a:pt x="7353" y="24993"/>
                </a:lnTo>
              </a:path>
              <a:path w="24129" h="30479">
                <a:moveTo>
                  <a:pt x="16382" y="9804"/>
                </a:moveTo>
                <a:lnTo>
                  <a:pt x="15354" y="12344"/>
                </a:lnTo>
                <a:lnTo>
                  <a:pt x="7353" y="24993"/>
                </a:lnTo>
                <a:lnTo>
                  <a:pt x="11278" y="24993"/>
                </a:lnTo>
                <a:lnTo>
                  <a:pt x="15570" y="22009"/>
                </a:lnTo>
                <a:lnTo>
                  <a:pt x="21488" y="14414"/>
                </a:lnTo>
              </a:path>
              <a:path w="24129" h="30479">
                <a:moveTo>
                  <a:pt x="22889" y="10591"/>
                </a:moveTo>
                <a:lnTo>
                  <a:pt x="18428" y="10591"/>
                </a:lnTo>
              </a:path>
              <a:path w="24129" h="30479">
                <a:moveTo>
                  <a:pt x="18428" y="10591"/>
                </a:moveTo>
                <a:lnTo>
                  <a:pt x="22889" y="1059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91" name="bg object 191"/>
          <p:cNvSpPr/>
          <p:nvPr/>
        </p:nvSpPr>
        <p:spPr>
          <a:xfrm>
            <a:off x="9675089" y="757948"/>
            <a:ext cx="24765" cy="35560"/>
          </a:xfrm>
          <a:custGeom>
            <a:avLst/>
            <a:gdLst/>
            <a:ahLst/>
            <a:cxnLst/>
            <a:rect l="l" t="t" r="r" b="b"/>
            <a:pathLst>
              <a:path w="24765" h="35559">
                <a:moveTo>
                  <a:pt x="17487" y="0"/>
                </a:moveTo>
                <a:lnTo>
                  <a:pt x="13722" y="5985"/>
                </a:lnTo>
                <a:lnTo>
                  <a:pt x="9444" y="11699"/>
                </a:lnTo>
                <a:lnTo>
                  <a:pt x="5406" y="17666"/>
                </a:lnTo>
                <a:lnTo>
                  <a:pt x="2346" y="24460"/>
                </a:lnTo>
                <a:lnTo>
                  <a:pt x="0" y="31915"/>
                </a:lnTo>
                <a:lnTo>
                  <a:pt x="2057" y="35471"/>
                </a:lnTo>
                <a:lnTo>
                  <a:pt x="8661" y="31661"/>
                </a:lnTo>
                <a:lnTo>
                  <a:pt x="12613" y="27955"/>
                </a:lnTo>
              </a:path>
              <a:path w="24765" h="35559">
                <a:moveTo>
                  <a:pt x="13833" y="26479"/>
                </a:moveTo>
                <a:lnTo>
                  <a:pt x="8001" y="26479"/>
                </a:lnTo>
              </a:path>
              <a:path w="24765" h="35559">
                <a:moveTo>
                  <a:pt x="20243" y="10655"/>
                </a:moveTo>
                <a:lnTo>
                  <a:pt x="17335" y="14820"/>
                </a:lnTo>
                <a:lnTo>
                  <a:pt x="12750" y="24460"/>
                </a:lnTo>
              </a:path>
              <a:path w="24765" h="35559">
                <a:moveTo>
                  <a:pt x="8001" y="26479"/>
                </a:moveTo>
                <a:lnTo>
                  <a:pt x="13833" y="2647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92" name="bg object 192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9478403" y="782104"/>
            <a:ext cx="84277" cy="42252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9557118" y="769759"/>
            <a:ext cx="106832" cy="101943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9730650" y="800239"/>
            <a:ext cx="15595" cy="28473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613721" y="815086"/>
            <a:ext cx="63601" cy="76720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9634511" y="834199"/>
            <a:ext cx="55067" cy="67576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9677095" y="830313"/>
            <a:ext cx="41224" cy="79413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9696577" y="838885"/>
            <a:ext cx="31305" cy="67995"/>
          </a:xfrm>
          <a:prstGeom prst="rect">
            <a:avLst/>
          </a:prstGeom>
        </p:spPr>
      </p:pic>
      <p:sp>
        <p:nvSpPr>
          <p:cNvPr id="199" name="bg object 199"/>
          <p:cNvSpPr/>
          <p:nvPr/>
        </p:nvSpPr>
        <p:spPr>
          <a:xfrm>
            <a:off x="9721925" y="882650"/>
            <a:ext cx="15240" cy="26034"/>
          </a:xfrm>
          <a:custGeom>
            <a:avLst/>
            <a:gdLst/>
            <a:ahLst/>
            <a:cxnLst/>
            <a:rect l="l" t="t" r="r" b="b"/>
            <a:pathLst>
              <a:path w="15240" h="26034">
                <a:moveTo>
                  <a:pt x="0" y="25678"/>
                </a:moveTo>
                <a:lnTo>
                  <a:pt x="15100" y="4419"/>
                </a:lnTo>
                <a:lnTo>
                  <a:pt x="13068" y="4267"/>
                </a:lnTo>
                <a:lnTo>
                  <a:pt x="11556" y="3035"/>
                </a:lnTo>
                <a:lnTo>
                  <a:pt x="1032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00" name="bg object 200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9793821" y="880211"/>
            <a:ext cx="7010" cy="13588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9710979" y="919289"/>
            <a:ext cx="29019" cy="69075"/>
          </a:xfrm>
          <a:prstGeom prst="rect">
            <a:avLst/>
          </a:prstGeom>
        </p:spPr>
      </p:pic>
      <p:sp>
        <p:nvSpPr>
          <p:cNvPr id="202" name="bg object 202"/>
          <p:cNvSpPr/>
          <p:nvPr/>
        </p:nvSpPr>
        <p:spPr>
          <a:xfrm>
            <a:off x="9791789" y="936688"/>
            <a:ext cx="8890" cy="73660"/>
          </a:xfrm>
          <a:custGeom>
            <a:avLst/>
            <a:gdLst/>
            <a:ahLst/>
            <a:cxnLst/>
            <a:rect l="l" t="t" r="r" b="b"/>
            <a:pathLst>
              <a:path w="8890" h="73659">
                <a:moveTo>
                  <a:pt x="0" y="2159"/>
                </a:moveTo>
                <a:lnTo>
                  <a:pt x="1269" y="47015"/>
                </a:lnTo>
                <a:lnTo>
                  <a:pt x="6665" y="70454"/>
                </a:lnTo>
                <a:lnTo>
                  <a:pt x="8572" y="73405"/>
                </a:lnTo>
              </a:path>
              <a:path w="8890" h="73659">
                <a:moveTo>
                  <a:pt x="7366" y="3149"/>
                </a:moveTo>
                <a:lnTo>
                  <a:pt x="1536" y="3149"/>
                </a:lnTo>
              </a:path>
              <a:path w="8890" h="73659">
                <a:moveTo>
                  <a:pt x="1536" y="3149"/>
                </a:moveTo>
                <a:lnTo>
                  <a:pt x="7366" y="314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03" name="bg object 203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9377108" y="569798"/>
            <a:ext cx="111861" cy="109347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9377274" y="568324"/>
            <a:ext cx="1790" cy="342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9586725" y="704036"/>
            <a:ext cx="30362" cy="23255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9800361" y="847394"/>
            <a:ext cx="2285" cy="7378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9800361" y="853109"/>
            <a:ext cx="114" cy="2730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9800361" y="859764"/>
            <a:ext cx="2286" cy="10706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9800361" y="895426"/>
            <a:ext cx="596" cy="6756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9800361" y="905941"/>
            <a:ext cx="2285" cy="11125"/>
          </a:xfrm>
          <a:prstGeom prst="rect">
            <a:avLst/>
          </a:prstGeom>
        </p:spPr>
      </p:pic>
      <p:sp>
        <p:nvSpPr>
          <p:cNvPr id="211" name="bg object 211"/>
          <p:cNvSpPr/>
          <p:nvPr/>
        </p:nvSpPr>
        <p:spPr>
          <a:xfrm>
            <a:off x="9800476" y="926465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5">
                <a:moveTo>
                  <a:pt x="1219" y="4089"/>
                </a:moveTo>
                <a:lnTo>
                  <a:pt x="1219" y="5207"/>
                </a:lnTo>
                <a:lnTo>
                  <a:pt x="2171" y="5245"/>
                </a:lnTo>
              </a:path>
              <a:path w="2540" h="5715">
                <a:moveTo>
                  <a:pt x="2171" y="4089"/>
                </a:moveTo>
                <a:lnTo>
                  <a:pt x="1219" y="4089"/>
                </a:lnTo>
                <a:lnTo>
                  <a:pt x="1219" y="4089"/>
                </a:lnTo>
              </a:path>
              <a:path w="2540" h="5715">
                <a:moveTo>
                  <a:pt x="88" y="139"/>
                </a:moveTo>
                <a:lnTo>
                  <a:pt x="0" y="4305"/>
                </a:lnTo>
                <a:lnTo>
                  <a:pt x="1219" y="4089"/>
                </a:lnTo>
                <a:lnTo>
                  <a:pt x="2171" y="408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12" name="bg object 212"/>
          <p:cNvSpPr/>
          <p:nvPr/>
        </p:nvSpPr>
        <p:spPr>
          <a:xfrm>
            <a:off x="9800361" y="936815"/>
            <a:ext cx="2540" cy="73660"/>
          </a:xfrm>
          <a:custGeom>
            <a:avLst/>
            <a:gdLst/>
            <a:ahLst/>
            <a:cxnLst/>
            <a:rect l="l" t="t" r="r" b="b"/>
            <a:pathLst>
              <a:path w="2540" h="73659">
                <a:moveTo>
                  <a:pt x="1282" y="381"/>
                </a:moveTo>
                <a:lnTo>
                  <a:pt x="1026" y="9455"/>
                </a:lnTo>
                <a:lnTo>
                  <a:pt x="808" y="18443"/>
                </a:lnTo>
                <a:lnTo>
                  <a:pt x="505" y="27512"/>
                </a:lnTo>
                <a:lnTo>
                  <a:pt x="0" y="36829"/>
                </a:lnTo>
                <a:lnTo>
                  <a:pt x="0" y="73278"/>
                </a:lnTo>
                <a:lnTo>
                  <a:pt x="774" y="72605"/>
                </a:lnTo>
                <a:lnTo>
                  <a:pt x="1549" y="71323"/>
                </a:lnTo>
                <a:lnTo>
                  <a:pt x="2285" y="6944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13" name="bg object 213"/>
          <p:cNvSpPr/>
          <p:nvPr/>
        </p:nvSpPr>
        <p:spPr>
          <a:xfrm>
            <a:off x="9773046" y="980479"/>
            <a:ext cx="15240" cy="92075"/>
          </a:xfrm>
          <a:custGeom>
            <a:avLst/>
            <a:gdLst/>
            <a:ahLst/>
            <a:cxnLst/>
            <a:rect l="l" t="t" r="r" b="b"/>
            <a:pathLst>
              <a:path w="15240" h="92075">
                <a:moveTo>
                  <a:pt x="3946" y="92074"/>
                </a:moveTo>
                <a:lnTo>
                  <a:pt x="8086" y="86017"/>
                </a:lnTo>
                <a:lnTo>
                  <a:pt x="10182" y="83007"/>
                </a:lnTo>
                <a:lnTo>
                  <a:pt x="12239" y="76034"/>
                </a:lnTo>
                <a:lnTo>
                  <a:pt x="12387" y="69164"/>
                </a:lnTo>
              </a:path>
              <a:path w="15240" h="92075">
                <a:moveTo>
                  <a:pt x="6055" y="69164"/>
                </a:moveTo>
                <a:lnTo>
                  <a:pt x="5480" y="54917"/>
                </a:lnTo>
                <a:lnTo>
                  <a:pt x="5156" y="41892"/>
                </a:lnTo>
                <a:lnTo>
                  <a:pt x="5165" y="26616"/>
                </a:lnTo>
                <a:lnTo>
                  <a:pt x="5367" y="16929"/>
                </a:lnTo>
              </a:path>
              <a:path w="15240" h="92075">
                <a:moveTo>
                  <a:pt x="6054" y="69160"/>
                </a:moveTo>
                <a:lnTo>
                  <a:pt x="6054" y="69164"/>
                </a:lnTo>
                <a:lnTo>
                  <a:pt x="6055" y="69164"/>
                </a:lnTo>
              </a:path>
              <a:path w="15240" h="92075">
                <a:moveTo>
                  <a:pt x="12387" y="69164"/>
                </a:moveTo>
                <a:lnTo>
                  <a:pt x="12387" y="69164"/>
                </a:lnTo>
                <a:lnTo>
                  <a:pt x="6055" y="69164"/>
                </a:lnTo>
              </a:path>
              <a:path w="15240" h="92075">
                <a:moveTo>
                  <a:pt x="6055" y="69164"/>
                </a:moveTo>
                <a:lnTo>
                  <a:pt x="12387" y="69164"/>
                </a:lnTo>
                <a:lnTo>
                  <a:pt x="12633" y="57707"/>
                </a:lnTo>
                <a:lnTo>
                  <a:pt x="13284" y="37350"/>
                </a:lnTo>
                <a:lnTo>
                  <a:pt x="14082" y="17327"/>
                </a:lnTo>
                <a:lnTo>
                  <a:pt x="14919" y="2"/>
                </a:lnTo>
              </a:path>
              <a:path w="15240" h="92075">
                <a:moveTo>
                  <a:pt x="5367" y="16929"/>
                </a:moveTo>
                <a:lnTo>
                  <a:pt x="5367" y="16929"/>
                </a:lnTo>
                <a:lnTo>
                  <a:pt x="4302" y="16929"/>
                </a:lnTo>
              </a:path>
              <a:path w="15240" h="92075">
                <a:moveTo>
                  <a:pt x="4302" y="16929"/>
                </a:moveTo>
                <a:lnTo>
                  <a:pt x="5367" y="16929"/>
                </a:lnTo>
                <a:lnTo>
                  <a:pt x="5381" y="1623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14" name="bg object 214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9788752" y="992656"/>
            <a:ext cx="11609" cy="123964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802291" y="920038"/>
            <a:ext cx="355" cy="2514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9488893" y="623633"/>
            <a:ext cx="313753" cy="242569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9781692" y="756576"/>
            <a:ext cx="5194" cy="1841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9796817" y="809104"/>
            <a:ext cx="3543" cy="2603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9771672" y="696340"/>
            <a:ext cx="28689" cy="78092"/>
          </a:xfrm>
          <a:prstGeom prst="rect">
            <a:avLst/>
          </a:prstGeom>
        </p:spPr>
      </p:pic>
      <p:sp>
        <p:nvSpPr>
          <p:cNvPr id="220" name="bg object 220"/>
          <p:cNvSpPr/>
          <p:nvPr/>
        </p:nvSpPr>
        <p:spPr>
          <a:xfrm>
            <a:off x="9775850" y="757389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1536" y="0"/>
                </a:moveTo>
                <a:lnTo>
                  <a:pt x="0" y="5270"/>
                </a:lnTo>
                <a:lnTo>
                  <a:pt x="2501" y="3327"/>
                </a:lnTo>
                <a:lnTo>
                  <a:pt x="3618" y="2527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21" name="bg object 221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9800361" y="809332"/>
            <a:ext cx="2286" cy="2374"/>
          </a:xfrm>
          <a:prstGeom prst="rect">
            <a:avLst/>
          </a:prstGeom>
        </p:spPr>
      </p:pic>
      <p:sp>
        <p:nvSpPr>
          <p:cNvPr id="222" name="bg object 222"/>
          <p:cNvSpPr/>
          <p:nvPr/>
        </p:nvSpPr>
        <p:spPr>
          <a:xfrm>
            <a:off x="9800361" y="696353"/>
            <a:ext cx="2540" cy="75565"/>
          </a:xfrm>
          <a:custGeom>
            <a:avLst/>
            <a:gdLst/>
            <a:ahLst/>
            <a:cxnLst/>
            <a:rect l="l" t="t" r="r" b="b"/>
            <a:pathLst>
              <a:path w="2540" h="75565">
                <a:moveTo>
                  <a:pt x="0" y="241"/>
                </a:moveTo>
                <a:lnTo>
                  <a:pt x="0" y="74802"/>
                </a:lnTo>
                <a:lnTo>
                  <a:pt x="800" y="74968"/>
                </a:lnTo>
                <a:lnTo>
                  <a:pt x="2285" y="7545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23" name="bg object 223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9800426" y="880223"/>
            <a:ext cx="2220" cy="11137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9800361" y="1016901"/>
            <a:ext cx="2286" cy="99720"/>
          </a:xfrm>
          <a:prstGeom prst="rect">
            <a:avLst/>
          </a:prstGeom>
        </p:spPr>
      </p:pic>
      <p:sp>
        <p:nvSpPr>
          <p:cNvPr id="225" name="bg object 225"/>
          <p:cNvSpPr/>
          <p:nvPr/>
        </p:nvSpPr>
        <p:spPr>
          <a:xfrm>
            <a:off x="9776828" y="740473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9880" y="16471"/>
                </a:moveTo>
                <a:lnTo>
                  <a:pt x="8509" y="17145"/>
                </a:lnTo>
                <a:lnTo>
                  <a:pt x="6654" y="17868"/>
                </a:lnTo>
                <a:lnTo>
                  <a:pt x="4851" y="17957"/>
                </a:lnTo>
                <a:lnTo>
                  <a:pt x="3302" y="18059"/>
                </a:lnTo>
                <a:lnTo>
                  <a:pt x="1803" y="17678"/>
                </a:lnTo>
                <a:lnTo>
                  <a:pt x="711" y="16395"/>
                </a:lnTo>
                <a:lnTo>
                  <a:pt x="444" y="16090"/>
                </a:lnTo>
                <a:lnTo>
                  <a:pt x="215" y="15748"/>
                </a:lnTo>
                <a:lnTo>
                  <a:pt x="0" y="15316"/>
                </a:lnTo>
                <a:lnTo>
                  <a:pt x="114" y="15887"/>
                </a:lnTo>
                <a:lnTo>
                  <a:pt x="304" y="16421"/>
                </a:lnTo>
                <a:lnTo>
                  <a:pt x="558" y="16916"/>
                </a:lnTo>
                <a:lnTo>
                  <a:pt x="1041" y="17945"/>
                </a:lnTo>
                <a:lnTo>
                  <a:pt x="1778" y="18808"/>
                </a:lnTo>
                <a:lnTo>
                  <a:pt x="2641" y="19431"/>
                </a:lnTo>
                <a:lnTo>
                  <a:pt x="4292" y="20612"/>
                </a:lnTo>
                <a:lnTo>
                  <a:pt x="6451" y="20878"/>
                </a:lnTo>
                <a:lnTo>
                  <a:pt x="8445" y="19672"/>
                </a:lnTo>
                <a:lnTo>
                  <a:pt x="8851" y="18478"/>
                </a:lnTo>
                <a:lnTo>
                  <a:pt x="9372" y="17513"/>
                </a:lnTo>
                <a:lnTo>
                  <a:pt x="9880" y="16471"/>
                </a:lnTo>
                <a:close/>
              </a:path>
              <a:path w="20954" h="27304">
                <a:moveTo>
                  <a:pt x="11938" y="15316"/>
                </a:moveTo>
                <a:lnTo>
                  <a:pt x="11112" y="15862"/>
                </a:lnTo>
                <a:lnTo>
                  <a:pt x="9880" y="16471"/>
                </a:lnTo>
                <a:lnTo>
                  <a:pt x="9385" y="17513"/>
                </a:lnTo>
                <a:lnTo>
                  <a:pt x="8864" y="18478"/>
                </a:lnTo>
                <a:lnTo>
                  <a:pt x="8458" y="19672"/>
                </a:lnTo>
                <a:lnTo>
                  <a:pt x="9740" y="18884"/>
                </a:lnTo>
                <a:lnTo>
                  <a:pt x="10960" y="17500"/>
                </a:lnTo>
                <a:lnTo>
                  <a:pt x="11938" y="15316"/>
                </a:lnTo>
                <a:close/>
              </a:path>
              <a:path w="20954" h="27304">
                <a:moveTo>
                  <a:pt x="19824" y="1587"/>
                </a:moveTo>
                <a:lnTo>
                  <a:pt x="17856" y="3670"/>
                </a:lnTo>
                <a:lnTo>
                  <a:pt x="12598" y="3924"/>
                </a:lnTo>
                <a:lnTo>
                  <a:pt x="11468" y="0"/>
                </a:lnTo>
                <a:lnTo>
                  <a:pt x="11658" y="6362"/>
                </a:lnTo>
                <a:lnTo>
                  <a:pt x="18237" y="8801"/>
                </a:lnTo>
                <a:lnTo>
                  <a:pt x="19824" y="1587"/>
                </a:lnTo>
                <a:close/>
              </a:path>
              <a:path w="20954" h="27304">
                <a:moveTo>
                  <a:pt x="20955" y="23444"/>
                </a:moveTo>
                <a:lnTo>
                  <a:pt x="19862" y="24244"/>
                </a:lnTo>
                <a:lnTo>
                  <a:pt x="18542" y="24574"/>
                </a:lnTo>
                <a:lnTo>
                  <a:pt x="18351" y="25158"/>
                </a:lnTo>
                <a:lnTo>
                  <a:pt x="18529" y="24574"/>
                </a:lnTo>
                <a:lnTo>
                  <a:pt x="17373" y="24866"/>
                </a:lnTo>
                <a:lnTo>
                  <a:pt x="16002" y="24790"/>
                </a:lnTo>
                <a:lnTo>
                  <a:pt x="15036" y="23444"/>
                </a:lnTo>
                <a:lnTo>
                  <a:pt x="15189" y="25565"/>
                </a:lnTo>
                <a:lnTo>
                  <a:pt x="16497" y="26771"/>
                </a:lnTo>
                <a:lnTo>
                  <a:pt x="17894" y="26657"/>
                </a:lnTo>
                <a:lnTo>
                  <a:pt x="19062" y="26568"/>
                </a:lnTo>
                <a:lnTo>
                  <a:pt x="20269" y="25565"/>
                </a:lnTo>
                <a:lnTo>
                  <a:pt x="20955" y="23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bg object 226"/>
          <p:cNvSpPr/>
          <p:nvPr/>
        </p:nvSpPr>
        <p:spPr>
          <a:xfrm>
            <a:off x="9375470" y="545286"/>
            <a:ext cx="428625" cy="576580"/>
          </a:xfrm>
          <a:custGeom>
            <a:avLst/>
            <a:gdLst/>
            <a:ahLst/>
            <a:cxnLst/>
            <a:rect l="l" t="t" r="r" b="b"/>
            <a:pathLst>
              <a:path w="428625" h="576580">
                <a:moveTo>
                  <a:pt x="2552" y="24130"/>
                </a:moveTo>
                <a:lnTo>
                  <a:pt x="990" y="22860"/>
                </a:lnTo>
                <a:lnTo>
                  <a:pt x="1473" y="24599"/>
                </a:lnTo>
                <a:lnTo>
                  <a:pt x="2349" y="24130"/>
                </a:lnTo>
                <a:lnTo>
                  <a:pt x="2552" y="24130"/>
                </a:lnTo>
                <a:close/>
              </a:path>
              <a:path w="428625" h="576580">
                <a:moveTo>
                  <a:pt x="4914" y="88531"/>
                </a:moveTo>
                <a:lnTo>
                  <a:pt x="3479" y="87630"/>
                </a:lnTo>
                <a:lnTo>
                  <a:pt x="4216" y="89154"/>
                </a:lnTo>
                <a:lnTo>
                  <a:pt x="4292" y="88900"/>
                </a:lnTo>
                <a:lnTo>
                  <a:pt x="4508" y="88900"/>
                </a:lnTo>
                <a:lnTo>
                  <a:pt x="4914" y="88531"/>
                </a:lnTo>
                <a:close/>
              </a:path>
              <a:path w="428625" h="576580">
                <a:moveTo>
                  <a:pt x="25120" y="162560"/>
                </a:moveTo>
                <a:lnTo>
                  <a:pt x="24168" y="162560"/>
                </a:lnTo>
                <a:lnTo>
                  <a:pt x="24803" y="163474"/>
                </a:lnTo>
                <a:lnTo>
                  <a:pt x="25120" y="162560"/>
                </a:lnTo>
                <a:close/>
              </a:path>
              <a:path w="428625" h="576580">
                <a:moveTo>
                  <a:pt x="55791" y="222719"/>
                </a:moveTo>
                <a:lnTo>
                  <a:pt x="55753" y="221615"/>
                </a:lnTo>
                <a:lnTo>
                  <a:pt x="54902" y="222250"/>
                </a:lnTo>
                <a:lnTo>
                  <a:pt x="55791" y="222719"/>
                </a:lnTo>
                <a:close/>
              </a:path>
              <a:path w="428625" h="576580">
                <a:moveTo>
                  <a:pt x="74625" y="251028"/>
                </a:moveTo>
                <a:lnTo>
                  <a:pt x="73596" y="251460"/>
                </a:lnTo>
                <a:lnTo>
                  <a:pt x="74028" y="251637"/>
                </a:lnTo>
                <a:lnTo>
                  <a:pt x="74625" y="251028"/>
                </a:lnTo>
                <a:close/>
              </a:path>
              <a:path w="428625" h="576580">
                <a:moveTo>
                  <a:pt x="102044" y="109385"/>
                </a:moveTo>
                <a:lnTo>
                  <a:pt x="101549" y="108318"/>
                </a:lnTo>
                <a:lnTo>
                  <a:pt x="100990" y="109220"/>
                </a:lnTo>
                <a:lnTo>
                  <a:pt x="102044" y="109385"/>
                </a:lnTo>
                <a:close/>
              </a:path>
              <a:path w="428625" h="576580">
                <a:moveTo>
                  <a:pt x="105130" y="276212"/>
                </a:moveTo>
                <a:lnTo>
                  <a:pt x="104355" y="274650"/>
                </a:lnTo>
                <a:lnTo>
                  <a:pt x="102933" y="275590"/>
                </a:lnTo>
                <a:lnTo>
                  <a:pt x="105130" y="276212"/>
                </a:lnTo>
                <a:close/>
              </a:path>
              <a:path w="428625" h="576580">
                <a:moveTo>
                  <a:pt x="119240" y="106680"/>
                </a:moveTo>
                <a:lnTo>
                  <a:pt x="116560" y="106680"/>
                </a:lnTo>
                <a:lnTo>
                  <a:pt x="111506" y="106680"/>
                </a:lnTo>
                <a:lnTo>
                  <a:pt x="115290" y="110490"/>
                </a:lnTo>
                <a:lnTo>
                  <a:pt x="119240" y="106680"/>
                </a:lnTo>
                <a:close/>
              </a:path>
              <a:path w="428625" h="576580">
                <a:moveTo>
                  <a:pt x="122796" y="142786"/>
                </a:moveTo>
                <a:lnTo>
                  <a:pt x="120992" y="144780"/>
                </a:lnTo>
                <a:lnTo>
                  <a:pt x="122491" y="145326"/>
                </a:lnTo>
                <a:lnTo>
                  <a:pt x="122301" y="144780"/>
                </a:lnTo>
                <a:lnTo>
                  <a:pt x="122796" y="142786"/>
                </a:lnTo>
                <a:close/>
              </a:path>
              <a:path w="428625" h="576580">
                <a:moveTo>
                  <a:pt x="123698" y="104152"/>
                </a:moveTo>
                <a:lnTo>
                  <a:pt x="123190" y="102870"/>
                </a:lnTo>
                <a:lnTo>
                  <a:pt x="122593" y="103454"/>
                </a:lnTo>
                <a:lnTo>
                  <a:pt x="123698" y="104152"/>
                </a:lnTo>
                <a:close/>
              </a:path>
              <a:path w="428625" h="576580">
                <a:moveTo>
                  <a:pt x="128092" y="114541"/>
                </a:moveTo>
                <a:lnTo>
                  <a:pt x="126885" y="111760"/>
                </a:lnTo>
                <a:lnTo>
                  <a:pt x="124904" y="115303"/>
                </a:lnTo>
                <a:lnTo>
                  <a:pt x="128092" y="114541"/>
                </a:lnTo>
                <a:close/>
              </a:path>
              <a:path w="428625" h="576580">
                <a:moveTo>
                  <a:pt x="129222" y="113995"/>
                </a:moveTo>
                <a:lnTo>
                  <a:pt x="128701" y="114300"/>
                </a:lnTo>
                <a:lnTo>
                  <a:pt x="129146" y="114300"/>
                </a:lnTo>
                <a:lnTo>
                  <a:pt x="129222" y="113995"/>
                </a:lnTo>
                <a:close/>
              </a:path>
              <a:path w="428625" h="576580">
                <a:moveTo>
                  <a:pt x="141947" y="130797"/>
                </a:moveTo>
                <a:lnTo>
                  <a:pt x="141795" y="130568"/>
                </a:lnTo>
                <a:lnTo>
                  <a:pt x="141795" y="130810"/>
                </a:lnTo>
                <a:lnTo>
                  <a:pt x="141947" y="130797"/>
                </a:lnTo>
                <a:close/>
              </a:path>
              <a:path w="428625" h="576580">
                <a:moveTo>
                  <a:pt x="168160" y="188290"/>
                </a:moveTo>
                <a:lnTo>
                  <a:pt x="167627" y="189496"/>
                </a:lnTo>
                <a:lnTo>
                  <a:pt x="168148" y="189230"/>
                </a:lnTo>
                <a:lnTo>
                  <a:pt x="168160" y="188290"/>
                </a:lnTo>
                <a:close/>
              </a:path>
              <a:path w="428625" h="576580">
                <a:moveTo>
                  <a:pt x="176872" y="158432"/>
                </a:moveTo>
                <a:lnTo>
                  <a:pt x="176034" y="157480"/>
                </a:lnTo>
                <a:lnTo>
                  <a:pt x="176009" y="156489"/>
                </a:lnTo>
                <a:lnTo>
                  <a:pt x="175094" y="157480"/>
                </a:lnTo>
                <a:lnTo>
                  <a:pt x="176872" y="158432"/>
                </a:lnTo>
                <a:close/>
              </a:path>
              <a:path w="428625" h="576580">
                <a:moveTo>
                  <a:pt x="228981" y="169291"/>
                </a:moveTo>
                <a:lnTo>
                  <a:pt x="222440" y="171450"/>
                </a:lnTo>
                <a:lnTo>
                  <a:pt x="217360" y="177800"/>
                </a:lnTo>
                <a:lnTo>
                  <a:pt x="224485" y="175260"/>
                </a:lnTo>
                <a:lnTo>
                  <a:pt x="228981" y="169291"/>
                </a:lnTo>
                <a:close/>
              </a:path>
              <a:path w="428625" h="576580">
                <a:moveTo>
                  <a:pt x="230784" y="167119"/>
                </a:moveTo>
                <a:lnTo>
                  <a:pt x="230225" y="167640"/>
                </a:lnTo>
                <a:lnTo>
                  <a:pt x="228981" y="169291"/>
                </a:lnTo>
                <a:lnTo>
                  <a:pt x="230124" y="168910"/>
                </a:lnTo>
                <a:lnTo>
                  <a:pt x="230784" y="167119"/>
                </a:lnTo>
                <a:close/>
              </a:path>
              <a:path w="428625" h="576580">
                <a:moveTo>
                  <a:pt x="249008" y="228892"/>
                </a:moveTo>
                <a:lnTo>
                  <a:pt x="248805" y="228193"/>
                </a:lnTo>
                <a:lnTo>
                  <a:pt x="248564" y="228600"/>
                </a:lnTo>
                <a:lnTo>
                  <a:pt x="249008" y="228892"/>
                </a:lnTo>
                <a:close/>
              </a:path>
              <a:path w="428625" h="576580">
                <a:moveTo>
                  <a:pt x="270332" y="175539"/>
                </a:moveTo>
                <a:lnTo>
                  <a:pt x="268566" y="175260"/>
                </a:lnTo>
                <a:lnTo>
                  <a:pt x="267728" y="180733"/>
                </a:lnTo>
                <a:lnTo>
                  <a:pt x="268605" y="180340"/>
                </a:lnTo>
                <a:lnTo>
                  <a:pt x="270332" y="175539"/>
                </a:lnTo>
                <a:close/>
              </a:path>
              <a:path w="428625" h="576580">
                <a:moveTo>
                  <a:pt x="294728" y="216535"/>
                </a:moveTo>
                <a:lnTo>
                  <a:pt x="292303" y="218440"/>
                </a:lnTo>
                <a:lnTo>
                  <a:pt x="291274" y="221564"/>
                </a:lnTo>
                <a:lnTo>
                  <a:pt x="294728" y="218440"/>
                </a:lnTo>
                <a:lnTo>
                  <a:pt x="294728" y="216535"/>
                </a:lnTo>
                <a:close/>
              </a:path>
              <a:path w="428625" h="576580">
                <a:moveTo>
                  <a:pt x="317639" y="220980"/>
                </a:moveTo>
                <a:lnTo>
                  <a:pt x="317347" y="219697"/>
                </a:lnTo>
                <a:lnTo>
                  <a:pt x="316839" y="220980"/>
                </a:lnTo>
                <a:lnTo>
                  <a:pt x="317639" y="220980"/>
                </a:lnTo>
                <a:close/>
              </a:path>
              <a:path w="428625" h="576580">
                <a:moveTo>
                  <a:pt x="319316" y="196811"/>
                </a:moveTo>
                <a:lnTo>
                  <a:pt x="313512" y="201930"/>
                </a:lnTo>
                <a:lnTo>
                  <a:pt x="309232" y="208280"/>
                </a:lnTo>
                <a:lnTo>
                  <a:pt x="313855" y="204470"/>
                </a:lnTo>
                <a:lnTo>
                  <a:pt x="317804" y="199390"/>
                </a:lnTo>
                <a:lnTo>
                  <a:pt x="319316" y="196811"/>
                </a:lnTo>
                <a:close/>
              </a:path>
              <a:path w="428625" h="576580">
                <a:moveTo>
                  <a:pt x="321081" y="193776"/>
                </a:moveTo>
                <a:lnTo>
                  <a:pt x="319316" y="196811"/>
                </a:lnTo>
                <a:lnTo>
                  <a:pt x="320713" y="195580"/>
                </a:lnTo>
                <a:lnTo>
                  <a:pt x="321081" y="193776"/>
                </a:lnTo>
                <a:close/>
              </a:path>
              <a:path w="428625" h="576580">
                <a:moveTo>
                  <a:pt x="339813" y="234581"/>
                </a:moveTo>
                <a:lnTo>
                  <a:pt x="339661" y="234950"/>
                </a:lnTo>
                <a:lnTo>
                  <a:pt x="336600" y="241300"/>
                </a:lnTo>
                <a:lnTo>
                  <a:pt x="335381" y="247650"/>
                </a:lnTo>
                <a:lnTo>
                  <a:pt x="339471" y="242570"/>
                </a:lnTo>
                <a:lnTo>
                  <a:pt x="339813" y="234581"/>
                </a:lnTo>
                <a:close/>
              </a:path>
              <a:path w="428625" h="576580">
                <a:moveTo>
                  <a:pt x="340156" y="259080"/>
                </a:moveTo>
                <a:lnTo>
                  <a:pt x="339763" y="258127"/>
                </a:lnTo>
                <a:lnTo>
                  <a:pt x="339534" y="259080"/>
                </a:lnTo>
                <a:lnTo>
                  <a:pt x="340093" y="259295"/>
                </a:lnTo>
                <a:lnTo>
                  <a:pt x="340156" y="259080"/>
                </a:lnTo>
                <a:close/>
              </a:path>
              <a:path w="428625" h="576580">
                <a:moveTo>
                  <a:pt x="341617" y="230327"/>
                </a:moveTo>
                <a:lnTo>
                  <a:pt x="339966" y="231140"/>
                </a:lnTo>
                <a:lnTo>
                  <a:pt x="339813" y="234581"/>
                </a:lnTo>
                <a:lnTo>
                  <a:pt x="341617" y="230327"/>
                </a:lnTo>
                <a:close/>
              </a:path>
              <a:path w="428625" h="576580">
                <a:moveTo>
                  <a:pt x="356235" y="209283"/>
                </a:moveTo>
                <a:lnTo>
                  <a:pt x="352945" y="213360"/>
                </a:lnTo>
                <a:lnTo>
                  <a:pt x="350888" y="219710"/>
                </a:lnTo>
                <a:lnTo>
                  <a:pt x="355536" y="218440"/>
                </a:lnTo>
                <a:lnTo>
                  <a:pt x="356235" y="209283"/>
                </a:lnTo>
                <a:close/>
              </a:path>
              <a:path w="428625" h="576580">
                <a:moveTo>
                  <a:pt x="357632" y="205079"/>
                </a:moveTo>
                <a:lnTo>
                  <a:pt x="356501" y="205740"/>
                </a:lnTo>
                <a:lnTo>
                  <a:pt x="356235" y="209283"/>
                </a:lnTo>
                <a:lnTo>
                  <a:pt x="357047" y="208280"/>
                </a:lnTo>
                <a:lnTo>
                  <a:pt x="357632" y="205079"/>
                </a:lnTo>
                <a:close/>
              </a:path>
              <a:path w="428625" h="576580">
                <a:moveTo>
                  <a:pt x="359003" y="317652"/>
                </a:moveTo>
                <a:lnTo>
                  <a:pt x="358990" y="315709"/>
                </a:lnTo>
                <a:lnTo>
                  <a:pt x="358394" y="311746"/>
                </a:lnTo>
                <a:lnTo>
                  <a:pt x="357873" y="309841"/>
                </a:lnTo>
                <a:lnTo>
                  <a:pt x="357238" y="311950"/>
                </a:lnTo>
                <a:lnTo>
                  <a:pt x="356311" y="316649"/>
                </a:lnTo>
                <a:lnTo>
                  <a:pt x="359003" y="317652"/>
                </a:lnTo>
                <a:close/>
              </a:path>
              <a:path w="428625" h="576580">
                <a:moveTo>
                  <a:pt x="360527" y="294005"/>
                </a:moveTo>
                <a:lnTo>
                  <a:pt x="357771" y="293319"/>
                </a:lnTo>
                <a:lnTo>
                  <a:pt x="357974" y="295757"/>
                </a:lnTo>
                <a:lnTo>
                  <a:pt x="356323" y="298970"/>
                </a:lnTo>
                <a:lnTo>
                  <a:pt x="357543" y="300774"/>
                </a:lnTo>
                <a:lnTo>
                  <a:pt x="357593" y="298335"/>
                </a:lnTo>
                <a:lnTo>
                  <a:pt x="360527" y="294005"/>
                </a:lnTo>
                <a:close/>
              </a:path>
              <a:path w="428625" h="576580">
                <a:moveTo>
                  <a:pt x="362178" y="296392"/>
                </a:moveTo>
                <a:lnTo>
                  <a:pt x="360972" y="295122"/>
                </a:lnTo>
                <a:lnTo>
                  <a:pt x="360349" y="296367"/>
                </a:lnTo>
                <a:lnTo>
                  <a:pt x="359511" y="301040"/>
                </a:lnTo>
                <a:lnTo>
                  <a:pt x="361086" y="301383"/>
                </a:lnTo>
                <a:lnTo>
                  <a:pt x="361200" y="299758"/>
                </a:lnTo>
                <a:lnTo>
                  <a:pt x="362178" y="296392"/>
                </a:lnTo>
                <a:close/>
              </a:path>
              <a:path w="428625" h="576580">
                <a:moveTo>
                  <a:pt x="363880" y="331800"/>
                </a:moveTo>
                <a:lnTo>
                  <a:pt x="361861" y="330339"/>
                </a:lnTo>
                <a:lnTo>
                  <a:pt x="360718" y="331851"/>
                </a:lnTo>
                <a:lnTo>
                  <a:pt x="361873" y="337096"/>
                </a:lnTo>
                <a:lnTo>
                  <a:pt x="363778" y="337464"/>
                </a:lnTo>
                <a:lnTo>
                  <a:pt x="362762" y="335241"/>
                </a:lnTo>
                <a:lnTo>
                  <a:pt x="363880" y="331800"/>
                </a:lnTo>
                <a:close/>
              </a:path>
              <a:path w="428625" h="576580">
                <a:moveTo>
                  <a:pt x="363969" y="318820"/>
                </a:moveTo>
                <a:lnTo>
                  <a:pt x="362788" y="311937"/>
                </a:lnTo>
                <a:lnTo>
                  <a:pt x="361149" y="312204"/>
                </a:lnTo>
                <a:lnTo>
                  <a:pt x="360210" y="314223"/>
                </a:lnTo>
                <a:lnTo>
                  <a:pt x="362000" y="316052"/>
                </a:lnTo>
                <a:lnTo>
                  <a:pt x="361734" y="318960"/>
                </a:lnTo>
                <a:lnTo>
                  <a:pt x="363969" y="318820"/>
                </a:lnTo>
                <a:close/>
              </a:path>
              <a:path w="428625" h="576580">
                <a:moveTo>
                  <a:pt x="365887" y="302437"/>
                </a:moveTo>
                <a:lnTo>
                  <a:pt x="365556" y="300202"/>
                </a:lnTo>
                <a:lnTo>
                  <a:pt x="365645" y="298424"/>
                </a:lnTo>
                <a:lnTo>
                  <a:pt x="363728" y="298310"/>
                </a:lnTo>
                <a:lnTo>
                  <a:pt x="364083" y="300558"/>
                </a:lnTo>
                <a:lnTo>
                  <a:pt x="364261" y="302628"/>
                </a:lnTo>
                <a:lnTo>
                  <a:pt x="365887" y="302437"/>
                </a:lnTo>
                <a:close/>
              </a:path>
              <a:path w="428625" h="576580">
                <a:moveTo>
                  <a:pt x="366153" y="211251"/>
                </a:moveTo>
                <a:lnTo>
                  <a:pt x="362089" y="217170"/>
                </a:lnTo>
                <a:lnTo>
                  <a:pt x="362788" y="220980"/>
                </a:lnTo>
                <a:lnTo>
                  <a:pt x="365290" y="218440"/>
                </a:lnTo>
                <a:lnTo>
                  <a:pt x="365175" y="214630"/>
                </a:lnTo>
                <a:lnTo>
                  <a:pt x="366153" y="211251"/>
                </a:lnTo>
                <a:close/>
              </a:path>
              <a:path w="428625" h="576580">
                <a:moveTo>
                  <a:pt x="366445" y="210820"/>
                </a:moveTo>
                <a:lnTo>
                  <a:pt x="366280" y="210820"/>
                </a:lnTo>
                <a:lnTo>
                  <a:pt x="366153" y="211251"/>
                </a:lnTo>
                <a:lnTo>
                  <a:pt x="366445" y="210820"/>
                </a:lnTo>
                <a:close/>
              </a:path>
              <a:path w="428625" h="576580">
                <a:moveTo>
                  <a:pt x="377113" y="237490"/>
                </a:moveTo>
                <a:lnTo>
                  <a:pt x="377075" y="236880"/>
                </a:lnTo>
                <a:lnTo>
                  <a:pt x="376224" y="238760"/>
                </a:lnTo>
                <a:lnTo>
                  <a:pt x="376453" y="240080"/>
                </a:lnTo>
                <a:lnTo>
                  <a:pt x="377113" y="237490"/>
                </a:lnTo>
                <a:close/>
              </a:path>
              <a:path w="428625" h="576580">
                <a:moveTo>
                  <a:pt x="377990" y="248920"/>
                </a:moveTo>
                <a:lnTo>
                  <a:pt x="376453" y="240080"/>
                </a:lnTo>
                <a:lnTo>
                  <a:pt x="374853" y="246380"/>
                </a:lnTo>
                <a:lnTo>
                  <a:pt x="373380" y="252730"/>
                </a:lnTo>
                <a:lnTo>
                  <a:pt x="377990" y="248920"/>
                </a:lnTo>
                <a:close/>
              </a:path>
              <a:path w="428625" h="576580">
                <a:moveTo>
                  <a:pt x="388124" y="210172"/>
                </a:moveTo>
                <a:lnTo>
                  <a:pt x="387565" y="203403"/>
                </a:lnTo>
                <a:lnTo>
                  <a:pt x="384860" y="206857"/>
                </a:lnTo>
                <a:lnTo>
                  <a:pt x="383463" y="208153"/>
                </a:lnTo>
                <a:lnTo>
                  <a:pt x="381038" y="203796"/>
                </a:lnTo>
                <a:lnTo>
                  <a:pt x="379882" y="210146"/>
                </a:lnTo>
                <a:lnTo>
                  <a:pt x="388124" y="210172"/>
                </a:lnTo>
                <a:close/>
              </a:path>
              <a:path w="428625" h="576580">
                <a:moveTo>
                  <a:pt x="390220" y="228269"/>
                </a:moveTo>
                <a:lnTo>
                  <a:pt x="387070" y="224028"/>
                </a:lnTo>
                <a:lnTo>
                  <a:pt x="385864" y="219062"/>
                </a:lnTo>
                <a:lnTo>
                  <a:pt x="387489" y="227126"/>
                </a:lnTo>
                <a:lnTo>
                  <a:pt x="390220" y="228269"/>
                </a:lnTo>
                <a:close/>
              </a:path>
              <a:path w="428625" h="576580">
                <a:moveTo>
                  <a:pt x="390931" y="242303"/>
                </a:moveTo>
                <a:lnTo>
                  <a:pt x="390537" y="232613"/>
                </a:lnTo>
                <a:lnTo>
                  <a:pt x="387654" y="235407"/>
                </a:lnTo>
                <a:lnTo>
                  <a:pt x="390105" y="242189"/>
                </a:lnTo>
                <a:lnTo>
                  <a:pt x="390931" y="242303"/>
                </a:lnTo>
                <a:close/>
              </a:path>
              <a:path w="428625" h="576580">
                <a:moveTo>
                  <a:pt x="392137" y="227634"/>
                </a:moveTo>
                <a:lnTo>
                  <a:pt x="391121" y="228650"/>
                </a:lnTo>
                <a:lnTo>
                  <a:pt x="390220" y="228269"/>
                </a:lnTo>
                <a:lnTo>
                  <a:pt x="391909" y="230555"/>
                </a:lnTo>
                <a:lnTo>
                  <a:pt x="392061" y="228650"/>
                </a:lnTo>
                <a:lnTo>
                  <a:pt x="392137" y="227634"/>
                </a:lnTo>
                <a:close/>
              </a:path>
              <a:path w="428625" h="576580">
                <a:moveTo>
                  <a:pt x="393814" y="225971"/>
                </a:moveTo>
                <a:lnTo>
                  <a:pt x="392620" y="221475"/>
                </a:lnTo>
                <a:lnTo>
                  <a:pt x="392137" y="227634"/>
                </a:lnTo>
                <a:lnTo>
                  <a:pt x="393814" y="225971"/>
                </a:lnTo>
                <a:close/>
              </a:path>
              <a:path w="428625" h="576580">
                <a:moveTo>
                  <a:pt x="397891" y="194437"/>
                </a:moveTo>
                <a:lnTo>
                  <a:pt x="396227" y="192430"/>
                </a:lnTo>
                <a:lnTo>
                  <a:pt x="394817" y="195072"/>
                </a:lnTo>
                <a:lnTo>
                  <a:pt x="394093" y="198412"/>
                </a:lnTo>
                <a:lnTo>
                  <a:pt x="393560" y="201955"/>
                </a:lnTo>
                <a:lnTo>
                  <a:pt x="395084" y="199923"/>
                </a:lnTo>
                <a:lnTo>
                  <a:pt x="397891" y="194437"/>
                </a:lnTo>
                <a:close/>
              </a:path>
              <a:path w="428625" h="576580">
                <a:moveTo>
                  <a:pt x="399402" y="290118"/>
                </a:moveTo>
                <a:lnTo>
                  <a:pt x="397916" y="282270"/>
                </a:lnTo>
                <a:lnTo>
                  <a:pt x="395414" y="286639"/>
                </a:lnTo>
                <a:lnTo>
                  <a:pt x="391833" y="286270"/>
                </a:lnTo>
                <a:lnTo>
                  <a:pt x="389407" y="280111"/>
                </a:lnTo>
                <a:lnTo>
                  <a:pt x="388632" y="290080"/>
                </a:lnTo>
                <a:lnTo>
                  <a:pt x="399402" y="290118"/>
                </a:lnTo>
                <a:close/>
              </a:path>
              <a:path w="428625" h="576580">
                <a:moveTo>
                  <a:pt x="400278" y="332740"/>
                </a:moveTo>
                <a:lnTo>
                  <a:pt x="399542" y="332282"/>
                </a:lnTo>
                <a:lnTo>
                  <a:pt x="399338" y="332740"/>
                </a:lnTo>
                <a:lnTo>
                  <a:pt x="400278" y="333019"/>
                </a:lnTo>
                <a:lnTo>
                  <a:pt x="400278" y="332740"/>
                </a:lnTo>
                <a:close/>
              </a:path>
              <a:path w="428625" h="576580">
                <a:moveTo>
                  <a:pt x="400735" y="360616"/>
                </a:moveTo>
                <a:lnTo>
                  <a:pt x="400519" y="360324"/>
                </a:lnTo>
                <a:lnTo>
                  <a:pt x="400558" y="360680"/>
                </a:lnTo>
                <a:lnTo>
                  <a:pt x="400735" y="360616"/>
                </a:lnTo>
                <a:close/>
              </a:path>
              <a:path w="428625" h="576580">
                <a:moveTo>
                  <a:pt x="402272" y="280098"/>
                </a:moveTo>
                <a:lnTo>
                  <a:pt x="401383" y="272059"/>
                </a:lnTo>
                <a:lnTo>
                  <a:pt x="399923" y="275678"/>
                </a:lnTo>
                <a:lnTo>
                  <a:pt x="399808" y="276326"/>
                </a:lnTo>
                <a:lnTo>
                  <a:pt x="401891" y="280085"/>
                </a:lnTo>
                <a:lnTo>
                  <a:pt x="402272" y="280098"/>
                </a:lnTo>
                <a:close/>
              </a:path>
              <a:path w="428625" h="576580">
                <a:moveTo>
                  <a:pt x="402564" y="322580"/>
                </a:moveTo>
                <a:lnTo>
                  <a:pt x="401332" y="322084"/>
                </a:lnTo>
                <a:lnTo>
                  <a:pt x="401472" y="324497"/>
                </a:lnTo>
                <a:lnTo>
                  <a:pt x="402564" y="322580"/>
                </a:lnTo>
                <a:close/>
              </a:path>
              <a:path w="428625" h="576580">
                <a:moveTo>
                  <a:pt x="404406" y="280200"/>
                </a:moveTo>
                <a:lnTo>
                  <a:pt x="402272" y="280098"/>
                </a:lnTo>
                <a:lnTo>
                  <a:pt x="402628" y="283349"/>
                </a:lnTo>
                <a:lnTo>
                  <a:pt x="404406" y="280200"/>
                </a:lnTo>
                <a:close/>
              </a:path>
              <a:path w="428625" h="576580">
                <a:moveTo>
                  <a:pt x="404558" y="237947"/>
                </a:moveTo>
                <a:lnTo>
                  <a:pt x="400532" y="244386"/>
                </a:lnTo>
                <a:lnTo>
                  <a:pt x="397713" y="245745"/>
                </a:lnTo>
                <a:lnTo>
                  <a:pt x="396544" y="241757"/>
                </a:lnTo>
                <a:lnTo>
                  <a:pt x="397497" y="232156"/>
                </a:lnTo>
                <a:lnTo>
                  <a:pt x="395820" y="235508"/>
                </a:lnTo>
                <a:lnTo>
                  <a:pt x="391934" y="242443"/>
                </a:lnTo>
                <a:lnTo>
                  <a:pt x="392722" y="242544"/>
                </a:lnTo>
                <a:lnTo>
                  <a:pt x="395795" y="249085"/>
                </a:lnTo>
                <a:lnTo>
                  <a:pt x="399503" y="249402"/>
                </a:lnTo>
                <a:lnTo>
                  <a:pt x="402780" y="245148"/>
                </a:lnTo>
                <a:lnTo>
                  <a:pt x="404558" y="237947"/>
                </a:lnTo>
                <a:close/>
              </a:path>
              <a:path w="428625" h="576580">
                <a:moveTo>
                  <a:pt x="406361" y="233921"/>
                </a:moveTo>
                <a:lnTo>
                  <a:pt x="403098" y="226187"/>
                </a:lnTo>
                <a:lnTo>
                  <a:pt x="404456" y="233273"/>
                </a:lnTo>
                <a:lnTo>
                  <a:pt x="406361" y="233921"/>
                </a:lnTo>
                <a:close/>
              </a:path>
              <a:path w="428625" h="576580">
                <a:moveTo>
                  <a:pt x="406527" y="314058"/>
                </a:moveTo>
                <a:lnTo>
                  <a:pt x="405409" y="312826"/>
                </a:lnTo>
                <a:lnTo>
                  <a:pt x="405257" y="314960"/>
                </a:lnTo>
                <a:lnTo>
                  <a:pt x="406527" y="314058"/>
                </a:lnTo>
                <a:close/>
              </a:path>
              <a:path w="428625" h="576580">
                <a:moveTo>
                  <a:pt x="407428" y="234289"/>
                </a:moveTo>
                <a:lnTo>
                  <a:pt x="406361" y="233921"/>
                </a:lnTo>
                <a:lnTo>
                  <a:pt x="406806" y="234988"/>
                </a:lnTo>
                <a:lnTo>
                  <a:pt x="407428" y="234289"/>
                </a:lnTo>
                <a:close/>
              </a:path>
              <a:path w="428625" h="576580">
                <a:moveTo>
                  <a:pt x="412483" y="247713"/>
                </a:moveTo>
                <a:lnTo>
                  <a:pt x="407758" y="239763"/>
                </a:lnTo>
                <a:lnTo>
                  <a:pt x="409943" y="246468"/>
                </a:lnTo>
                <a:lnTo>
                  <a:pt x="412483" y="247713"/>
                </a:lnTo>
                <a:close/>
              </a:path>
              <a:path w="428625" h="576580">
                <a:moveTo>
                  <a:pt x="412737" y="226479"/>
                </a:moveTo>
                <a:lnTo>
                  <a:pt x="409371" y="232092"/>
                </a:lnTo>
                <a:lnTo>
                  <a:pt x="407428" y="234289"/>
                </a:lnTo>
                <a:lnTo>
                  <a:pt x="407657" y="234365"/>
                </a:lnTo>
                <a:lnTo>
                  <a:pt x="410984" y="231444"/>
                </a:lnTo>
                <a:lnTo>
                  <a:pt x="412737" y="226479"/>
                </a:lnTo>
                <a:close/>
              </a:path>
              <a:path w="428625" h="576580">
                <a:moveTo>
                  <a:pt x="414045" y="247802"/>
                </a:moveTo>
                <a:lnTo>
                  <a:pt x="413499" y="248208"/>
                </a:lnTo>
                <a:lnTo>
                  <a:pt x="412483" y="247713"/>
                </a:lnTo>
                <a:lnTo>
                  <a:pt x="413715" y="249796"/>
                </a:lnTo>
                <a:lnTo>
                  <a:pt x="413981" y="248208"/>
                </a:lnTo>
                <a:lnTo>
                  <a:pt x="414045" y="247802"/>
                </a:lnTo>
                <a:close/>
              </a:path>
              <a:path w="428625" h="576580">
                <a:moveTo>
                  <a:pt x="416852" y="277368"/>
                </a:moveTo>
                <a:lnTo>
                  <a:pt x="416217" y="275285"/>
                </a:lnTo>
                <a:lnTo>
                  <a:pt x="415937" y="277876"/>
                </a:lnTo>
                <a:lnTo>
                  <a:pt x="416852" y="277368"/>
                </a:lnTo>
                <a:close/>
              </a:path>
              <a:path w="428625" h="576580">
                <a:moveTo>
                  <a:pt x="417017" y="240677"/>
                </a:moveTo>
                <a:lnTo>
                  <a:pt x="414629" y="244221"/>
                </a:lnTo>
                <a:lnTo>
                  <a:pt x="414045" y="247802"/>
                </a:lnTo>
                <a:lnTo>
                  <a:pt x="416509" y="245948"/>
                </a:lnTo>
                <a:lnTo>
                  <a:pt x="417017" y="240677"/>
                </a:lnTo>
                <a:close/>
              </a:path>
              <a:path w="428625" h="576580">
                <a:moveTo>
                  <a:pt x="417360" y="264566"/>
                </a:moveTo>
                <a:lnTo>
                  <a:pt x="414667" y="270611"/>
                </a:lnTo>
                <a:lnTo>
                  <a:pt x="412038" y="270751"/>
                </a:lnTo>
                <a:lnTo>
                  <a:pt x="410476" y="267728"/>
                </a:lnTo>
                <a:lnTo>
                  <a:pt x="410019" y="266827"/>
                </a:lnTo>
                <a:lnTo>
                  <a:pt x="409155" y="260654"/>
                </a:lnTo>
                <a:lnTo>
                  <a:pt x="402234" y="267728"/>
                </a:lnTo>
                <a:lnTo>
                  <a:pt x="401383" y="269417"/>
                </a:lnTo>
                <a:lnTo>
                  <a:pt x="401307" y="268871"/>
                </a:lnTo>
                <a:lnTo>
                  <a:pt x="401116" y="267436"/>
                </a:lnTo>
                <a:lnTo>
                  <a:pt x="400367" y="261810"/>
                </a:lnTo>
                <a:lnTo>
                  <a:pt x="400342" y="261670"/>
                </a:lnTo>
                <a:lnTo>
                  <a:pt x="399491" y="255244"/>
                </a:lnTo>
                <a:lnTo>
                  <a:pt x="398513" y="258305"/>
                </a:lnTo>
                <a:lnTo>
                  <a:pt x="398513" y="265772"/>
                </a:lnTo>
                <a:lnTo>
                  <a:pt x="397929" y="267436"/>
                </a:lnTo>
                <a:lnTo>
                  <a:pt x="396582" y="266598"/>
                </a:lnTo>
                <a:lnTo>
                  <a:pt x="395643" y="264058"/>
                </a:lnTo>
                <a:lnTo>
                  <a:pt x="396151" y="262001"/>
                </a:lnTo>
                <a:lnTo>
                  <a:pt x="397446" y="261810"/>
                </a:lnTo>
                <a:lnTo>
                  <a:pt x="398386" y="263956"/>
                </a:lnTo>
                <a:lnTo>
                  <a:pt x="398513" y="265772"/>
                </a:lnTo>
                <a:lnTo>
                  <a:pt x="398513" y="258305"/>
                </a:lnTo>
                <a:lnTo>
                  <a:pt x="397433" y="261670"/>
                </a:lnTo>
                <a:lnTo>
                  <a:pt x="393331" y="258724"/>
                </a:lnTo>
                <a:lnTo>
                  <a:pt x="390664" y="249135"/>
                </a:lnTo>
                <a:lnTo>
                  <a:pt x="392379" y="258546"/>
                </a:lnTo>
                <a:lnTo>
                  <a:pt x="392607" y="264566"/>
                </a:lnTo>
                <a:lnTo>
                  <a:pt x="392734" y="265772"/>
                </a:lnTo>
                <a:lnTo>
                  <a:pt x="396697" y="271284"/>
                </a:lnTo>
                <a:lnTo>
                  <a:pt x="394131" y="274650"/>
                </a:lnTo>
                <a:lnTo>
                  <a:pt x="392353" y="272503"/>
                </a:lnTo>
                <a:lnTo>
                  <a:pt x="389915" y="265772"/>
                </a:lnTo>
                <a:lnTo>
                  <a:pt x="390474" y="272503"/>
                </a:lnTo>
                <a:lnTo>
                  <a:pt x="390575" y="273164"/>
                </a:lnTo>
                <a:lnTo>
                  <a:pt x="393077" y="276237"/>
                </a:lnTo>
                <a:lnTo>
                  <a:pt x="396519" y="274929"/>
                </a:lnTo>
                <a:lnTo>
                  <a:pt x="396671" y="274650"/>
                </a:lnTo>
                <a:lnTo>
                  <a:pt x="399796" y="268871"/>
                </a:lnTo>
                <a:lnTo>
                  <a:pt x="402145" y="271919"/>
                </a:lnTo>
                <a:lnTo>
                  <a:pt x="405638" y="270941"/>
                </a:lnTo>
                <a:lnTo>
                  <a:pt x="406552" y="269417"/>
                </a:lnTo>
                <a:lnTo>
                  <a:pt x="407581" y="267728"/>
                </a:lnTo>
                <a:lnTo>
                  <a:pt x="407809" y="269417"/>
                </a:lnTo>
                <a:lnTo>
                  <a:pt x="408051" y="270256"/>
                </a:lnTo>
                <a:lnTo>
                  <a:pt x="408774" y="271538"/>
                </a:lnTo>
                <a:lnTo>
                  <a:pt x="406971" y="275678"/>
                </a:lnTo>
                <a:lnTo>
                  <a:pt x="404406" y="280200"/>
                </a:lnTo>
                <a:lnTo>
                  <a:pt x="405790" y="280276"/>
                </a:lnTo>
                <a:lnTo>
                  <a:pt x="409359" y="273164"/>
                </a:lnTo>
                <a:lnTo>
                  <a:pt x="411899" y="276326"/>
                </a:lnTo>
                <a:lnTo>
                  <a:pt x="414439" y="274624"/>
                </a:lnTo>
                <a:lnTo>
                  <a:pt x="415264" y="273164"/>
                </a:lnTo>
                <a:lnTo>
                  <a:pt x="415455" y="272834"/>
                </a:lnTo>
                <a:lnTo>
                  <a:pt x="416217" y="275285"/>
                </a:lnTo>
                <a:lnTo>
                  <a:pt x="416471" y="272834"/>
                </a:lnTo>
                <a:lnTo>
                  <a:pt x="416699" y="270751"/>
                </a:lnTo>
                <a:lnTo>
                  <a:pt x="417360" y="264566"/>
                </a:lnTo>
                <a:close/>
              </a:path>
              <a:path w="428625" h="576580">
                <a:moveTo>
                  <a:pt x="417715" y="305816"/>
                </a:moveTo>
                <a:lnTo>
                  <a:pt x="416953" y="306070"/>
                </a:lnTo>
                <a:lnTo>
                  <a:pt x="417360" y="307009"/>
                </a:lnTo>
                <a:lnTo>
                  <a:pt x="417715" y="305816"/>
                </a:lnTo>
                <a:close/>
              </a:path>
              <a:path w="428625" h="576580">
                <a:moveTo>
                  <a:pt x="420446" y="311150"/>
                </a:moveTo>
                <a:lnTo>
                  <a:pt x="420370" y="310553"/>
                </a:lnTo>
                <a:lnTo>
                  <a:pt x="420001" y="311150"/>
                </a:lnTo>
                <a:lnTo>
                  <a:pt x="420446" y="311150"/>
                </a:lnTo>
                <a:close/>
              </a:path>
              <a:path w="428625" h="576580">
                <a:moveTo>
                  <a:pt x="420789" y="309880"/>
                </a:moveTo>
                <a:lnTo>
                  <a:pt x="419976" y="307340"/>
                </a:lnTo>
                <a:lnTo>
                  <a:pt x="420370" y="310553"/>
                </a:lnTo>
                <a:lnTo>
                  <a:pt x="420789" y="309880"/>
                </a:lnTo>
                <a:close/>
              </a:path>
              <a:path w="428625" h="576580">
                <a:moveTo>
                  <a:pt x="421601" y="283298"/>
                </a:moveTo>
                <a:lnTo>
                  <a:pt x="418350" y="280949"/>
                </a:lnTo>
                <a:lnTo>
                  <a:pt x="416318" y="287705"/>
                </a:lnTo>
                <a:lnTo>
                  <a:pt x="413321" y="287794"/>
                </a:lnTo>
                <a:lnTo>
                  <a:pt x="410603" y="285140"/>
                </a:lnTo>
                <a:lnTo>
                  <a:pt x="409397" y="283692"/>
                </a:lnTo>
                <a:lnTo>
                  <a:pt x="409206" y="286537"/>
                </a:lnTo>
                <a:lnTo>
                  <a:pt x="409752" y="288086"/>
                </a:lnTo>
                <a:lnTo>
                  <a:pt x="410768" y="289483"/>
                </a:lnTo>
                <a:lnTo>
                  <a:pt x="407149" y="298221"/>
                </a:lnTo>
                <a:lnTo>
                  <a:pt x="405231" y="296430"/>
                </a:lnTo>
                <a:lnTo>
                  <a:pt x="399643" y="287134"/>
                </a:lnTo>
                <a:lnTo>
                  <a:pt x="402094" y="294982"/>
                </a:lnTo>
                <a:lnTo>
                  <a:pt x="405447" y="299326"/>
                </a:lnTo>
                <a:lnTo>
                  <a:pt x="408813" y="298437"/>
                </a:lnTo>
                <a:lnTo>
                  <a:pt x="411314" y="290550"/>
                </a:lnTo>
                <a:lnTo>
                  <a:pt x="416445" y="295541"/>
                </a:lnTo>
                <a:lnTo>
                  <a:pt x="421601" y="283298"/>
                </a:lnTo>
                <a:close/>
              </a:path>
              <a:path w="428625" h="576580">
                <a:moveTo>
                  <a:pt x="423849" y="274789"/>
                </a:moveTo>
                <a:lnTo>
                  <a:pt x="423837" y="268744"/>
                </a:lnTo>
                <a:lnTo>
                  <a:pt x="420560" y="275361"/>
                </a:lnTo>
                <a:lnTo>
                  <a:pt x="416852" y="277368"/>
                </a:lnTo>
                <a:lnTo>
                  <a:pt x="417779" y="280365"/>
                </a:lnTo>
                <a:lnTo>
                  <a:pt x="423849" y="274789"/>
                </a:lnTo>
                <a:close/>
              </a:path>
              <a:path w="428625" h="576580">
                <a:moveTo>
                  <a:pt x="425348" y="337820"/>
                </a:moveTo>
                <a:lnTo>
                  <a:pt x="424967" y="337312"/>
                </a:lnTo>
                <a:lnTo>
                  <a:pt x="425119" y="339382"/>
                </a:lnTo>
                <a:lnTo>
                  <a:pt x="425348" y="337820"/>
                </a:lnTo>
                <a:close/>
              </a:path>
              <a:path w="428625" h="576580">
                <a:moveTo>
                  <a:pt x="426123" y="517309"/>
                </a:moveTo>
                <a:lnTo>
                  <a:pt x="425551" y="506895"/>
                </a:lnTo>
                <a:lnTo>
                  <a:pt x="424891" y="496735"/>
                </a:lnTo>
                <a:lnTo>
                  <a:pt x="424230" y="506895"/>
                </a:lnTo>
                <a:lnTo>
                  <a:pt x="423659" y="517309"/>
                </a:lnTo>
                <a:lnTo>
                  <a:pt x="423697" y="528015"/>
                </a:lnTo>
                <a:lnTo>
                  <a:pt x="424891" y="539076"/>
                </a:lnTo>
                <a:lnTo>
                  <a:pt x="426085" y="528015"/>
                </a:lnTo>
                <a:lnTo>
                  <a:pt x="426123" y="517309"/>
                </a:lnTo>
                <a:close/>
              </a:path>
              <a:path w="428625" h="576580">
                <a:moveTo>
                  <a:pt x="427177" y="259778"/>
                </a:moveTo>
                <a:lnTo>
                  <a:pt x="426961" y="261835"/>
                </a:lnTo>
                <a:lnTo>
                  <a:pt x="426212" y="263652"/>
                </a:lnTo>
                <a:lnTo>
                  <a:pt x="424891" y="264553"/>
                </a:lnTo>
                <a:lnTo>
                  <a:pt x="422744" y="263093"/>
                </a:lnTo>
                <a:lnTo>
                  <a:pt x="422249" y="260057"/>
                </a:lnTo>
                <a:lnTo>
                  <a:pt x="422109" y="259207"/>
                </a:lnTo>
                <a:lnTo>
                  <a:pt x="422757" y="255803"/>
                </a:lnTo>
                <a:lnTo>
                  <a:pt x="415925" y="262966"/>
                </a:lnTo>
                <a:lnTo>
                  <a:pt x="413626" y="259549"/>
                </a:lnTo>
                <a:lnTo>
                  <a:pt x="414159" y="256070"/>
                </a:lnTo>
                <a:lnTo>
                  <a:pt x="415163" y="249504"/>
                </a:lnTo>
                <a:lnTo>
                  <a:pt x="410565" y="258495"/>
                </a:lnTo>
                <a:lnTo>
                  <a:pt x="407657" y="253212"/>
                </a:lnTo>
                <a:lnTo>
                  <a:pt x="404609" y="248780"/>
                </a:lnTo>
                <a:lnTo>
                  <a:pt x="406057" y="259524"/>
                </a:lnTo>
                <a:lnTo>
                  <a:pt x="411327" y="258508"/>
                </a:lnTo>
                <a:lnTo>
                  <a:pt x="413118" y="256070"/>
                </a:lnTo>
                <a:lnTo>
                  <a:pt x="413575" y="265176"/>
                </a:lnTo>
                <a:lnTo>
                  <a:pt x="416242" y="262966"/>
                </a:lnTo>
                <a:lnTo>
                  <a:pt x="417677" y="261772"/>
                </a:lnTo>
                <a:lnTo>
                  <a:pt x="420903" y="260057"/>
                </a:lnTo>
                <a:lnTo>
                  <a:pt x="421322" y="263829"/>
                </a:lnTo>
                <a:lnTo>
                  <a:pt x="424891" y="266433"/>
                </a:lnTo>
                <a:lnTo>
                  <a:pt x="426085" y="265531"/>
                </a:lnTo>
                <a:lnTo>
                  <a:pt x="426808" y="264553"/>
                </a:lnTo>
                <a:lnTo>
                  <a:pt x="427177" y="264058"/>
                </a:lnTo>
                <a:lnTo>
                  <a:pt x="427177" y="259778"/>
                </a:lnTo>
                <a:close/>
              </a:path>
              <a:path w="428625" h="576580">
                <a:moveTo>
                  <a:pt x="427189" y="294640"/>
                </a:moveTo>
                <a:lnTo>
                  <a:pt x="426085" y="295910"/>
                </a:lnTo>
                <a:lnTo>
                  <a:pt x="425488" y="298450"/>
                </a:lnTo>
                <a:lnTo>
                  <a:pt x="424891" y="299720"/>
                </a:lnTo>
                <a:lnTo>
                  <a:pt x="424167" y="298450"/>
                </a:lnTo>
                <a:lnTo>
                  <a:pt x="423468" y="295948"/>
                </a:lnTo>
                <a:lnTo>
                  <a:pt x="421830" y="293370"/>
                </a:lnTo>
                <a:lnTo>
                  <a:pt x="418376" y="303530"/>
                </a:lnTo>
                <a:lnTo>
                  <a:pt x="417715" y="305816"/>
                </a:lnTo>
                <a:lnTo>
                  <a:pt x="420687" y="304800"/>
                </a:lnTo>
                <a:lnTo>
                  <a:pt x="421297" y="300990"/>
                </a:lnTo>
                <a:lnTo>
                  <a:pt x="422541" y="302260"/>
                </a:lnTo>
                <a:lnTo>
                  <a:pt x="423037" y="304800"/>
                </a:lnTo>
                <a:lnTo>
                  <a:pt x="424891" y="303530"/>
                </a:lnTo>
                <a:lnTo>
                  <a:pt x="425983" y="304800"/>
                </a:lnTo>
                <a:lnTo>
                  <a:pt x="426605" y="303530"/>
                </a:lnTo>
                <a:lnTo>
                  <a:pt x="427189" y="302260"/>
                </a:lnTo>
                <a:lnTo>
                  <a:pt x="427189" y="300990"/>
                </a:lnTo>
                <a:lnTo>
                  <a:pt x="427189" y="299720"/>
                </a:lnTo>
                <a:lnTo>
                  <a:pt x="427189" y="294640"/>
                </a:lnTo>
                <a:close/>
              </a:path>
              <a:path w="428625" h="576580">
                <a:moveTo>
                  <a:pt x="427189" y="270941"/>
                </a:moveTo>
                <a:lnTo>
                  <a:pt x="426770" y="270281"/>
                </a:lnTo>
                <a:lnTo>
                  <a:pt x="426351" y="269544"/>
                </a:lnTo>
                <a:lnTo>
                  <a:pt x="425932" y="268744"/>
                </a:lnTo>
                <a:lnTo>
                  <a:pt x="425932" y="270459"/>
                </a:lnTo>
                <a:lnTo>
                  <a:pt x="426440" y="272122"/>
                </a:lnTo>
                <a:lnTo>
                  <a:pt x="427189" y="273469"/>
                </a:lnTo>
                <a:lnTo>
                  <a:pt x="427189" y="270941"/>
                </a:lnTo>
                <a:close/>
              </a:path>
              <a:path w="428625" h="576580">
                <a:moveTo>
                  <a:pt x="427189" y="255943"/>
                </a:moveTo>
                <a:lnTo>
                  <a:pt x="427024" y="255790"/>
                </a:lnTo>
                <a:lnTo>
                  <a:pt x="427101" y="256159"/>
                </a:lnTo>
                <a:lnTo>
                  <a:pt x="427151" y="256540"/>
                </a:lnTo>
                <a:lnTo>
                  <a:pt x="427189" y="256921"/>
                </a:lnTo>
                <a:lnTo>
                  <a:pt x="427189" y="255943"/>
                </a:lnTo>
                <a:close/>
              </a:path>
              <a:path w="428625" h="576580">
                <a:moveTo>
                  <a:pt x="427189" y="149860"/>
                </a:moveTo>
                <a:lnTo>
                  <a:pt x="422795" y="149860"/>
                </a:lnTo>
                <a:lnTo>
                  <a:pt x="420751" y="151130"/>
                </a:lnTo>
                <a:lnTo>
                  <a:pt x="418807" y="151130"/>
                </a:lnTo>
                <a:lnTo>
                  <a:pt x="411594" y="152400"/>
                </a:lnTo>
                <a:lnTo>
                  <a:pt x="404698" y="154940"/>
                </a:lnTo>
                <a:lnTo>
                  <a:pt x="397891" y="158750"/>
                </a:lnTo>
                <a:lnTo>
                  <a:pt x="390944" y="162560"/>
                </a:lnTo>
                <a:lnTo>
                  <a:pt x="380784" y="165100"/>
                </a:lnTo>
                <a:lnTo>
                  <a:pt x="369951" y="167640"/>
                </a:lnTo>
                <a:lnTo>
                  <a:pt x="359029" y="168910"/>
                </a:lnTo>
                <a:lnTo>
                  <a:pt x="348602" y="167640"/>
                </a:lnTo>
                <a:lnTo>
                  <a:pt x="339788" y="166370"/>
                </a:lnTo>
                <a:lnTo>
                  <a:pt x="331076" y="163830"/>
                </a:lnTo>
                <a:lnTo>
                  <a:pt x="322427" y="162560"/>
                </a:lnTo>
                <a:lnTo>
                  <a:pt x="313804" y="160020"/>
                </a:lnTo>
                <a:lnTo>
                  <a:pt x="300990" y="157480"/>
                </a:lnTo>
                <a:lnTo>
                  <a:pt x="288671" y="152400"/>
                </a:lnTo>
                <a:lnTo>
                  <a:pt x="263906" y="144780"/>
                </a:lnTo>
                <a:lnTo>
                  <a:pt x="248196" y="139700"/>
                </a:lnTo>
                <a:lnTo>
                  <a:pt x="230009" y="132080"/>
                </a:lnTo>
                <a:lnTo>
                  <a:pt x="210375" y="124460"/>
                </a:lnTo>
                <a:lnTo>
                  <a:pt x="190360" y="114300"/>
                </a:lnTo>
                <a:lnTo>
                  <a:pt x="165760" y="99060"/>
                </a:lnTo>
                <a:lnTo>
                  <a:pt x="143395" y="86360"/>
                </a:lnTo>
                <a:lnTo>
                  <a:pt x="124625" y="77470"/>
                </a:lnTo>
                <a:lnTo>
                  <a:pt x="110832" y="73660"/>
                </a:lnTo>
                <a:lnTo>
                  <a:pt x="109867" y="73164"/>
                </a:lnTo>
                <a:lnTo>
                  <a:pt x="109867" y="76200"/>
                </a:lnTo>
                <a:lnTo>
                  <a:pt x="105930" y="76200"/>
                </a:lnTo>
                <a:lnTo>
                  <a:pt x="101180" y="80010"/>
                </a:lnTo>
                <a:lnTo>
                  <a:pt x="61556" y="54610"/>
                </a:lnTo>
                <a:lnTo>
                  <a:pt x="25196" y="13970"/>
                </a:lnTo>
                <a:lnTo>
                  <a:pt x="38849" y="35560"/>
                </a:lnTo>
                <a:lnTo>
                  <a:pt x="58242" y="54610"/>
                </a:lnTo>
                <a:lnTo>
                  <a:pt x="79235" y="72390"/>
                </a:lnTo>
                <a:lnTo>
                  <a:pt x="97650" y="87630"/>
                </a:lnTo>
                <a:lnTo>
                  <a:pt x="94221" y="92710"/>
                </a:lnTo>
                <a:lnTo>
                  <a:pt x="95910" y="96520"/>
                </a:lnTo>
                <a:lnTo>
                  <a:pt x="100533" y="100330"/>
                </a:lnTo>
                <a:lnTo>
                  <a:pt x="105892" y="101600"/>
                </a:lnTo>
                <a:lnTo>
                  <a:pt x="103987" y="102870"/>
                </a:lnTo>
                <a:lnTo>
                  <a:pt x="102958" y="104152"/>
                </a:lnTo>
                <a:lnTo>
                  <a:pt x="101828" y="105410"/>
                </a:lnTo>
                <a:lnTo>
                  <a:pt x="88722" y="96520"/>
                </a:lnTo>
                <a:lnTo>
                  <a:pt x="70116" y="81280"/>
                </a:lnTo>
                <a:lnTo>
                  <a:pt x="68554" y="80010"/>
                </a:lnTo>
                <a:lnTo>
                  <a:pt x="51308" y="62230"/>
                </a:lnTo>
                <a:lnTo>
                  <a:pt x="46951" y="45720"/>
                </a:lnTo>
                <a:lnTo>
                  <a:pt x="39408" y="43180"/>
                </a:lnTo>
                <a:lnTo>
                  <a:pt x="32067" y="36830"/>
                </a:lnTo>
                <a:lnTo>
                  <a:pt x="25133" y="26670"/>
                </a:lnTo>
                <a:lnTo>
                  <a:pt x="18859" y="13970"/>
                </a:lnTo>
                <a:lnTo>
                  <a:pt x="18567" y="11430"/>
                </a:lnTo>
                <a:lnTo>
                  <a:pt x="18783" y="7620"/>
                </a:lnTo>
                <a:lnTo>
                  <a:pt x="21043" y="3810"/>
                </a:lnTo>
                <a:lnTo>
                  <a:pt x="26936" y="5080"/>
                </a:lnTo>
                <a:lnTo>
                  <a:pt x="47129" y="27940"/>
                </a:lnTo>
                <a:lnTo>
                  <a:pt x="68300" y="48260"/>
                </a:lnTo>
                <a:lnTo>
                  <a:pt x="89522" y="64770"/>
                </a:lnTo>
                <a:lnTo>
                  <a:pt x="109867" y="76200"/>
                </a:lnTo>
                <a:lnTo>
                  <a:pt x="109867" y="73164"/>
                </a:lnTo>
                <a:lnTo>
                  <a:pt x="93624" y="64770"/>
                </a:lnTo>
                <a:lnTo>
                  <a:pt x="73545" y="49530"/>
                </a:lnTo>
                <a:lnTo>
                  <a:pt x="52044" y="30480"/>
                </a:lnTo>
                <a:lnTo>
                  <a:pt x="30581" y="6350"/>
                </a:lnTo>
                <a:lnTo>
                  <a:pt x="28600" y="3810"/>
                </a:lnTo>
                <a:lnTo>
                  <a:pt x="27609" y="3810"/>
                </a:lnTo>
                <a:lnTo>
                  <a:pt x="21717" y="0"/>
                </a:lnTo>
                <a:lnTo>
                  <a:pt x="18846" y="1270"/>
                </a:lnTo>
                <a:lnTo>
                  <a:pt x="17678" y="2540"/>
                </a:lnTo>
                <a:lnTo>
                  <a:pt x="17106" y="3810"/>
                </a:lnTo>
                <a:lnTo>
                  <a:pt x="16598" y="8890"/>
                </a:lnTo>
                <a:lnTo>
                  <a:pt x="16992" y="11430"/>
                </a:lnTo>
                <a:lnTo>
                  <a:pt x="17462" y="12700"/>
                </a:lnTo>
                <a:lnTo>
                  <a:pt x="17792" y="13970"/>
                </a:lnTo>
                <a:lnTo>
                  <a:pt x="18288" y="16510"/>
                </a:lnTo>
                <a:lnTo>
                  <a:pt x="18948" y="17780"/>
                </a:lnTo>
                <a:lnTo>
                  <a:pt x="24307" y="29210"/>
                </a:lnTo>
                <a:lnTo>
                  <a:pt x="29959" y="38100"/>
                </a:lnTo>
                <a:lnTo>
                  <a:pt x="35788" y="44450"/>
                </a:lnTo>
                <a:lnTo>
                  <a:pt x="41681" y="46990"/>
                </a:lnTo>
                <a:lnTo>
                  <a:pt x="46304" y="57150"/>
                </a:lnTo>
                <a:lnTo>
                  <a:pt x="51828" y="66040"/>
                </a:lnTo>
                <a:lnTo>
                  <a:pt x="58039" y="73660"/>
                </a:lnTo>
                <a:lnTo>
                  <a:pt x="64693" y="81280"/>
                </a:lnTo>
                <a:lnTo>
                  <a:pt x="49504" y="68580"/>
                </a:lnTo>
                <a:lnTo>
                  <a:pt x="34759" y="55880"/>
                </a:lnTo>
                <a:lnTo>
                  <a:pt x="20701" y="41910"/>
                </a:lnTo>
                <a:lnTo>
                  <a:pt x="7543" y="25400"/>
                </a:lnTo>
                <a:lnTo>
                  <a:pt x="5778" y="24130"/>
                </a:lnTo>
                <a:lnTo>
                  <a:pt x="2552" y="24130"/>
                </a:lnTo>
                <a:lnTo>
                  <a:pt x="5689" y="26670"/>
                </a:lnTo>
                <a:lnTo>
                  <a:pt x="25311" y="48260"/>
                </a:lnTo>
                <a:lnTo>
                  <a:pt x="48526" y="69850"/>
                </a:lnTo>
                <a:lnTo>
                  <a:pt x="74231" y="90170"/>
                </a:lnTo>
                <a:lnTo>
                  <a:pt x="101384" y="107950"/>
                </a:lnTo>
                <a:lnTo>
                  <a:pt x="101549" y="108318"/>
                </a:lnTo>
                <a:lnTo>
                  <a:pt x="103378" y="105410"/>
                </a:lnTo>
                <a:lnTo>
                  <a:pt x="104178" y="104140"/>
                </a:lnTo>
                <a:lnTo>
                  <a:pt x="109880" y="102870"/>
                </a:lnTo>
                <a:lnTo>
                  <a:pt x="112649" y="102870"/>
                </a:lnTo>
                <a:lnTo>
                  <a:pt x="116484" y="101600"/>
                </a:lnTo>
                <a:lnTo>
                  <a:pt x="118313" y="104140"/>
                </a:lnTo>
                <a:lnTo>
                  <a:pt x="117436" y="105410"/>
                </a:lnTo>
                <a:lnTo>
                  <a:pt x="120561" y="105410"/>
                </a:lnTo>
                <a:lnTo>
                  <a:pt x="122593" y="103454"/>
                </a:lnTo>
                <a:lnTo>
                  <a:pt x="119672" y="101600"/>
                </a:lnTo>
                <a:lnTo>
                  <a:pt x="117678" y="99060"/>
                </a:lnTo>
                <a:lnTo>
                  <a:pt x="116687" y="97790"/>
                </a:lnTo>
                <a:lnTo>
                  <a:pt x="126796" y="95250"/>
                </a:lnTo>
                <a:lnTo>
                  <a:pt x="131914" y="96520"/>
                </a:lnTo>
                <a:lnTo>
                  <a:pt x="133654" y="99060"/>
                </a:lnTo>
                <a:lnTo>
                  <a:pt x="132080" y="100330"/>
                </a:lnTo>
                <a:lnTo>
                  <a:pt x="128498" y="99060"/>
                </a:lnTo>
                <a:lnTo>
                  <a:pt x="125844" y="100330"/>
                </a:lnTo>
                <a:lnTo>
                  <a:pt x="131152" y="104140"/>
                </a:lnTo>
                <a:lnTo>
                  <a:pt x="139242" y="100330"/>
                </a:lnTo>
                <a:lnTo>
                  <a:pt x="143357" y="105410"/>
                </a:lnTo>
                <a:lnTo>
                  <a:pt x="137287" y="106680"/>
                </a:lnTo>
                <a:lnTo>
                  <a:pt x="129679" y="107950"/>
                </a:lnTo>
                <a:lnTo>
                  <a:pt x="123698" y="104152"/>
                </a:lnTo>
                <a:lnTo>
                  <a:pt x="125704" y="109220"/>
                </a:lnTo>
                <a:lnTo>
                  <a:pt x="122237" y="107950"/>
                </a:lnTo>
                <a:lnTo>
                  <a:pt x="114084" y="111760"/>
                </a:lnTo>
                <a:lnTo>
                  <a:pt x="109232" y="110490"/>
                </a:lnTo>
                <a:lnTo>
                  <a:pt x="102044" y="109385"/>
                </a:lnTo>
                <a:lnTo>
                  <a:pt x="103720" y="113030"/>
                </a:lnTo>
                <a:lnTo>
                  <a:pt x="108216" y="114300"/>
                </a:lnTo>
                <a:lnTo>
                  <a:pt x="113487" y="114300"/>
                </a:lnTo>
                <a:lnTo>
                  <a:pt x="110375" y="115570"/>
                </a:lnTo>
                <a:lnTo>
                  <a:pt x="109791" y="119380"/>
                </a:lnTo>
                <a:lnTo>
                  <a:pt x="112064" y="123190"/>
                </a:lnTo>
                <a:lnTo>
                  <a:pt x="97713" y="115570"/>
                </a:lnTo>
                <a:lnTo>
                  <a:pt x="58813" y="88900"/>
                </a:lnTo>
                <a:lnTo>
                  <a:pt x="24396" y="54610"/>
                </a:lnTo>
                <a:lnTo>
                  <a:pt x="14782" y="39370"/>
                </a:lnTo>
                <a:lnTo>
                  <a:pt x="23164" y="54610"/>
                </a:lnTo>
                <a:lnTo>
                  <a:pt x="57073" y="88900"/>
                </a:lnTo>
                <a:lnTo>
                  <a:pt x="94424" y="116840"/>
                </a:lnTo>
                <a:lnTo>
                  <a:pt x="107454" y="124460"/>
                </a:lnTo>
                <a:lnTo>
                  <a:pt x="105968" y="127000"/>
                </a:lnTo>
                <a:lnTo>
                  <a:pt x="105295" y="129540"/>
                </a:lnTo>
                <a:lnTo>
                  <a:pt x="105486" y="133146"/>
                </a:lnTo>
                <a:lnTo>
                  <a:pt x="107327" y="128270"/>
                </a:lnTo>
                <a:lnTo>
                  <a:pt x="116471" y="123190"/>
                </a:lnTo>
                <a:lnTo>
                  <a:pt x="120116" y="123190"/>
                </a:lnTo>
                <a:lnTo>
                  <a:pt x="123380" y="121920"/>
                </a:lnTo>
                <a:lnTo>
                  <a:pt x="128562" y="120650"/>
                </a:lnTo>
                <a:lnTo>
                  <a:pt x="132981" y="118110"/>
                </a:lnTo>
                <a:lnTo>
                  <a:pt x="136855" y="121920"/>
                </a:lnTo>
                <a:lnTo>
                  <a:pt x="131864" y="124460"/>
                </a:lnTo>
                <a:lnTo>
                  <a:pt x="123863" y="127000"/>
                </a:lnTo>
                <a:lnTo>
                  <a:pt x="116814" y="127000"/>
                </a:lnTo>
                <a:lnTo>
                  <a:pt x="120904" y="129540"/>
                </a:lnTo>
                <a:lnTo>
                  <a:pt x="129184" y="125730"/>
                </a:lnTo>
                <a:lnTo>
                  <a:pt x="138061" y="123190"/>
                </a:lnTo>
                <a:lnTo>
                  <a:pt x="143916" y="121920"/>
                </a:lnTo>
                <a:lnTo>
                  <a:pt x="141732" y="123190"/>
                </a:lnTo>
                <a:lnTo>
                  <a:pt x="140804" y="125730"/>
                </a:lnTo>
                <a:lnTo>
                  <a:pt x="140081" y="128270"/>
                </a:lnTo>
                <a:lnTo>
                  <a:pt x="126555" y="130810"/>
                </a:lnTo>
                <a:lnTo>
                  <a:pt x="119697" y="133350"/>
                </a:lnTo>
                <a:lnTo>
                  <a:pt x="105410" y="133350"/>
                </a:lnTo>
                <a:lnTo>
                  <a:pt x="103251" y="132080"/>
                </a:lnTo>
                <a:lnTo>
                  <a:pt x="98666" y="133350"/>
                </a:lnTo>
                <a:lnTo>
                  <a:pt x="96342" y="134620"/>
                </a:lnTo>
                <a:lnTo>
                  <a:pt x="83489" y="129540"/>
                </a:lnTo>
                <a:lnTo>
                  <a:pt x="75476" y="124460"/>
                </a:lnTo>
                <a:lnTo>
                  <a:pt x="71462" y="121920"/>
                </a:lnTo>
                <a:lnTo>
                  <a:pt x="59245" y="110490"/>
                </a:lnTo>
                <a:lnTo>
                  <a:pt x="45859" y="95250"/>
                </a:lnTo>
                <a:lnTo>
                  <a:pt x="47231" y="93980"/>
                </a:lnTo>
                <a:lnTo>
                  <a:pt x="51790" y="92710"/>
                </a:lnTo>
                <a:lnTo>
                  <a:pt x="55499" y="92710"/>
                </a:lnTo>
                <a:lnTo>
                  <a:pt x="51549" y="90170"/>
                </a:lnTo>
                <a:lnTo>
                  <a:pt x="20612" y="62230"/>
                </a:lnTo>
                <a:lnTo>
                  <a:pt x="1473" y="24599"/>
                </a:lnTo>
                <a:lnTo>
                  <a:pt x="0" y="25400"/>
                </a:lnTo>
                <a:lnTo>
                  <a:pt x="1054" y="27940"/>
                </a:lnTo>
                <a:lnTo>
                  <a:pt x="1574" y="30480"/>
                </a:lnTo>
                <a:lnTo>
                  <a:pt x="21348" y="64770"/>
                </a:lnTo>
                <a:lnTo>
                  <a:pt x="42621" y="90170"/>
                </a:lnTo>
                <a:lnTo>
                  <a:pt x="45859" y="91440"/>
                </a:lnTo>
                <a:lnTo>
                  <a:pt x="49936" y="91440"/>
                </a:lnTo>
                <a:lnTo>
                  <a:pt x="46736" y="92710"/>
                </a:lnTo>
                <a:lnTo>
                  <a:pt x="44107" y="93980"/>
                </a:lnTo>
                <a:lnTo>
                  <a:pt x="71145" y="124460"/>
                </a:lnTo>
                <a:lnTo>
                  <a:pt x="55638" y="119380"/>
                </a:lnTo>
                <a:lnTo>
                  <a:pt x="40195" y="111760"/>
                </a:lnTo>
                <a:lnTo>
                  <a:pt x="25146" y="101600"/>
                </a:lnTo>
                <a:lnTo>
                  <a:pt x="10883" y="90170"/>
                </a:lnTo>
                <a:lnTo>
                  <a:pt x="5930" y="87630"/>
                </a:lnTo>
                <a:lnTo>
                  <a:pt x="4914" y="88531"/>
                </a:lnTo>
                <a:lnTo>
                  <a:pt x="9563" y="91440"/>
                </a:lnTo>
                <a:lnTo>
                  <a:pt x="23647" y="102870"/>
                </a:lnTo>
                <a:lnTo>
                  <a:pt x="38925" y="113030"/>
                </a:lnTo>
                <a:lnTo>
                  <a:pt x="55511" y="120650"/>
                </a:lnTo>
                <a:lnTo>
                  <a:pt x="73520" y="127000"/>
                </a:lnTo>
                <a:lnTo>
                  <a:pt x="79438" y="130810"/>
                </a:lnTo>
                <a:lnTo>
                  <a:pt x="87007" y="135890"/>
                </a:lnTo>
                <a:lnTo>
                  <a:pt x="94043" y="137160"/>
                </a:lnTo>
                <a:lnTo>
                  <a:pt x="88074" y="143510"/>
                </a:lnTo>
                <a:lnTo>
                  <a:pt x="91528" y="149860"/>
                </a:lnTo>
                <a:lnTo>
                  <a:pt x="98475" y="152400"/>
                </a:lnTo>
                <a:lnTo>
                  <a:pt x="78994" y="146050"/>
                </a:lnTo>
                <a:lnTo>
                  <a:pt x="56896" y="133311"/>
                </a:lnTo>
                <a:lnTo>
                  <a:pt x="35801" y="118110"/>
                </a:lnTo>
                <a:lnTo>
                  <a:pt x="18999" y="102870"/>
                </a:lnTo>
                <a:lnTo>
                  <a:pt x="35344" y="120650"/>
                </a:lnTo>
                <a:lnTo>
                  <a:pt x="57518" y="135890"/>
                </a:lnTo>
                <a:lnTo>
                  <a:pt x="81216" y="149860"/>
                </a:lnTo>
                <a:lnTo>
                  <a:pt x="102095" y="158750"/>
                </a:lnTo>
                <a:lnTo>
                  <a:pt x="98107" y="162560"/>
                </a:lnTo>
                <a:lnTo>
                  <a:pt x="99301" y="169964"/>
                </a:lnTo>
                <a:lnTo>
                  <a:pt x="82435" y="165100"/>
                </a:lnTo>
                <a:lnTo>
                  <a:pt x="54698" y="146050"/>
                </a:lnTo>
                <a:lnTo>
                  <a:pt x="27508" y="120650"/>
                </a:lnTo>
                <a:lnTo>
                  <a:pt x="7150" y="95250"/>
                </a:lnTo>
                <a:lnTo>
                  <a:pt x="4216" y="89154"/>
                </a:lnTo>
                <a:lnTo>
                  <a:pt x="3898" y="90170"/>
                </a:lnTo>
                <a:lnTo>
                  <a:pt x="3898" y="91440"/>
                </a:lnTo>
                <a:lnTo>
                  <a:pt x="4114" y="91440"/>
                </a:lnTo>
                <a:lnTo>
                  <a:pt x="4368" y="92710"/>
                </a:lnTo>
                <a:lnTo>
                  <a:pt x="5041" y="95250"/>
                </a:lnTo>
                <a:lnTo>
                  <a:pt x="6629" y="97790"/>
                </a:lnTo>
                <a:lnTo>
                  <a:pt x="6858" y="99060"/>
                </a:lnTo>
                <a:lnTo>
                  <a:pt x="21805" y="118110"/>
                </a:lnTo>
                <a:lnTo>
                  <a:pt x="38417" y="135890"/>
                </a:lnTo>
                <a:lnTo>
                  <a:pt x="56286" y="149860"/>
                </a:lnTo>
                <a:lnTo>
                  <a:pt x="74993" y="163830"/>
                </a:lnTo>
                <a:lnTo>
                  <a:pt x="63157" y="165100"/>
                </a:lnTo>
                <a:lnTo>
                  <a:pt x="40982" y="162560"/>
                </a:lnTo>
                <a:lnTo>
                  <a:pt x="30721" y="160020"/>
                </a:lnTo>
                <a:lnTo>
                  <a:pt x="26466" y="158750"/>
                </a:lnTo>
                <a:lnTo>
                  <a:pt x="25120" y="162560"/>
                </a:lnTo>
                <a:lnTo>
                  <a:pt x="30581" y="162560"/>
                </a:lnTo>
                <a:lnTo>
                  <a:pt x="41643" y="165100"/>
                </a:lnTo>
                <a:lnTo>
                  <a:pt x="53454" y="166370"/>
                </a:lnTo>
                <a:lnTo>
                  <a:pt x="65443" y="166370"/>
                </a:lnTo>
                <a:lnTo>
                  <a:pt x="77025" y="165100"/>
                </a:lnTo>
                <a:lnTo>
                  <a:pt x="85598" y="170180"/>
                </a:lnTo>
                <a:lnTo>
                  <a:pt x="94742" y="172720"/>
                </a:lnTo>
                <a:lnTo>
                  <a:pt x="104076" y="173990"/>
                </a:lnTo>
                <a:lnTo>
                  <a:pt x="113245" y="171450"/>
                </a:lnTo>
                <a:lnTo>
                  <a:pt x="110540" y="173990"/>
                </a:lnTo>
                <a:lnTo>
                  <a:pt x="108432" y="177800"/>
                </a:lnTo>
                <a:lnTo>
                  <a:pt x="107213" y="182880"/>
                </a:lnTo>
                <a:lnTo>
                  <a:pt x="86207" y="180340"/>
                </a:lnTo>
                <a:lnTo>
                  <a:pt x="66700" y="176530"/>
                </a:lnTo>
                <a:lnTo>
                  <a:pt x="48806" y="171450"/>
                </a:lnTo>
                <a:lnTo>
                  <a:pt x="32677" y="165100"/>
                </a:lnTo>
                <a:lnTo>
                  <a:pt x="46558" y="173990"/>
                </a:lnTo>
                <a:lnTo>
                  <a:pt x="69443" y="180340"/>
                </a:lnTo>
                <a:lnTo>
                  <a:pt x="109626" y="186690"/>
                </a:lnTo>
                <a:lnTo>
                  <a:pt x="115646" y="189230"/>
                </a:lnTo>
                <a:lnTo>
                  <a:pt x="125717" y="190500"/>
                </a:lnTo>
                <a:lnTo>
                  <a:pt x="133654" y="185420"/>
                </a:lnTo>
                <a:lnTo>
                  <a:pt x="129959" y="189230"/>
                </a:lnTo>
                <a:lnTo>
                  <a:pt x="126517" y="191770"/>
                </a:lnTo>
                <a:lnTo>
                  <a:pt x="124650" y="196850"/>
                </a:lnTo>
                <a:lnTo>
                  <a:pt x="111772" y="200660"/>
                </a:lnTo>
                <a:lnTo>
                  <a:pt x="97586" y="200660"/>
                </a:lnTo>
                <a:lnTo>
                  <a:pt x="83299" y="198120"/>
                </a:lnTo>
                <a:lnTo>
                  <a:pt x="70116" y="194310"/>
                </a:lnTo>
                <a:lnTo>
                  <a:pt x="72110" y="191770"/>
                </a:lnTo>
                <a:lnTo>
                  <a:pt x="73914" y="189230"/>
                </a:lnTo>
                <a:lnTo>
                  <a:pt x="74383" y="187960"/>
                </a:lnTo>
                <a:lnTo>
                  <a:pt x="74853" y="186690"/>
                </a:lnTo>
                <a:lnTo>
                  <a:pt x="64592" y="187960"/>
                </a:lnTo>
                <a:lnTo>
                  <a:pt x="53047" y="184150"/>
                </a:lnTo>
                <a:lnTo>
                  <a:pt x="41046" y="179070"/>
                </a:lnTo>
                <a:lnTo>
                  <a:pt x="29425" y="170180"/>
                </a:lnTo>
                <a:lnTo>
                  <a:pt x="24803" y="163474"/>
                </a:lnTo>
                <a:lnTo>
                  <a:pt x="23342" y="167640"/>
                </a:lnTo>
                <a:lnTo>
                  <a:pt x="31775" y="173990"/>
                </a:lnTo>
                <a:lnTo>
                  <a:pt x="40157" y="180340"/>
                </a:lnTo>
                <a:lnTo>
                  <a:pt x="51981" y="186690"/>
                </a:lnTo>
                <a:lnTo>
                  <a:pt x="62471" y="190500"/>
                </a:lnTo>
                <a:lnTo>
                  <a:pt x="70180" y="189230"/>
                </a:lnTo>
                <a:lnTo>
                  <a:pt x="68922" y="191770"/>
                </a:lnTo>
                <a:lnTo>
                  <a:pt x="66903" y="194310"/>
                </a:lnTo>
                <a:lnTo>
                  <a:pt x="64820" y="194310"/>
                </a:lnTo>
                <a:lnTo>
                  <a:pt x="70878" y="198120"/>
                </a:lnTo>
                <a:lnTo>
                  <a:pt x="77495" y="200660"/>
                </a:lnTo>
                <a:lnTo>
                  <a:pt x="91554" y="203200"/>
                </a:lnTo>
                <a:lnTo>
                  <a:pt x="84302" y="207010"/>
                </a:lnTo>
                <a:lnTo>
                  <a:pt x="76860" y="210820"/>
                </a:lnTo>
                <a:lnTo>
                  <a:pt x="69126" y="213360"/>
                </a:lnTo>
                <a:lnTo>
                  <a:pt x="60071" y="215900"/>
                </a:lnTo>
                <a:lnTo>
                  <a:pt x="58369" y="215900"/>
                </a:lnTo>
                <a:lnTo>
                  <a:pt x="55651" y="218440"/>
                </a:lnTo>
                <a:lnTo>
                  <a:pt x="55753" y="221615"/>
                </a:lnTo>
                <a:lnTo>
                  <a:pt x="61722" y="217170"/>
                </a:lnTo>
                <a:lnTo>
                  <a:pt x="78790" y="212090"/>
                </a:lnTo>
                <a:lnTo>
                  <a:pt x="86982" y="208280"/>
                </a:lnTo>
                <a:lnTo>
                  <a:pt x="94653" y="204470"/>
                </a:lnTo>
                <a:lnTo>
                  <a:pt x="109855" y="204470"/>
                </a:lnTo>
                <a:lnTo>
                  <a:pt x="118046" y="201930"/>
                </a:lnTo>
                <a:lnTo>
                  <a:pt x="121234" y="200660"/>
                </a:lnTo>
                <a:lnTo>
                  <a:pt x="124421" y="199390"/>
                </a:lnTo>
                <a:lnTo>
                  <a:pt x="123418" y="203200"/>
                </a:lnTo>
                <a:lnTo>
                  <a:pt x="125615" y="204470"/>
                </a:lnTo>
                <a:lnTo>
                  <a:pt x="128346" y="204470"/>
                </a:lnTo>
                <a:lnTo>
                  <a:pt x="112585" y="209550"/>
                </a:lnTo>
                <a:lnTo>
                  <a:pt x="80695" y="217170"/>
                </a:lnTo>
                <a:lnTo>
                  <a:pt x="64096" y="219710"/>
                </a:lnTo>
                <a:lnTo>
                  <a:pt x="73139" y="220980"/>
                </a:lnTo>
                <a:lnTo>
                  <a:pt x="92024" y="215900"/>
                </a:lnTo>
                <a:lnTo>
                  <a:pt x="101117" y="213360"/>
                </a:lnTo>
                <a:lnTo>
                  <a:pt x="107683" y="212090"/>
                </a:lnTo>
                <a:lnTo>
                  <a:pt x="116179" y="212090"/>
                </a:lnTo>
                <a:lnTo>
                  <a:pt x="130657" y="208280"/>
                </a:lnTo>
                <a:lnTo>
                  <a:pt x="138468" y="205740"/>
                </a:lnTo>
                <a:lnTo>
                  <a:pt x="145821" y="204470"/>
                </a:lnTo>
                <a:lnTo>
                  <a:pt x="142532" y="208280"/>
                </a:lnTo>
                <a:lnTo>
                  <a:pt x="140208" y="213360"/>
                </a:lnTo>
                <a:lnTo>
                  <a:pt x="139217" y="218440"/>
                </a:lnTo>
                <a:lnTo>
                  <a:pt x="133388" y="223520"/>
                </a:lnTo>
                <a:lnTo>
                  <a:pt x="117309" y="228600"/>
                </a:lnTo>
                <a:lnTo>
                  <a:pt x="117576" y="226060"/>
                </a:lnTo>
                <a:lnTo>
                  <a:pt x="117716" y="224790"/>
                </a:lnTo>
                <a:lnTo>
                  <a:pt x="119126" y="219697"/>
                </a:lnTo>
                <a:lnTo>
                  <a:pt x="119799" y="217170"/>
                </a:lnTo>
                <a:lnTo>
                  <a:pt x="110477" y="226060"/>
                </a:lnTo>
                <a:lnTo>
                  <a:pt x="96901" y="231140"/>
                </a:lnTo>
                <a:lnTo>
                  <a:pt x="80962" y="231140"/>
                </a:lnTo>
                <a:lnTo>
                  <a:pt x="64592" y="227330"/>
                </a:lnTo>
                <a:lnTo>
                  <a:pt x="55791" y="222719"/>
                </a:lnTo>
                <a:lnTo>
                  <a:pt x="55816" y="223520"/>
                </a:lnTo>
                <a:lnTo>
                  <a:pt x="55956" y="224790"/>
                </a:lnTo>
                <a:lnTo>
                  <a:pt x="57975" y="229870"/>
                </a:lnTo>
                <a:lnTo>
                  <a:pt x="65125" y="231140"/>
                </a:lnTo>
                <a:lnTo>
                  <a:pt x="75907" y="233680"/>
                </a:lnTo>
                <a:lnTo>
                  <a:pt x="86639" y="234950"/>
                </a:lnTo>
                <a:lnTo>
                  <a:pt x="96469" y="234950"/>
                </a:lnTo>
                <a:lnTo>
                  <a:pt x="104546" y="233680"/>
                </a:lnTo>
                <a:lnTo>
                  <a:pt x="98767" y="237490"/>
                </a:lnTo>
                <a:lnTo>
                  <a:pt x="92202" y="241300"/>
                </a:lnTo>
                <a:lnTo>
                  <a:pt x="85153" y="243840"/>
                </a:lnTo>
                <a:lnTo>
                  <a:pt x="77889" y="247650"/>
                </a:lnTo>
                <a:lnTo>
                  <a:pt x="74625" y="251028"/>
                </a:lnTo>
                <a:lnTo>
                  <a:pt x="79629" y="248920"/>
                </a:lnTo>
                <a:lnTo>
                  <a:pt x="90093" y="243840"/>
                </a:lnTo>
                <a:lnTo>
                  <a:pt x="99885" y="238760"/>
                </a:lnTo>
                <a:lnTo>
                  <a:pt x="106819" y="233680"/>
                </a:lnTo>
                <a:lnTo>
                  <a:pt x="108559" y="232410"/>
                </a:lnTo>
                <a:lnTo>
                  <a:pt x="109982" y="231140"/>
                </a:lnTo>
                <a:lnTo>
                  <a:pt x="115658" y="226060"/>
                </a:lnTo>
                <a:lnTo>
                  <a:pt x="115595" y="230327"/>
                </a:lnTo>
                <a:lnTo>
                  <a:pt x="115785" y="231140"/>
                </a:lnTo>
                <a:lnTo>
                  <a:pt x="122313" y="228600"/>
                </a:lnTo>
                <a:lnTo>
                  <a:pt x="129298" y="226060"/>
                </a:lnTo>
                <a:lnTo>
                  <a:pt x="135750" y="223520"/>
                </a:lnTo>
                <a:lnTo>
                  <a:pt x="140677" y="220980"/>
                </a:lnTo>
                <a:lnTo>
                  <a:pt x="144246" y="223520"/>
                </a:lnTo>
                <a:lnTo>
                  <a:pt x="152082" y="220980"/>
                </a:lnTo>
                <a:lnTo>
                  <a:pt x="156210" y="218440"/>
                </a:lnTo>
                <a:lnTo>
                  <a:pt x="158267" y="217170"/>
                </a:lnTo>
                <a:lnTo>
                  <a:pt x="142125" y="227330"/>
                </a:lnTo>
                <a:lnTo>
                  <a:pt x="124294" y="237490"/>
                </a:lnTo>
                <a:lnTo>
                  <a:pt x="104851" y="245110"/>
                </a:lnTo>
                <a:lnTo>
                  <a:pt x="83858" y="251460"/>
                </a:lnTo>
                <a:lnTo>
                  <a:pt x="102781" y="247650"/>
                </a:lnTo>
                <a:lnTo>
                  <a:pt x="121031" y="242570"/>
                </a:lnTo>
                <a:lnTo>
                  <a:pt x="137731" y="234950"/>
                </a:lnTo>
                <a:lnTo>
                  <a:pt x="152044" y="226060"/>
                </a:lnTo>
                <a:lnTo>
                  <a:pt x="149047" y="233680"/>
                </a:lnTo>
                <a:lnTo>
                  <a:pt x="148424" y="236220"/>
                </a:lnTo>
                <a:lnTo>
                  <a:pt x="153885" y="242570"/>
                </a:lnTo>
                <a:lnTo>
                  <a:pt x="139230" y="250190"/>
                </a:lnTo>
                <a:lnTo>
                  <a:pt x="121996" y="255270"/>
                </a:lnTo>
                <a:lnTo>
                  <a:pt x="103733" y="257810"/>
                </a:lnTo>
                <a:lnTo>
                  <a:pt x="86042" y="256540"/>
                </a:lnTo>
                <a:lnTo>
                  <a:pt x="74028" y="251637"/>
                </a:lnTo>
                <a:lnTo>
                  <a:pt x="70523" y="255270"/>
                </a:lnTo>
                <a:lnTo>
                  <a:pt x="80670" y="257810"/>
                </a:lnTo>
                <a:lnTo>
                  <a:pt x="81216" y="257810"/>
                </a:lnTo>
                <a:lnTo>
                  <a:pt x="101625" y="260350"/>
                </a:lnTo>
                <a:lnTo>
                  <a:pt x="111772" y="259080"/>
                </a:lnTo>
                <a:lnTo>
                  <a:pt x="121475" y="259080"/>
                </a:lnTo>
                <a:lnTo>
                  <a:pt x="117043" y="264160"/>
                </a:lnTo>
                <a:lnTo>
                  <a:pt x="112090" y="267970"/>
                </a:lnTo>
                <a:lnTo>
                  <a:pt x="106692" y="270510"/>
                </a:lnTo>
                <a:lnTo>
                  <a:pt x="103555" y="273050"/>
                </a:lnTo>
                <a:lnTo>
                  <a:pt x="104355" y="274650"/>
                </a:lnTo>
                <a:lnTo>
                  <a:pt x="108686" y="271780"/>
                </a:lnTo>
                <a:lnTo>
                  <a:pt x="108839" y="271780"/>
                </a:lnTo>
                <a:lnTo>
                  <a:pt x="114490" y="267970"/>
                </a:lnTo>
                <a:lnTo>
                  <a:pt x="119634" y="264160"/>
                </a:lnTo>
                <a:lnTo>
                  <a:pt x="124028" y="259080"/>
                </a:lnTo>
                <a:lnTo>
                  <a:pt x="125133" y="257810"/>
                </a:lnTo>
                <a:lnTo>
                  <a:pt x="133807" y="255270"/>
                </a:lnTo>
                <a:lnTo>
                  <a:pt x="142265" y="251460"/>
                </a:lnTo>
                <a:lnTo>
                  <a:pt x="149809" y="247650"/>
                </a:lnTo>
                <a:lnTo>
                  <a:pt x="155714" y="242570"/>
                </a:lnTo>
                <a:lnTo>
                  <a:pt x="160794" y="243840"/>
                </a:lnTo>
                <a:lnTo>
                  <a:pt x="162255" y="242570"/>
                </a:lnTo>
                <a:lnTo>
                  <a:pt x="165176" y="240030"/>
                </a:lnTo>
                <a:lnTo>
                  <a:pt x="166992" y="238760"/>
                </a:lnTo>
                <a:lnTo>
                  <a:pt x="168808" y="237490"/>
                </a:lnTo>
                <a:lnTo>
                  <a:pt x="168757" y="238760"/>
                </a:lnTo>
                <a:lnTo>
                  <a:pt x="168668" y="240080"/>
                </a:lnTo>
                <a:lnTo>
                  <a:pt x="166027" y="243840"/>
                </a:lnTo>
                <a:lnTo>
                  <a:pt x="165328" y="247650"/>
                </a:lnTo>
                <a:lnTo>
                  <a:pt x="153162" y="255270"/>
                </a:lnTo>
                <a:lnTo>
                  <a:pt x="140677" y="261620"/>
                </a:lnTo>
                <a:lnTo>
                  <a:pt x="115125" y="274320"/>
                </a:lnTo>
                <a:lnTo>
                  <a:pt x="128778" y="270510"/>
                </a:lnTo>
                <a:lnTo>
                  <a:pt x="142532" y="265430"/>
                </a:lnTo>
                <a:lnTo>
                  <a:pt x="155028" y="259080"/>
                </a:lnTo>
                <a:lnTo>
                  <a:pt x="164846" y="252730"/>
                </a:lnTo>
                <a:lnTo>
                  <a:pt x="169989" y="254000"/>
                </a:lnTo>
                <a:lnTo>
                  <a:pt x="176288" y="254000"/>
                </a:lnTo>
                <a:lnTo>
                  <a:pt x="179374" y="252730"/>
                </a:lnTo>
                <a:lnTo>
                  <a:pt x="182448" y="251460"/>
                </a:lnTo>
                <a:lnTo>
                  <a:pt x="184035" y="250190"/>
                </a:lnTo>
                <a:lnTo>
                  <a:pt x="187198" y="247650"/>
                </a:lnTo>
                <a:lnTo>
                  <a:pt x="175361" y="262890"/>
                </a:lnTo>
                <a:lnTo>
                  <a:pt x="157213" y="273050"/>
                </a:lnTo>
                <a:lnTo>
                  <a:pt x="136321" y="278130"/>
                </a:lnTo>
                <a:lnTo>
                  <a:pt x="116293" y="279400"/>
                </a:lnTo>
                <a:lnTo>
                  <a:pt x="105130" y="276212"/>
                </a:lnTo>
                <a:lnTo>
                  <a:pt x="108610" y="283210"/>
                </a:lnTo>
                <a:lnTo>
                  <a:pt x="116776" y="281940"/>
                </a:lnTo>
                <a:lnTo>
                  <a:pt x="132803" y="281940"/>
                </a:lnTo>
                <a:lnTo>
                  <a:pt x="141097" y="280670"/>
                </a:lnTo>
                <a:lnTo>
                  <a:pt x="138506" y="283210"/>
                </a:lnTo>
                <a:lnTo>
                  <a:pt x="131203" y="289560"/>
                </a:lnTo>
                <a:lnTo>
                  <a:pt x="123901" y="294640"/>
                </a:lnTo>
                <a:lnTo>
                  <a:pt x="123736" y="294640"/>
                </a:lnTo>
                <a:lnTo>
                  <a:pt x="119964" y="295910"/>
                </a:lnTo>
                <a:lnTo>
                  <a:pt x="123329" y="302260"/>
                </a:lnTo>
                <a:lnTo>
                  <a:pt x="124345" y="302260"/>
                </a:lnTo>
                <a:lnTo>
                  <a:pt x="124739" y="303530"/>
                </a:lnTo>
                <a:lnTo>
                  <a:pt x="126022" y="304800"/>
                </a:lnTo>
                <a:lnTo>
                  <a:pt x="128181" y="304800"/>
                </a:lnTo>
                <a:lnTo>
                  <a:pt x="131483" y="306070"/>
                </a:lnTo>
                <a:lnTo>
                  <a:pt x="143370" y="303530"/>
                </a:lnTo>
                <a:lnTo>
                  <a:pt x="154597" y="302260"/>
                </a:lnTo>
                <a:lnTo>
                  <a:pt x="163969" y="299720"/>
                </a:lnTo>
                <a:lnTo>
                  <a:pt x="170307" y="297180"/>
                </a:lnTo>
                <a:lnTo>
                  <a:pt x="167106" y="300990"/>
                </a:lnTo>
                <a:lnTo>
                  <a:pt x="163245" y="304800"/>
                </a:lnTo>
                <a:lnTo>
                  <a:pt x="159156" y="308610"/>
                </a:lnTo>
                <a:lnTo>
                  <a:pt x="157708" y="311150"/>
                </a:lnTo>
                <a:lnTo>
                  <a:pt x="159194" y="317500"/>
                </a:lnTo>
                <a:lnTo>
                  <a:pt x="167436" y="316230"/>
                </a:lnTo>
                <a:lnTo>
                  <a:pt x="177850" y="313690"/>
                </a:lnTo>
                <a:lnTo>
                  <a:pt x="187248" y="309880"/>
                </a:lnTo>
                <a:lnTo>
                  <a:pt x="190792" y="307340"/>
                </a:lnTo>
                <a:lnTo>
                  <a:pt x="187985" y="312420"/>
                </a:lnTo>
                <a:lnTo>
                  <a:pt x="184734" y="317500"/>
                </a:lnTo>
                <a:lnTo>
                  <a:pt x="181178" y="322580"/>
                </a:lnTo>
                <a:lnTo>
                  <a:pt x="179158" y="325120"/>
                </a:lnTo>
                <a:lnTo>
                  <a:pt x="182168" y="331470"/>
                </a:lnTo>
                <a:lnTo>
                  <a:pt x="191325" y="328930"/>
                </a:lnTo>
                <a:lnTo>
                  <a:pt x="194043" y="327660"/>
                </a:lnTo>
                <a:lnTo>
                  <a:pt x="199478" y="325120"/>
                </a:lnTo>
                <a:lnTo>
                  <a:pt x="207378" y="322580"/>
                </a:lnTo>
                <a:lnTo>
                  <a:pt x="214985" y="318770"/>
                </a:lnTo>
                <a:lnTo>
                  <a:pt x="222275" y="314960"/>
                </a:lnTo>
                <a:lnTo>
                  <a:pt x="220700" y="317500"/>
                </a:lnTo>
                <a:lnTo>
                  <a:pt x="214045" y="326390"/>
                </a:lnTo>
                <a:lnTo>
                  <a:pt x="206387" y="335280"/>
                </a:lnTo>
                <a:lnTo>
                  <a:pt x="210959" y="344170"/>
                </a:lnTo>
                <a:lnTo>
                  <a:pt x="222326" y="339090"/>
                </a:lnTo>
                <a:lnTo>
                  <a:pt x="222770" y="339090"/>
                </a:lnTo>
                <a:lnTo>
                  <a:pt x="225132" y="337820"/>
                </a:lnTo>
                <a:lnTo>
                  <a:pt x="229870" y="335280"/>
                </a:lnTo>
                <a:lnTo>
                  <a:pt x="236601" y="331470"/>
                </a:lnTo>
                <a:lnTo>
                  <a:pt x="242544" y="327660"/>
                </a:lnTo>
                <a:lnTo>
                  <a:pt x="247319" y="323850"/>
                </a:lnTo>
                <a:lnTo>
                  <a:pt x="245110" y="330200"/>
                </a:lnTo>
                <a:lnTo>
                  <a:pt x="242023" y="335280"/>
                </a:lnTo>
                <a:lnTo>
                  <a:pt x="238391" y="341630"/>
                </a:lnTo>
                <a:lnTo>
                  <a:pt x="236093" y="345440"/>
                </a:lnTo>
                <a:lnTo>
                  <a:pt x="236245" y="354330"/>
                </a:lnTo>
                <a:lnTo>
                  <a:pt x="244259" y="349250"/>
                </a:lnTo>
                <a:lnTo>
                  <a:pt x="251269" y="346710"/>
                </a:lnTo>
                <a:lnTo>
                  <a:pt x="257835" y="341630"/>
                </a:lnTo>
                <a:lnTo>
                  <a:pt x="263550" y="337820"/>
                </a:lnTo>
                <a:lnTo>
                  <a:pt x="267982" y="334010"/>
                </a:lnTo>
                <a:lnTo>
                  <a:pt x="261975" y="345440"/>
                </a:lnTo>
                <a:lnTo>
                  <a:pt x="257835" y="353060"/>
                </a:lnTo>
                <a:lnTo>
                  <a:pt x="257962" y="356870"/>
                </a:lnTo>
                <a:lnTo>
                  <a:pt x="260464" y="358140"/>
                </a:lnTo>
                <a:lnTo>
                  <a:pt x="265188" y="359410"/>
                </a:lnTo>
                <a:lnTo>
                  <a:pt x="268579" y="356870"/>
                </a:lnTo>
                <a:lnTo>
                  <a:pt x="277088" y="350520"/>
                </a:lnTo>
                <a:lnTo>
                  <a:pt x="281800" y="346710"/>
                </a:lnTo>
                <a:lnTo>
                  <a:pt x="285889" y="341630"/>
                </a:lnTo>
                <a:lnTo>
                  <a:pt x="284492" y="349250"/>
                </a:lnTo>
                <a:lnTo>
                  <a:pt x="281724" y="355600"/>
                </a:lnTo>
                <a:lnTo>
                  <a:pt x="278015" y="363220"/>
                </a:lnTo>
                <a:lnTo>
                  <a:pt x="276263" y="365760"/>
                </a:lnTo>
                <a:lnTo>
                  <a:pt x="280390" y="370840"/>
                </a:lnTo>
                <a:lnTo>
                  <a:pt x="286016" y="365760"/>
                </a:lnTo>
                <a:lnTo>
                  <a:pt x="292023" y="360616"/>
                </a:lnTo>
                <a:lnTo>
                  <a:pt x="297472" y="354330"/>
                </a:lnTo>
                <a:lnTo>
                  <a:pt x="302526" y="347980"/>
                </a:lnTo>
                <a:lnTo>
                  <a:pt x="307149" y="342900"/>
                </a:lnTo>
                <a:lnTo>
                  <a:pt x="305841" y="347980"/>
                </a:lnTo>
                <a:lnTo>
                  <a:pt x="303618" y="354330"/>
                </a:lnTo>
                <a:lnTo>
                  <a:pt x="301002" y="360680"/>
                </a:lnTo>
                <a:lnTo>
                  <a:pt x="299834" y="364490"/>
                </a:lnTo>
                <a:lnTo>
                  <a:pt x="302526" y="369570"/>
                </a:lnTo>
                <a:lnTo>
                  <a:pt x="307136" y="364490"/>
                </a:lnTo>
                <a:lnTo>
                  <a:pt x="316407" y="354330"/>
                </a:lnTo>
                <a:lnTo>
                  <a:pt x="320471" y="349250"/>
                </a:lnTo>
                <a:lnTo>
                  <a:pt x="323824" y="345440"/>
                </a:lnTo>
                <a:lnTo>
                  <a:pt x="323024" y="350520"/>
                </a:lnTo>
                <a:lnTo>
                  <a:pt x="321487" y="355600"/>
                </a:lnTo>
                <a:lnTo>
                  <a:pt x="319659" y="359410"/>
                </a:lnTo>
                <a:lnTo>
                  <a:pt x="318681" y="363220"/>
                </a:lnTo>
                <a:lnTo>
                  <a:pt x="324154" y="364490"/>
                </a:lnTo>
                <a:lnTo>
                  <a:pt x="326263" y="361950"/>
                </a:lnTo>
                <a:lnTo>
                  <a:pt x="328371" y="359410"/>
                </a:lnTo>
                <a:lnTo>
                  <a:pt x="331952" y="356870"/>
                </a:lnTo>
                <a:lnTo>
                  <a:pt x="334848" y="353060"/>
                </a:lnTo>
                <a:lnTo>
                  <a:pt x="336550" y="350520"/>
                </a:lnTo>
                <a:lnTo>
                  <a:pt x="336410" y="351790"/>
                </a:lnTo>
                <a:lnTo>
                  <a:pt x="336181" y="355600"/>
                </a:lnTo>
                <a:lnTo>
                  <a:pt x="335267" y="363220"/>
                </a:lnTo>
                <a:lnTo>
                  <a:pt x="339471" y="365760"/>
                </a:lnTo>
                <a:lnTo>
                  <a:pt x="342633" y="361950"/>
                </a:lnTo>
                <a:lnTo>
                  <a:pt x="344284" y="359410"/>
                </a:lnTo>
                <a:lnTo>
                  <a:pt x="345884" y="358140"/>
                </a:lnTo>
                <a:lnTo>
                  <a:pt x="347408" y="355600"/>
                </a:lnTo>
                <a:lnTo>
                  <a:pt x="346303" y="359410"/>
                </a:lnTo>
                <a:lnTo>
                  <a:pt x="344970" y="364490"/>
                </a:lnTo>
                <a:lnTo>
                  <a:pt x="346722" y="367030"/>
                </a:lnTo>
                <a:lnTo>
                  <a:pt x="350164" y="363220"/>
                </a:lnTo>
                <a:lnTo>
                  <a:pt x="355676" y="358140"/>
                </a:lnTo>
                <a:lnTo>
                  <a:pt x="361086" y="350520"/>
                </a:lnTo>
                <a:lnTo>
                  <a:pt x="364020" y="342900"/>
                </a:lnTo>
                <a:lnTo>
                  <a:pt x="370814" y="341630"/>
                </a:lnTo>
                <a:lnTo>
                  <a:pt x="381419" y="339090"/>
                </a:lnTo>
                <a:lnTo>
                  <a:pt x="382562" y="336550"/>
                </a:lnTo>
                <a:lnTo>
                  <a:pt x="384263" y="332740"/>
                </a:lnTo>
                <a:lnTo>
                  <a:pt x="381635" y="334010"/>
                </a:lnTo>
                <a:lnTo>
                  <a:pt x="376199" y="336550"/>
                </a:lnTo>
                <a:lnTo>
                  <a:pt x="373811" y="335280"/>
                </a:lnTo>
                <a:lnTo>
                  <a:pt x="374154" y="331470"/>
                </a:lnTo>
                <a:lnTo>
                  <a:pt x="373392" y="328930"/>
                </a:lnTo>
                <a:lnTo>
                  <a:pt x="372884" y="326390"/>
                </a:lnTo>
                <a:lnTo>
                  <a:pt x="376466" y="326390"/>
                </a:lnTo>
                <a:lnTo>
                  <a:pt x="379539" y="325120"/>
                </a:lnTo>
                <a:lnTo>
                  <a:pt x="380555" y="323850"/>
                </a:lnTo>
                <a:lnTo>
                  <a:pt x="381571" y="322580"/>
                </a:lnTo>
                <a:lnTo>
                  <a:pt x="379018" y="323850"/>
                </a:lnTo>
                <a:lnTo>
                  <a:pt x="375208" y="322580"/>
                </a:lnTo>
                <a:lnTo>
                  <a:pt x="375031" y="321310"/>
                </a:lnTo>
                <a:lnTo>
                  <a:pt x="377088" y="320040"/>
                </a:lnTo>
                <a:lnTo>
                  <a:pt x="381088" y="317500"/>
                </a:lnTo>
                <a:lnTo>
                  <a:pt x="383946" y="318770"/>
                </a:lnTo>
                <a:lnTo>
                  <a:pt x="382524" y="321310"/>
                </a:lnTo>
                <a:lnTo>
                  <a:pt x="383184" y="325120"/>
                </a:lnTo>
                <a:lnTo>
                  <a:pt x="383540" y="328930"/>
                </a:lnTo>
                <a:lnTo>
                  <a:pt x="385787" y="330200"/>
                </a:lnTo>
                <a:lnTo>
                  <a:pt x="386829" y="334010"/>
                </a:lnTo>
                <a:lnTo>
                  <a:pt x="388874" y="335280"/>
                </a:lnTo>
                <a:lnTo>
                  <a:pt x="382803" y="341630"/>
                </a:lnTo>
                <a:lnTo>
                  <a:pt x="377101" y="349250"/>
                </a:lnTo>
                <a:lnTo>
                  <a:pt x="372008" y="356870"/>
                </a:lnTo>
                <a:lnTo>
                  <a:pt x="367703" y="365760"/>
                </a:lnTo>
                <a:lnTo>
                  <a:pt x="359613" y="373380"/>
                </a:lnTo>
                <a:lnTo>
                  <a:pt x="338328" y="411480"/>
                </a:lnTo>
                <a:lnTo>
                  <a:pt x="332295" y="439420"/>
                </a:lnTo>
                <a:lnTo>
                  <a:pt x="334022" y="448310"/>
                </a:lnTo>
                <a:lnTo>
                  <a:pt x="339077" y="444500"/>
                </a:lnTo>
                <a:lnTo>
                  <a:pt x="340131" y="443230"/>
                </a:lnTo>
                <a:lnTo>
                  <a:pt x="344322" y="438150"/>
                </a:lnTo>
                <a:lnTo>
                  <a:pt x="348437" y="433070"/>
                </a:lnTo>
                <a:lnTo>
                  <a:pt x="346341" y="441960"/>
                </a:lnTo>
                <a:lnTo>
                  <a:pt x="344436" y="452120"/>
                </a:lnTo>
                <a:lnTo>
                  <a:pt x="342773" y="463550"/>
                </a:lnTo>
                <a:lnTo>
                  <a:pt x="341401" y="474980"/>
                </a:lnTo>
                <a:lnTo>
                  <a:pt x="349211" y="471170"/>
                </a:lnTo>
                <a:lnTo>
                  <a:pt x="351624" y="468630"/>
                </a:lnTo>
                <a:lnTo>
                  <a:pt x="355231" y="464820"/>
                </a:lnTo>
                <a:lnTo>
                  <a:pt x="358597" y="459740"/>
                </a:lnTo>
                <a:lnTo>
                  <a:pt x="357720" y="469900"/>
                </a:lnTo>
                <a:lnTo>
                  <a:pt x="357657" y="472440"/>
                </a:lnTo>
                <a:lnTo>
                  <a:pt x="357555" y="482600"/>
                </a:lnTo>
                <a:lnTo>
                  <a:pt x="357809" y="490220"/>
                </a:lnTo>
                <a:lnTo>
                  <a:pt x="358711" y="501650"/>
                </a:lnTo>
                <a:lnTo>
                  <a:pt x="366064" y="496570"/>
                </a:lnTo>
                <a:lnTo>
                  <a:pt x="367855" y="494030"/>
                </a:lnTo>
                <a:lnTo>
                  <a:pt x="370535" y="490220"/>
                </a:lnTo>
                <a:lnTo>
                  <a:pt x="373367" y="483870"/>
                </a:lnTo>
                <a:lnTo>
                  <a:pt x="372605" y="492760"/>
                </a:lnTo>
                <a:lnTo>
                  <a:pt x="372541" y="505460"/>
                </a:lnTo>
                <a:lnTo>
                  <a:pt x="372846" y="511810"/>
                </a:lnTo>
                <a:lnTo>
                  <a:pt x="373849" y="519430"/>
                </a:lnTo>
                <a:lnTo>
                  <a:pt x="380834" y="515620"/>
                </a:lnTo>
                <a:lnTo>
                  <a:pt x="384175" y="511810"/>
                </a:lnTo>
                <a:lnTo>
                  <a:pt x="386410" y="509270"/>
                </a:lnTo>
                <a:lnTo>
                  <a:pt x="390982" y="502920"/>
                </a:lnTo>
                <a:lnTo>
                  <a:pt x="394982" y="496570"/>
                </a:lnTo>
                <a:lnTo>
                  <a:pt x="395160" y="505460"/>
                </a:lnTo>
                <a:lnTo>
                  <a:pt x="396252" y="516890"/>
                </a:lnTo>
                <a:lnTo>
                  <a:pt x="397967" y="527050"/>
                </a:lnTo>
                <a:lnTo>
                  <a:pt x="400050" y="537210"/>
                </a:lnTo>
                <a:lnTo>
                  <a:pt x="404355" y="532130"/>
                </a:lnTo>
                <a:lnTo>
                  <a:pt x="405942" y="528320"/>
                </a:lnTo>
                <a:lnTo>
                  <a:pt x="408597" y="521970"/>
                </a:lnTo>
                <a:lnTo>
                  <a:pt x="410362" y="516890"/>
                </a:lnTo>
                <a:lnTo>
                  <a:pt x="411505" y="530860"/>
                </a:lnTo>
                <a:lnTo>
                  <a:pt x="414350" y="547370"/>
                </a:lnTo>
                <a:lnTo>
                  <a:pt x="418833" y="563880"/>
                </a:lnTo>
                <a:lnTo>
                  <a:pt x="424891" y="576580"/>
                </a:lnTo>
                <a:lnTo>
                  <a:pt x="425691" y="575310"/>
                </a:lnTo>
                <a:lnTo>
                  <a:pt x="427189" y="572770"/>
                </a:lnTo>
                <a:lnTo>
                  <a:pt x="427189" y="571500"/>
                </a:lnTo>
                <a:lnTo>
                  <a:pt x="427189" y="566420"/>
                </a:lnTo>
                <a:lnTo>
                  <a:pt x="426466" y="567690"/>
                </a:lnTo>
                <a:lnTo>
                  <a:pt x="425704" y="570230"/>
                </a:lnTo>
                <a:lnTo>
                  <a:pt x="424891" y="571500"/>
                </a:lnTo>
                <a:lnTo>
                  <a:pt x="416356" y="541020"/>
                </a:lnTo>
                <a:lnTo>
                  <a:pt x="414020" y="516890"/>
                </a:lnTo>
                <a:lnTo>
                  <a:pt x="413283" y="509270"/>
                </a:lnTo>
                <a:lnTo>
                  <a:pt x="413499" y="476250"/>
                </a:lnTo>
                <a:lnTo>
                  <a:pt x="414858" y="448310"/>
                </a:lnTo>
                <a:lnTo>
                  <a:pt x="416407" y="454660"/>
                </a:lnTo>
                <a:lnTo>
                  <a:pt x="418490" y="462280"/>
                </a:lnTo>
                <a:lnTo>
                  <a:pt x="420992" y="468630"/>
                </a:lnTo>
                <a:lnTo>
                  <a:pt x="423824" y="473710"/>
                </a:lnTo>
                <a:lnTo>
                  <a:pt x="424357" y="476250"/>
                </a:lnTo>
                <a:lnTo>
                  <a:pt x="424891" y="482600"/>
                </a:lnTo>
                <a:lnTo>
                  <a:pt x="425437" y="476250"/>
                </a:lnTo>
                <a:lnTo>
                  <a:pt x="425958" y="473710"/>
                </a:lnTo>
                <a:lnTo>
                  <a:pt x="426783" y="472440"/>
                </a:lnTo>
                <a:lnTo>
                  <a:pt x="427189" y="472440"/>
                </a:lnTo>
                <a:lnTo>
                  <a:pt x="427189" y="464820"/>
                </a:lnTo>
                <a:lnTo>
                  <a:pt x="427189" y="461010"/>
                </a:lnTo>
                <a:lnTo>
                  <a:pt x="426427" y="463550"/>
                </a:lnTo>
                <a:lnTo>
                  <a:pt x="425665" y="464820"/>
                </a:lnTo>
                <a:lnTo>
                  <a:pt x="424891" y="464820"/>
                </a:lnTo>
                <a:lnTo>
                  <a:pt x="422973" y="462280"/>
                </a:lnTo>
                <a:lnTo>
                  <a:pt x="417258" y="435610"/>
                </a:lnTo>
                <a:lnTo>
                  <a:pt x="416598" y="427990"/>
                </a:lnTo>
                <a:lnTo>
                  <a:pt x="416382" y="420370"/>
                </a:lnTo>
                <a:lnTo>
                  <a:pt x="416306" y="393700"/>
                </a:lnTo>
                <a:lnTo>
                  <a:pt x="419442" y="396240"/>
                </a:lnTo>
                <a:lnTo>
                  <a:pt x="419442" y="393700"/>
                </a:lnTo>
                <a:lnTo>
                  <a:pt x="419455" y="391160"/>
                </a:lnTo>
                <a:lnTo>
                  <a:pt x="419455" y="389890"/>
                </a:lnTo>
                <a:lnTo>
                  <a:pt x="423595" y="392430"/>
                </a:lnTo>
                <a:lnTo>
                  <a:pt x="424395" y="419100"/>
                </a:lnTo>
                <a:lnTo>
                  <a:pt x="424891" y="429260"/>
                </a:lnTo>
                <a:lnTo>
                  <a:pt x="425386" y="419100"/>
                </a:lnTo>
                <a:lnTo>
                  <a:pt x="425653" y="411480"/>
                </a:lnTo>
                <a:lnTo>
                  <a:pt x="426186" y="392430"/>
                </a:lnTo>
                <a:lnTo>
                  <a:pt x="427189" y="392430"/>
                </a:lnTo>
                <a:lnTo>
                  <a:pt x="427189" y="389890"/>
                </a:lnTo>
                <a:lnTo>
                  <a:pt x="427189" y="387350"/>
                </a:lnTo>
                <a:lnTo>
                  <a:pt x="426212" y="387350"/>
                </a:lnTo>
                <a:lnTo>
                  <a:pt x="426212" y="386080"/>
                </a:lnTo>
                <a:lnTo>
                  <a:pt x="423443" y="386080"/>
                </a:lnTo>
                <a:lnTo>
                  <a:pt x="423595" y="387350"/>
                </a:lnTo>
                <a:lnTo>
                  <a:pt x="422249" y="387350"/>
                </a:lnTo>
                <a:lnTo>
                  <a:pt x="420585" y="383540"/>
                </a:lnTo>
                <a:lnTo>
                  <a:pt x="423862" y="381000"/>
                </a:lnTo>
                <a:lnTo>
                  <a:pt x="424891" y="382270"/>
                </a:lnTo>
                <a:lnTo>
                  <a:pt x="425399" y="381000"/>
                </a:lnTo>
                <a:lnTo>
                  <a:pt x="426453" y="382270"/>
                </a:lnTo>
                <a:lnTo>
                  <a:pt x="427189" y="382270"/>
                </a:lnTo>
                <a:lnTo>
                  <a:pt x="427189" y="381000"/>
                </a:lnTo>
                <a:lnTo>
                  <a:pt x="427189" y="378460"/>
                </a:lnTo>
                <a:lnTo>
                  <a:pt x="426986" y="377190"/>
                </a:lnTo>
                <a:lnTo>
                  <a:pt x="426694" y="377190"/>
                </a:lnTo>
                <a:lnTo>
                  <a:pt x="426847" y="375920"/>
                </a:lnTo>
                <a:lnTo>
                  <a:pt x="427189" y="375920"/>
                </a:lnTo>
                <a:lnTo>
                  <a:pt x="427189" y="372110"/>
                </a:lnTo>
                <a:lnTo>
                  <a:pt x="427189" y="369570"/>
                </a:lnTo>
                <a:lnTo>
                  <a:pt x="426770" y="370840"/>
                </a:lnTo>
                <a:lnTo>
                  <a:pt x="426186" y="372110"/>
                </a:lnTo>
                <a:lnTo>
                  <a:pt x="423087" y="372110"/>
                </a:lnTo>
                <a:lnTo>
                  <a:pt x="423087" y="377190"/>
                </a:lnTo>
                <a:lnTo>
                  <a:pt x="422402" y="379730"/>
                </a:lnTo>
                <a:lnTo>
                  <a:pt x="420293" y="381000"/>
                </a:lnTo>
                <a:lnTo>
                  <a:pt x="419608" y="382270"/>
                </a:lnTo>
                <a:lnTo>
                  <a:pt x="419239" y="381939"/>
                </a:lnTo>
                <a:lnTo>
                  <a:pt x="419239" y="389890"/>
                </a:lnTo>
                <a:lnTo>
                  <a:pt x="417322" y="391160"/>
                </a:lnTo>
                <a:lnTo>
                  <a:pt x="414997" y="389890"/>
                </a:lnTo>
                <a:lnTo>
                  <a:pt x="414477" y="388620"/>
                </a:lnTo>
                <a:lnTo>
                  <a:pt x="414235" y="388035"/>
                </a:lnTo>
                <a:lnTo>
                  <a:pt x="414235" y="408940"/>
                </a:lnTo>
                <a:lnTo>
                  <a:pt x="413385" y="419100"/>
                </a:lnTo>
                <a:lnTo>
                  <a:pt x="412483" y="423722"/>
                </a:lnTo>
                <a:lnTo>
                  <a:pt x="412483" y="435610"/>
                </a:lnTo>
                <a:lnTo>
                  <a:pt x="411607" y="454660"/>
                </a:lnTo>
                <a:lnTo>
                  <a:pt x="410857" y="473710"/>
                </a:lnTo>
                <a:lnTo>
                  <a:pt x="410235" y="492760"/>
                </a:lnTo>
                <a:lnTo>
                  <a:pt x="409803" y="511810"/>
                </a:lnTo>
                <a:lnTo>
                  <a:pt x="407758" y="519430"/>
                </a:lnTo>
                <a:lnTo>
                  <a:pt x="405650" y="521970"/>
                </a:lnTo>
                <a:lnTo>
                  <a:pt x="401510" y="528320"/>
                </a:lnTo>
                <a:lnTo>
                  <a:pt x="398691" y="511810"/>
                </a:lnTo>
                <a:lnTo>
                  <a:pt x="397903" y="496570"/>
                </a:lnTo>
                <a:lnTo>
                  <a:pt x="397637" y="491490"/>
                </a:lnTo>
                <a:lnTo>
                  <a:pt x="397738" y="480060"/>
                </a:lnTo>
                <a:lnTo>
                  <a:pt x="397903" y="469900"/>
                </a:lnTo>
                <a:lnTo>
                  <a:pt x="399415" y="452120"/>
                </a:lnTo>
                <a:lnTo>
                  <a:pt x="400608" y="452120"/>
                </a:lnTo>
                <a:lnTo>
                  <a:pt x="401878" y="453390"/>
                </a:lnTo>
                <a:lnTo>
                  <a:pt x="402958" y="452120"/>
                </a:lnTo>
                <a:lnTo>
                  <a:pt x="402907" y="454660"/>
                </a:lnTo>
                <a:lnTo>
                  <a:pt x="402793" y="480060"/>
                </a:lnTo>
                <a:lnTo>
                  <a:pt x="403098" y="491490"/>
                </a:lnTo>
                <a:lnTo>
                  <a:pt x="403631" y="505460"/>
                </a:lnTo>
                <a:lnTo>
                  <a:pt x="404444" y="492760"/>
                </a:lnTo>
                <a:lnTo>
                  <a:pt x="404533" y="461010"/>
                </a:lnTo>
                <a:lnTo>
                  <a:pt x="405003" y="452120"/>
                </a:lnTo>
                <a:lnTo>
                  <a:pt x="405066" y="450850"/>
                </a:lnTo>
                <a:lnTo>
                  <a:pt x="406895" y="449580"/>
                </a:lnTo>
                <a:lnTo>
                  <a:pt x="408216" y="447040"/>
                </a:lnTo>
                <a:lnTo>
                  <a:pt x="411505" y="440690"/>
                </a:lnTo>
                <a:lnTo>
                  <a:pt x="412483" y="435610"/>
                </a:lnTo>
                <a:lnTo>
                  <a:pt x="412483" y="423722"/>
                </a:lnTo>
                <a:lnTo>
                  <a:pt x="411149" y="430530"/>
                </a:lnTo>
                <a:lnTo>
                  <a:pt x="405917" y="444500"/>
                </a:lnTo>
                <a:lnTo>
                  <a:pt x="401447" y="447040"/>
                </a:lnTo>
                <a:lnTo>
                  <a:pt x="398691" y="440690"/>
                </a:lnTo>
                <a:lnTo>
                  <a:pt x="398614" y="427990"/>
                </a:lnTo>
                <a:lnTo>
                  <a:pt x="398995" y="425450"/>
                </a:lnTo>
                <a:lnTo>
                  <a:pt x="400316" y="416560"/>
                </a:lnTo>
                <a:lnTo>
                  <a:pt x="402653" y="405130"/>
                </a:lnTo>
                <a:lnTo>
                  <a:pt x="404736" y="393700"/>
                </a:lnTo>
                <a:lnTo>
                  <a:pt x="405638" y="382270"/>
                </a:lnTo>
                <a:lnTo>
                  <a:pt x="407543" y="382270"/>
                </a:lnTo>
                <a:lnTo>
                  <a:pt x="408381" y="384810"/>
                </a:lnTo>
                <a:lnTo>
                  <a:pt x="409587" y="387350"/>
                </a:lnTo>
                <a:lnTo>
                  <a:pt x="408457" y="397510"/>
                </a:lnTo>
                <a:lnTo>
                  <a:pt x="407225" y="406400"/>
                </a:lnTo>
                <a:lnTo>
                  <a:pt x="406260" y="415290"/>
                </a:lnTo>
                <a:lnTo>
                  <a:pt x="405904" y="425450"/>
                </a:lnTo>
                <a:lnTo>
                  <a:pt x="408343" y="417830"/>
                </a:lnTo>
                <a:lnTo>
                  <a:pt x="409943" y="408940"/>
                </a:lnTo>
                <a:lnTo>
                  <a:pt x="410921" y="398780"/>
                </a:lnTo>
                <a:lnTo>
                  <a:pt x="411505" y="388620"/>
                </a:lnTo>
                <a:lnTo>
                  <a:pt x="413791" y="397510"/>
                </a:lnTo>
                <a:lnTo>
                  <a:pt x="414134" y="403860"/>
                </a:lnTo>
                <a:lnTo>
                  <a:pt x="414235" y="408940"/>
                </a:lnTo>
                <a:lnTo>
                  <a:pt x="414235" y="388035"/>
                </a:lnTo>
                <a:lnTo>
                  <a:pt x="413435" y="386080"/>
                </a:lnTo>
                <a:lnTo>
                  <a:pt x="413994" y="382270"/>
                </a:lnTo>
                <a:lnTo>
                  <a:pt x="410006" y="382270"/>
                </a:lnTo>
                <a:lnTo>
                  <a:pt x="409219" y="379730"/>
                </a:lnTo>
                <a:lnTo>
                  <a:pt x="408165" y="378460"/>
                </a:lnTo>
                <a:lnTo>
                  <a:pt x="407733" y="375920"/>
                </a:lnTo>
                <a:lnTo>
                  <a:pt x="409816" y="375920"/>
                </a:lnTo>
                <a:lnTo>
                  <a:pt x="411010" y="374650"/>
                </a:lnTo>
                <a:lnTo>
                  <a:pt x="411391" y="372110"/>
                </a:lnTo>
                <a:lnTo>
                  <a:pt x="413232" y="374650"/>
                </a:lnTo>
                <a:lnTo>
                  <a:pt x="414388" y="382270"/>
                </a:lnTo>
                <a:lnTo>
                  <a:pt x="416039" y="382270"/>
                </a:lnTo>
                <a:lnTo>
                  <a:pt x="416547" y="384810"/>
                </a:lnTo>
                <a:lnTo>
                  <a:pt x="418122" y="384810"/>
                </a:lnTo>
                <a:lnTo>
                  <a:pt x="417423" y="387350"/>
                </a:lnTo>
                <a:lnTo>
                  <a:pt x="419239" y="389890"/>
                </a:lnTo>
                <a:lnTo>
                  <a:pt x="419239" y="381939"/>
                </a:lnTo>
                <a:lnTo>
                  <a:pt x="418223" y="381000"/>
                </a:lnTo>
                <a:lnTo>
                  <a:pt x="416712" y="379730"/>
                </a:lnTo>
                <a:lnTo>
                  <a:pt x="416572" y="377190"/>
                </a:lnTo>
                <a:lnTo>
                  <a:pt x="419252" y="374650"/>
                </a:lnTo>
                <a:lnTo>
                  <a:pt x="419900" y="373380"/>
                </a:lnTo>
                <a:lnTo>
                  <a:pt x="421208" y="370840"/>
                </a:lnTo>
                <a:lnTo>
                  <a:pt x="423087" y="377190"/>
                </a:lnTo>
                <a:lnTo>
                  <a:pt x="423087" y="372110"/>
                </a:lnTo>
                <a:lnTo>
                  <a:pt x="421970" y="372110"/>
                </a:lnTo>
                <a:lnTo>
                  <a:pt x="422097" y="370840"/>
                </a:lnTo>
                <a:lnTo>
                  <a:pt x="422490" y="367030"/>
                </a:lnTo>
                <a:lnTo>
                  <a:pt x="421170" y="364490"/>
                </a:lnTo>
                <a:lnTo>
                  <a:pt x="421424" y="363220"/>
                </a:lnTo>
                <a:lnTo>
                  <a:pt x="423519" y="363220"/>
                </a:lnTo>
                <a:lnTo>
                  <a:pt x="423075" y="360680"/>
                </a:lnTo>
                <a:lnTo>
                  <a:pt x="423811" y="361950"/>
                </a:lnTo>
                <a:lnTo>
                  <a:pt x="425970" y="361950"/>
                </a:lnTo>
                <a:lnTo>
                  <a:pt x="426720" y="360680"/>
                </a:lnTo>
                <a:lnTo>
                  <a:pt x="426529" y="361950"/>
                </a:lnTo>
                <a:lnTo>
                  <a:pt x="426796" y="363220"/>
                </a:lnTo>
                <a:lnTo>
                  <a:pt x="427189" y="363220"/>
                </a:lnTo>
                <a:lnTo>
                  <a:pt x="427189" y="359410"/>
                </a:lnTo>
                <a:lnTo>
                  <a:pt x="427189" y="358140"/>
                </a:lnTo>
                <a:lnTo>
                  <a:pt x="427189" y="350520"/>
                </a:lnTo>
                <a:lnTo>
                  <a:pt x="427189" y="346710"/>
                </a:lnTo>
                <a:lnTo>
                  <a:pt x="425500" y="343166"/>
                </a:lnTo>
                <a:lnTo>
                  <a:pt x="425500" y="355600"/>
                </a:lnTo>
                <a:lnTo>
                  <a:pt x="424891" y="358140"/>
                </a:lnTo>
                <a:lnTo>
                  <a:pt x="424281" y="355600"/>
                </a:lnTo>
                <a:lnTo>
                  <a:pt x="424891" y="353402"/>
                </a:lnTo>
                <a:lnTo>
                  <a:pt x="424789" y="350520"/>
                </a:lnTo>
                <a:lnTo>
                  <a:pt x="425005" y="350520"/>
                </a:lnTo>
                <a:lnTo>
                  <a:pt x="424891" y="353402"/>
                </a:lnTo>
                <a:lnTo>
                  <a:pt x="425500" y="355600"/>
                </a:lnTo>
                <a:lnTo>
                  <a:pt x="425500" y="343166"/>
                </a:lnTo>
                <a:lnTo>
                  <a:pt x="425373" y="342900"/>
                </a:lnTo>
                <a:lnTo>
                  <a:pt x="425119" y="339382"/>
                </a:lnTo>
                <a:lnTo>
                  <a:pt x="423875" y="347980"/>
                </a:lnTo>
                <a:lnTo>
                  <a:pt x="422211" y="348576"/>
                </a:lnTo>
                <a:lnTo>
                  <a:pt x="422211" y="356870"/>
                </a:lnTo>
                <a:lnTo>
                  <a:pt x="421843" y="359410"/>
                </a:lnTo>
                <a:lnTo>
                  <a:pt x="420344" y="359410"/>
                </a:lnTo>
                <a:lnTo>
                  <a:pt x="420039" y="356870"/>
                </a:lnTo>
                <a:lnTo>
                  <a:pt x="419887" y="357200"/>
                </a:lnTo>
                <a:lnTo>
                  <a:pt x="419887" y="367030"/>
                </a:lnTo>
                <a:lnTo>
                  <a:pt x="418668" y="373380"/>
                </a:lnTo>
                <a:lnTo>
                  <a:pt x="414985" y="373380"/>
                </a:lnTo>
                <a:lnTo>
                  <a:pt x="414578" y="372110"/>
                </a:lnTo>
                <a:lnTo>
                  <a:pt x="415645" y="372110"/>
                </a:lnTo>
                <a:lnTo>
                  <a:pt x="414743" y="370840"/>
                </a:lnTo>
                <a:lnTo>
                  <a:pt x="414324" y="370840"/>
                </a:lnTo>
                <a:lnTo>
                  <a:pt x="414464" y="372110"/>
                </a:lnTo>
                <a:lnTo>
                  <a:pt x="412369" y="369570"/>
                </a:lnTo>
                <a:lnTo>
                  <a:pt x="411962" y="363220"/>
                </a:lnTo>
                <a:lnTo>
                  <a:pt x="413867" y="360680"/>
                </a:lnTo>
                <a:lnTo>
                  <a:pt x="416102" y="360680"/>
                </a:lnTo>
                <a:lnTo>
                  <a:pt x="415620" y="364490"/>
                </a:lnTo>
                <a:lnTo>
                  <a:pt x="418033" y="363220"/>
                </a:lnTo>
                <a:lnTo>
                  <a:pt x="419887" y="367030"/>
                </a:lnTo>
                <a:lnTo>
                  <a:pt x="419887" y="357200"/>
                </a:lnTo>
                <a:lnTo>
                  <a:pt x="419442" y="358140"/>
                </a:lnTo>
                <a:lnTo>
                  <a:pt x="419341" y="359410"/>
                </a:lnTo>
                <a:lnTo>
                  <a:pt x="419519" y="360680"/>
                </a:lnTo>
                <a:lnTo>
                  <a:pt x="416242" y="359410"/>
                </a:lnTo>
                <a:lnTo>
                  <a:pt x="416064" y="353060"/>
                </a:lnTo>
                <a:lnTo>
                  <a:pt x="416763" y="349250"/>
                </a:lnTo>
                <a:lnTo>
                  <a:pt x="418236" y="350520"/>
                </a:lnTo>
                <a:lnTo>
                  <a:pt x="419277" y="353060"/>
                </a:lnTo>
                <a:lnTo>
                  <a:pt x="421957" y="353060"/>
                </a:lnTo>
                <a:lnTo>
                  <a:pt x="422211" y="356870"/>
                </a:lnTo>
                <a:lnTo>
                  <a:pt x="422211" y="348576"/>
                </a:lnTo>
                <a:lnTo>
                  <a:pt x="420281" y="349250"/>
                </a:lnTo>
                <a:lnTo>
                  <a:pt x="419925" y="346710"/>
                </a:lnTo>
                <a:lnTo>
                  <a:pt x="418388" y="345440"/>
                </a:lnTo>
                <a:lnTo>
                  <a:pt x="418338" y="341630"/>
                </a:lnTo>
                <a:lnTo>
                  <a:pt x="421741" y="341630"/>
                </a:lnTo>
                <a:lnTo>
                  <a:pt x="422300" y="339090"/>
                </a:lnTo>
                <a:lnTo>
                  <a:pt x="422859" y="336550"/>
                </a:lnTo>
                <a:lnTo>
                  <a:pt x="423468" y="335280"/>
                </a:lnTo>
                <a:lnTo>
                  <a:pt x="424967" y="337312"/>
                </a:lnTo>
                <a:lnTo>
                  <a:pt x="424916" y="336550"/>
                </a:lnTo>
                <a:lnTo>
                  <a:pt x="426326" y="335280"/>
                </a:lnTo>
                <a:lnTo>
                  <a:pt x="426529" y="336550"/>
                </a:lnTo>
                <a:lnTo>
                  <a:pt x="426783" y="336550"/>
                </a:lnTo>
                <a:lnTo>
                  <a:pt x="427189" y="337820"/>
                </a:lnTo>
                <a:lnTo>
                  <a:pt x="427189" y="335280"/>
                </a:lnTo>
                <a:lnTo>
                  <a:pt x="427189" y="331470"/>
                </a:lnTo>
                <a:lnTo>
                  <a:pt x="427189" y="326390"/>
                </a:lnTo>
                <a:lnTo>
                  <a:pt x="426351" y="325120"/>
                </a:lnTo>
                <a:lnTo>
                  <a:pt x="425551" y="325120"/>
                </a:lnTo>
                <a:lnTo>
                  <a:pt x="424992" y="324053"/>
                </a:lnTo>
                <a:lnTo>
                  <a:pt x="424992" y="330200"/>
                </a:lnTo>
                <a:lnTo>
                  <a:pt x="424891" y="331470"/>
                </a:lnTo>
                <a:lnTo>
                  <a:pt x="424802" y="330200"/>
                </a:lnTo>
                <a:lnTo>
                  <a:pt x="424992" y="330200"/>
                </a:lnTo>
                <a:lnTo>
                  <a:pt x="424992" y="324053"/>
                </a:lnTo>
                <a:lnTo>
                  <a:pt x="424891" y="323850"/>
                </a:lnTo>
                <a:lnTo>
                  <a:pt x="422249" y="327660"/>
                </a:lnTo>
                <a:lnTo>
                  <a:pt x="421487" y="327482"/>
                </a:lnTo>
                <a:lnTo>
                  <a:pt x="421487" y="332740"/>
                </a:lnTo>
                <a:lnTo>
                  <a:pt x="419646" y="334010"/>
                </a:lnTo>
                <a:lnTo>
                  <a:pt x="420014" y="337820"/>
                </a:lnTo>
                <a:lnTo>
                  <a:pt x="418477" y="339090"/>
                </a:lnTo>
                <a:lnTo>
                  <a:pt x="415696" y="339090"/>
                </a:lnTo>
                <a:lnTo>
                  <a:pt x="415696" y="341630"/>
                </a:lnTo>
                <a:lnTo>
                  <a:pt x="415366" y="345440"/>
                </a:lnTo>
                <a:lnTo>
                  <a:pt x="414261" y="347980"/>
                </a:lnTo>
                <a:lnTo>
                  <a:pt x="413372" y="350520"/>
                </a:lnTo>
                <a:lnTo>
                  <a:pt x="413232" y="350456"/>
                </a:lnTo>
                <a:lnTo>
                  <a:pt x="413232" y="353060"/>
                </a:lnTo>
                <a:lnTo>
                  <a:pt x="412483" y="355600"/>
                </a:lnTo>
                <a:lnTo>
                  <a:pt x="412724" y="358140"/>
                </a:lnTo>
                <a:lnTo>
                  <a:pt x="411937" y="359410"/>
                </a:lnTo>
                <a:lnTo>
                  <a:pt x="410743" y="359410"/>
                </a:lnTo>
                <a:lnTo>
                  <a:pt x="410743" y="361950"/>
                </a:lnTo>
                <a:lnTo>
                  <a:pt x="409651" y="368300"/>
                </a:lnTo>
                <a:lnTo>
                  <a:pt x="408266" y="372110"/>
                </a:lnTo>
                <a:lnTo>
                  <a:pt x="406234" y="370840"/>
                </a:lnTo>
                <a:lnTo>
                  <a:pt x="404850" y="368414"/>
                </a:lnTo>
                <a:lnTo>
                  <a:pt x="404850" y="373380"/>
                </a:lnTo>
                <a:lnTo>
                  <a:pt x="404266" y="375920"/>
                </a:lnTo>
                <a:lnTo>
                  <a:pt x="403034" y="377190"/>
                </a:lnTo>
                <a:lnTo>
                  <a:pt x="402297" y="386080"/>
                </a:lnTo>
                <a:lnTo>
                  <a:pt x="401320" y="396240"/>
                </a:lnTo>
                <a:lnTo>
                  <a:pt x="399872" y="407670"/>
                </a:lnTo>
                <a:lnTo>
                  <a:pt x="397725" y="416560"/>
                </a:lnTo>
                <a:lnTo>
                  <a:pt x="396811" y="418909"/>
                </a:lnTo>
                <a:lnTo>
                  <a:pt x="396811" y="449580"/>
                </a:lnTo>
                <a:lnTo>
                  <a:pt x="395351" y="467360"/>
                </a:lnTo>
                <a:lnTo>
                  <a:pt x="395008" y="473710"/>
                </a:lnTo>
                <a:lnTo>
                  <a:pt x="394893" y="477520"/>
                </a:lnTo>
                <a:lnTo>
                  <a:pt x="395008" y="486410"/>
                </a:lnTo>
                <a:lnTo>
                  <a:pt x="391388" y="494030"/>
                </a:lnTo>
                <a:lnTo>
                  <a:pt x="387426" y="501650"/>
                </a:lnTo>
                <a:lnTo>
                  <a:pt x="382536" y="508000"/>
                </a:lnTo>
                <a:lnTo>
                  <a:pt x="376148" y="511810"/>
                </a:lnTo>
                <a:lnTo>
                  <a:pt x="375500" y="494030"/>
                </a:lnTo>
                <a:lnTo>
                  <a:pt x="375526" y="490220"/>
                </a:lnTo>
                <a:lnTo>
                  <a:pt x="376123" y="483870"/>
                </a:lnTo>
                <a:lnTo>
                  <a:pt x="377190" y="472440"/>
                </a:lnTo>
                <a:lnTo>
                  <a:pt x="380212" y="452120"/>
                </a:lnTo>
                <a:lnTo>
                  <a:pt x="383197" y="434340"/>
                </a:lnTo>
                <a:lnTo>
                  <a:pt x="384111" y="436880"/>
                </a:lnTo>
                <a:lnTo>
                  <a:pt x="387642" y="436880"/>
                </a:lnTo>
                <a:lnTo>
                  <a:pt x="386448" y="449580"/>
                </a:lnTo>
                <a:lnTo>
                  <a:pt x="385673" y="462280"/>
                </a:lnTo>
                <a:lnTo>
                  <a:pt x="385051" y="476250"/>
                </a:lnTo>
                <a:lnTo>
                  <a:pt x="384327" y="488950"/>
                </a:lnTo>
                <a:lnTo>
                  <a:pt x="386511" y="476250"/>
                </a:lnTo>
                <a:lnTo>
                  <a:pt x="388112" y="462280"/>
                </a:lnTo>
                <a:lnTo>
                  <a:pt x="389255" y="448310"/>
                </a:lnTo>
                <a:lnTo>
                  <a:pt x="390105" y="434340"/>
                </a:lnTo>
                <a:lnTo>
                  <a:pt x="392734" y="431800"/>
                </a:lnTo>
                <a:lnTo>
                  <a:pt x="394893" y="429260"/>
                </a:lnTo>
                <a:lnTo>
                  <a:pt x="396265" y="425450"/>
                </a:lnTo>
                <a:lnTo>
                  <a:pt x="395198" y="433070"/>
                </a:lnTo>
                <a:lnTo>
                  <a:pt x="394855" y="440690"/>
                </a:lnTo>
                <a:lnTo>
                  <a:pt x="396811" y="449580"/>
                </a:lnTo>
                <a:lnTo>
                  <a:pt x="396811" y="418909"/>
                </a:lnTo>
                <a:lnTo>
                  <a:pt x="395744" y="421640"/>
                </a:lnTo>
                <a:lnTo>
                  <a:pt x="391922" y="427990"/>
                </a:lnTo>
                <a:lnTo>
                  <a:pt x="387654" y="431800"/>
                </a:lnTo>
                <a:lnTo>
                  <a:pt x="384378" y="429260"/>
                </a:lnTo>
                <a:lnTo>
                  <a:pt x="383387" y="425450"/>
                </a:lnTo>
                <a:lnTo>
                  <a:pt x="385762" y="416560"/>
                </a:lnTo>
                <a:lnTo>
                  <a:pt x="386461" y="412750"/>
                </a:lnTo>
                <a:lnTo>
                  <a:pt x="390880" y="388620"/>
                </a:lnTo>
                <a:lnTo>
                  <a:pt x="393166" y="377190"/>
                </a:lnTo>
                <a:lnTo>
                  <a:pt x="395109" y="367030"/>
                </a:lnTo>
                <a:lnTo>
                  <a:pt x="398284" y="373380"/>
                </a:lnTo>
                <a:lnTo>
                  <a:pt x="397725" y="383540"/>
                </a:lnTo>
                <a:lnTo>
                  <a:pt x="395808" y="393700"/>
                </a:lnTo>
                <a:lnTo>
                  <a:pt x="394893" y="403860"/>
                </a:lnTo>
                <a:lnTo>
                  <a:pt x="397116" y="400050"/>
                </a:lnTo>
                <a:lnTo>
                  <a:pt x="398538" y="393700"/>
                </a:lnTo>
                <a:lnTo>
                  <a:pt x="399554" y="386080"/>
                </a:lnTo>
                <a:lnTo>
                  <a:pt x="400507" y="378460"/>
                </a:lnTo>
                <a:lnTo>
                  <a:pt x="400913" y="375920"/>
                </a:lnTo>
                <a:lnTo>
                  <a:pt x="400900" y="370840"/>
                </a:lnTo>
                <a:lnTo>
                  <a:pt x="403809" y="370840"/>
                </a:lnTo>
                <a:lnTo>
                  <a:pt x="404850" y="373380"/>
                </a:lnTo>
                <a:lnTo>
                  <a:pt x="404850" y="368414"/>
                </a:lnTo>
                <a:lnTo>
                  <a:pt x="404850" y="363220"/>
                </a:lnTo>
                <a:lnTo>
                  <a:pt x="407009" y="363220"/>
                </a:lnTo>
                <a:lnTo>
                  <a:pt x="406895" y="361950"/>
                </a:lnTo>
                <a:lnTo>
                  <a:pt x="406819" y="360616"/>
                </a:lnTo>
                <a:lnTo>
                  <a:pt x="407631" y="359410"/>
                </a:lnTo>
                <a:lnTo>
                  <a:pt x="410743" y="361950"/>
                </a:lnTo>
                <a:lnTo>
                  <a:pt x="410743" y="359410"/>
                </a:lnTo>
                <a:lnTo>
                  <a:pt x="409714" y="359410"/>
                </a:lnTo>
                <a:lnTo>
                  <a:pt x="409956" y="355600"/>
                </a:lnTo>
                <a:lnTo>
                  <a:pt x="409638" y="353060"/>
                </a:lnTo>
                <a:lnTo>
                  <a:pt x="411010" y="353060"/>
                </a:lnTo>
                <a:lnTo>
                  <a:pt x="411670" y="354330"/>
                </a:lnTo>
                <a:lnTo>
                  <a:pt x="413232" y="353060"/>
                </a:lnTo>
                <a:lnTo>
                  <a:pt x="413232" y="350456"/>
                </a:lnTo>
                <a:lnTo>
                  <a:pt x="410654" y="349250"/>
                </a:lnTo>
                <a:lnTo>
                  <a:pt x="408355" y="345440"/>
                </a:lnTo>
                <a:lnTo>
                  <a:pt x="409613" y="341630"/>
                </a:lnTo>
                <a:lnTo>
                  <a:pt x="411099" y="342900"/>
                </a:lnTo>
                <a:lnTo>
                  <a:pt x="411734" y="341630"/>
                </a:lnTo>
                <a:lnTo>
                  <a:pt x="412381" y="340360"/>
                </a:lnTo>
                <a:lnTo>
                  <a:pt x="412775" y="337820"/>
                </a:lnTo>
                <a:lnTo>
                  <a:pt x="413766" y="339090"/>
                </a:lnTo>
                <a:lnTo>
                  <a:pt x="415696" y="341630"/>
                </a:lnTo>
                <a:lnTo>
                  <a:pt x="415696" y="339090"/>
                </a:lnTo>
                <a:lnTo>
                  <a:pt x="413918" y="339090"/>
                </a:lnTo>
                <a:lnTo>
                  <a:pt x="413740" y="337820"/>
                </a:lnTo>
                <a:lnTo>
                  <a:pt x="412521" y="328930"/>
                </a:lnTo>
                <a:lnTo>
                  <a:pt x="416648" y="327660"/>
                </a:lnTo>
                <a:lnTo>
                  <a:pt x="418084" y="330200"/>
                </a:lnTo>
                <a:lnTo>
                  <a:pt x="420306" y="330200"/>
                </a:lnTo>
                <a:lnTo>
                  <a:pt x="421487" y="332740"/>
                </a:lnTo>
                <a:lnTo>
                  <a:pt x="421487" y="327482"/>
                </a:lnTo>
                <a:lnTo>
                  <a:pt x="417017" y="326390"/>
                </a:lnTo>
                <a:lnTo>
                  <a:pt x="417537" y="320040"/>
                </a:lnTo>
                <a:lnTo>
                  <a:pt x="417639" y="318770"/>
                </a:lnTo>
                <a:lnTo>
                  <a:pt x="419087" y="316230"/>
                </a:lnTo>
                <a:lnTo>
                  <a:pt x="421741" y="317500"/>
                </a:lnTo>
                <a:lnTo>
                  <a:pt x="423011" y="314960"/>
                </a:lnTo>
                <a:lnTo>
                  <a:pt x="423672" y="316230"/>
                </a:lnTo>
                <a:lnTo>
                  <a:pt x="424205" y="317500"/>
                </a:lnTo>
                <a:lnTo>
                  <a:pt x="425589" y="317500"/>
                </a:lnTo>
                <a:lnTo>
                  <a:pt x="426110" y="316230"/>
                </a:lnTo>
                <a:lnTo>
                  <a:pt x="426770" y="314960"/>
                </a:lnTo>
                <a:lnTo>
                  <a:pt x="426897" y="314960"/>
                </a:lnTo>
                <a:lnTo>
                  <a:pt x="427189" y="316230"/>
                </a:lnTo>
                <a:lnTo>
                  <a:pt x="427189" y="314960"/>
                </a:lnTo>
                <a:lnTo>
                  <a:pt x="427189" y="313690"/>
                </a:lnTo>
                <a:lnTo>
                  <a:pt x="427189" y="311150"/>
                </a:lnTo>
                <a:lnTo>
                  <a:pt x="427189" y="309880"/>
                </a:lnTo>
                <a:lnTo>
                  <a:pt x="426466" y="308610"/>
                </a:lnTo>
                <a:lnTo>
                  <a:pt x="425348" y="307340"/>
                </a:lnTo>
                <a:lnTo>
                  <a:pt x="424891" y="306070"/>
                </a:lnTo>
                <a:lnTo>
                  <a:pt x="424180" y="308610"/>
                </a:lnTo>
                <a:lnTo>
                  <a:pt x="421906" y="309880"/>
                </a:lnTo>
                <a:lnTo>
                  <a:pt x="421944" y="312420"/>
                </a:lnTo>
                <a:lnTo>
                  <a:pt x="420674" y="313690"/>
                </a:lnTo>
                <a:lnTo>
                  <a:pt x="420001" y="311150"/>
                </a:lnTo>
                <a:lnTo>
                  <a:pt x="419163" y="311150"/>
                </a:lnTo>
                <a:lnTo>
                  <a:pt x="417499" y="307340"/>
                </a:lnTo>
                <a:lnTo>
                  <a:pt x="417360" y="307009"/>
                </a:lnTo>
                <a:lnTo>
                  <a:pt x="417271" y="307340"/>
                </a:lnTo>
                <a:lnTo>
                  <a:pt x="413283" y="298450"/>
                </a:lnTo>
                <a:lnTo>
                  <a:pt x="414223" y="303530"/>
                </a:lnTo>
                <a:lnTo>
                  <a:pt x="415531" y="308610"/>
                </a:lnTo>
                <a:lnTo>
                  <a:pt x="416864" y="311861"/>
                </a:lnTo>
                <a:lnTo>
                  <a:pt x="416979" y="313690"/>
                </a:lnTo>
                <a:lnTo>
                  <a:pt x="416864" y="314960"/>
                </a:lnTo>
                <a:lnTo>
                  <a:pt x="416318" y="315569"/>
                </a:lnTo>
                <a:lnTo>
                  <a:pt x="416318" y="323850"/>
                </a:lnTo>
                <a:lnTo>
                  <a:pt x="413258" y="325120"/>
                </a:lnTo>
                <a:lnTo>
                  <a:pt x="412330" y="327660"/>
                </a:lnTo>
                <a:lnTo>
                  <a:pt x="411378" y="327660"/>
                </a:lnTo>
                <a:lnTo>
                  <a:pt x="411378" y="332740"/>
                </a:lnTo>
                <a:lnTo>
                  <a:pt x="411035" y="335280"/>
                </a:lnTo>
                <a:lnTo>
                  <a:pt x="410959" y="337820"/>
                </a:lnTo>
                <a:lnTo>
                  <a:pt x="409321" y="339090"/>
                </a:lnTo>
                <a:lnTo>
                  <a:pt x="408051" y="339090"/>
                </a:lnTo>
                <a:lnTo>
                  <a:pt x="407606" y="337820"/>
                </a:lnTo>
                <a:lnTo>
                  <a:pt x="406958" y="336550"/>
                </a:lnTo>
                <a:lnTo>
                  <a:pt x="406920" y="334010"/>
                </a:lnTo>
                <a:lnTo>
                  <a:pt x="406920" y="341630"/>
                </a:lnTo>
                <a:lnTo>
                  <a:pt x="406831" y="342074"/>
                </a:lnTo>
                <a:lnTo>
                  <a:pt x="406831" y="350520"/>
                </a:lnTo>
                <a:lnTo>
                  <a:pt x="406793" y="354330"/>
                </a:lnTo>
                <a:lnTo>
                  <a:pt x="406057" y="356870"/>
                </a:lnTo>
                <a:lnTo>
                  <a:pt x="404545" y="359410"/>
                </a:lnTo>
                <a:lnTo>
                  <a:pt x="400735" y="360616"/>
                </a:lnTo>
                <a:lnTo>
                  <a:pt x="403618" y="364490"/>
                </a:lnTo>
                <a:lnTo>
                  <a:pt x="401840" y="368300"/>
                </a:lnTo>
                <a:lnTo>
                  <a:pt x="398462" y="367030"/>
                </a:lnTo>
                <a:lnTo>
                  <a:pt x="397700" y="364490"/>
                </a:lnTo>
                <a:lnTo>
                  <a:pt x="396938" y="361950"/>
                </a:lnTo>
                <a:lnTo>
                  <a:pt x="398208" y="356870"/>
                </a:lnTo>
                <a:lnTo>
                  <a:pt x="399834" y="359410"/>
                </a:lnTo>
                <a:lnTo>
                  <a:pt x="400519" y="360324"/>
                </a:lnTo>
                <a:lnTo>
                  <a:pt x="400126" y="356870"/>
                </a:lnTo>
                <a:lnTo>
                  <a:pt x="399542" y="351790"/>
                </a:lnTo>
                <a:lnTo>
                  <a:pt x="400164" y="350520"/>
                </a:lnTo>
                <a:lnTo>
                  <a:pt x="401408" y="347980"/>
                </a:lnTo>
                <a:lnTo>
                  <a:pt x="402590" y="350520"/>
                </a:lnTo>
                <a:lnTo>
                  <a:pt x="405003" y="351790"/>
                </a:lnTo>
                <a:lnTo>
                  <a:pt x="406831" y="350520"/>
                </a:lnTo>
                <a:lnTo>
                  <a:pt x="406831" y="342074"/>
                </a:lnTo>
                <a:lnTo>
                  <a:pt x="406412" y="344170"/>
                </a:lnTo>
                <a:lnTo>
                  <a:pt x="405549" y="345440"/>
                </a:lnTo>
                <a:lnTo>
                  <a:pt x="404825" y="347980"/>
                </a:lnTo>
                <a:lnTo>
                  <a:pt x="402221" y="345440"/>
                </a:lnTo>
                <a:lnTo>
                  <a:pt x="403174" y="341630"/>
                </a:lnTo>
                <a:lnTo>
                  <a:pt x="403491" y="340360"/>
                </a:lnTo>
                <a:lnTo>
                  <a:pt x="404520" y="339090"/>
                </a:lnTo>
                <a:lnTo>
                  <a:pt x="405803" y="339090"/>
                </a:lnTo>
                <a:lnTo>
                  <a:pt x="406095" y="340360"/>
                </a:lnTo>
                <a:lnTo>
                  <a:pt x="406920" y="341630"/>
                </a:lnTo>
                <a:lnTo>
                  <a:pt x="406920" y="334010"/>
                </a:lnTo>
                <a:lnTo>
                  <a:pt x="406908" y="332740"/>
                </a:lnTo>
                <a:lnTo>
                  <a:pt x="408609" y="332740"/>
                </a:lnTo>
                <a:lnTo>
                  <a:pt x="408063" y="328930"/>
                </a:lnTo>
                <a:lnTo>
                  <a:pt x="409219" y="330200"/>
                </a:lnTo>
                <a:lnTo>
                  <a:pt x="410451" y="331470"/>
                </a:lnTo>
                <a:lnTo>
                  <a:pt x="411378" y="332740"/>
                </a:lnTo>
                <a:lnTo>
                  <a:pt x="411378" y="327660"/>
                </a:lnTo>
                <a:lnTo>
                  <a:pt x="408863" y="327660"/>
                </a:lnTo>
                <a:lnTo>
                  <a:pt x="408952" y="321310"/>
                </a:lnTo>
                <a:lnTo>
                  <a:pt x="410629" y="318770"/>
                </a:lnTo>
                <a:lnTo>
                  <a:pt x="412229" y="318770"/>
                </a:lnTo>
                <a:lnTo>
                  <a:pt x="413588" y="321310"/>
                </a:lnTo>
                <a:lnTo>
                  <a:pt x="415531" y="320040"/>
                </a:lnTo>
                <a:lnTo>
                  <a:pt x="416318" y="323850"/>
                </a:lnTo>
                <a:lnTo>
                  <a:pt x="416318" y="315569"/>
                </a:lnTo>
                <a:lnTo>
                  <a:pt x="415721" y="316230"/>
                </a:lnTo>
                <a:lnTo>
                  <a:pt x="413512" y="316230"/>
                </a:lnTo>
                <a:lnTo>
                  <a:pt x="412546" y="313690"/>
                </a:lnTo>
                <a:lnTo>
                  <a:pt x="411581" y="311150"/>
                </a:lnTo>
                <a:lnTo>
                  <a:pt x="413181" y="309880"/>
                </a:lnTo>
                <a:lnTo>
                  <a:pt x="413435" y="306070"/>
                </a:lnTo>
                <a:lnTo>
                  <a:pt x="410641" y="311150"/>
                </a:lnTo>
                <a:lnTo>
                  <a:pt x="406527" y="314058"/>
                </a:lnTo>
                <a:lnTo>
                  <a:pt x="408495" y="316230"/>
                </a:lnTo>
                <a:lnTo>
                  <a:pt x="409752" y="313690"/>
                </a:lnTo>
                <a:lnTo>
                  <a:pt x="409054" y="316230"/>
                </a:lnTo>
                <a:lnTo>
                  <a:pt x="407733" y="318770"/>
                </a:lnTo>
                <a:lnTo>
                  <a:pt x="406514" y="321310"/>
                </a:lnTo>
                <a:lnTo>
                  <a:pt x="406361" y="321310"/>
                </a:lnTo>
                <a:lnTo>
                  <a:pt x="406361" y="325120"/>
                </a:lnTo>
                <a:lnTo>
                  <a:pt x="405752" y="327660"/>
                </a:lnTo>
                <a:lnTo>
                  <a:pt x="405257" y="331470"/>
                </a:lnTo>
                <a:lnTo>
                  <a:pt x="403644" y="334010"/>
                </a:lnTo>
                <a:lnTo>
                  <a:pt x="400278" y="333019"/>
                </a:lnTo>
                <a:lnTo>
                  <a:pt x="400278" y="336550"/>
                </a:lnTo>
                <a:lnTo>
                  <a:pt x="401878" y="339090"/>
                </a:lnTo>
                <a:lnTo>
                  <a:pt x="400291" y="341630"/>
                </a:lnTo>
                <a:lnTo>
                  <a:pt x="399021" y="340880"/>
                </a:lnTo>
                <a:lnTo>
                  <a:pt x="399021" y="345440"/>
                </a:lnTo>
                <a:lnTo>
                  <a:pt x="399021" y="347980"/>
                </a:lnTo>
                <a:lnTo>
                  <a:pt x="398627" y="349250"/>
                </a:lnTo>
                <a:lnTo>
                  <a:pt x="397192" y="350520"/>
                </a:lnTo>
                <a:lnTo>
                  <a:pt x="395719" y="348056"/>
                </a:lnTo>
                <a:lnTo>
                  <a:pt x="395719" y="353060"/>
                </a:lnTo>
                <a:lnTo>
                  <a:pt x="395351" y="355600"/>
                </a:lnTo>
                <a:lnTo>
                  <a:pt x="395224" y="358140"/>
                </a:lnTo>
                <a:lnTo>
                  <a:pt x="395363" y="360680"/>
                </a:lnTo>
                <a:lnTo>
                  <a:pt x="393458" y="361911"/>
                </a:lnTo>
                <a:lnTo>
                  <a:pt x="393458" y="368300"/>
                </a:lnTo>
                <a:lnTo>
                  <a:pt x="390474" y="373380"/>
                </a:lnTo>
                <a:lnTo>
                  <a:pt x="389521" y="377190"/>
                </a:lnTo>
                <a:lnTo>
                  <a:pt x="388099" y="383540"/>
                </a:lnTo>
                <a:lnTo>
                  <a:pt x="386778" y="391160"/>
                </a:lnTo>
                <a:lnTo>
                  <a:pt x="385546" y="397510"/>
                </a:lnTo>
                <a:lnTo>
                  <a:pt x="384378" y="403860"/>
                </a:lnTo>
                <a:lnTo>
                  <a:pt x="383540" y="405206"/>
                </a:lnTo>
                <a:lnTo>
                  <a:pt x="383540" y="412750"/>
                </a:lnTo>
                <a:lnTo>
                  <a:pt x="381965" y="416560"/>
                </a:lnTo>
                <a:lnTo>
                  <a:pt x="381127" y="422910"/>
                </a:lnTo>
                <a:lnTo>
                  <a:pt x="381685" y="427990"/>
                </a:lnTo>
                <a:lnTo>
                  <a:pt x="379920" y="438150"/>
                </a:lnTo>
                <a:lnTo>
                  <a:pt x="377774" y="450850"/>
                </a:lnTo>
                <a:lnTo>
                  <a:pt x="375780" y="462280"/>
                </a:lnTo>
                <a:lnTo>
                  <a:pt x="374472" y="473710"/>
                </a:lnTo>
                <a:lnTo>
                  <a:pt x="370865" y="483870"/>
                </a:lnTo>
                <a:lnTo>
                  <a:pt x="367880" y="487680"/>
                </a:lnTo>
                <a:lnTo>
                  <a:pt x="360972" y="494030"/>
                </a:lnTo>
                <a:lnTo>
                  <a:pt x="359714" y="473710"/>
                </a:lnTo>
                <a:lnTo>
                  <a:pt x="361137" y="459740"/>
                </a:lnTo>
                <a:lnTo>
                  <a:pt x="361772" y="453390"/>
                </a:lnTo>
                <a:lnTo>
                  <a:pt x="365887" y="435610"/>
                </a:lnTo>
                <a:lnTo>
                  <a:pt x="370776" y="419100"/>
                </a:lnTo>
                <a:lnTo>
                  <a:pt x="371233" y="420370"/>
                </a:lnTo>
                <a:lnTo>
                  <a:pt x="374040" y="420370"/>
                </a:lnTo>
                <a:lnTo>
                  <a:pt x="372668" y="433070"/>
                </a:lnTo>
                <a:lnTo>
                  <a:pt x="371170" y="443230"/>
                </a:lnTo>
                <a:lnTo>
                  <a:pt x="369697" y="454660"/>
                </a:lnTo>
                <a:lnTo>
                  <a:pt x="368414" y="467360"/>
                </a:lnTo>
                <a:lnTo>
                  <a:pt x="371398" y="455930"/>
                </a:lnTo>
                <a:lnTo>
                  <a:pt x="373583" y="444500"/>
                </a:lnTo>
                <a:lnTo>
                  <a:pt x="375234" y="433070"/>
                </a:lnTo>
                <a:lnTo>
                  <a:pt x="376580" y="420370"/>
                </a:lnTo>
                <a:lnTo>
                  <a:pt x="378028" y="419100"/>
                </a:lnTo>
                <a:lnTo>
                  <a:pt x="380707" y="416560"/>
                </a:lnTo>
                <a:lnTo>
                  <a:pt x="382054" y="415290"/>
                </a:lnTo>
                <a:lnTo>
                  <a:pt x="383540" y="412750"/>
                </a:lnTo>
                <a:lnTo>
                  <a:pt x="383540" y="405206"/>
                </a:lnTo>
                <a:lnTo>
                  <a:pt x="381190" y="408940"/>
                </a:lnTo>
                <a:lnTo>
                  <a:pt x="376783" y="415290"/>
                </a:lnTo>
                <a:lnTo>
                  <a:pt x="372973" y="416560"/>
                </a:lnTo>
                <a:lnTo>
                  <a:pt x="372402" y="412750"/>
                </a:lnTo>
                <a:lnTo>
                  <a:pt x="371627" y="407670"/>
                </a:lnTo>
                <a:lnTo>
                  <a:pt x="379018" y="382270"/>
                </a:lnTo>
                <a:lnTo>
                  <a:pt x="382130" y="373380"/>
                </a:lnTo>
                <a:lnTo>
                  <a:pt x="387159" y="365760"/>
                </a:lnTo>
                <a:lnTo>
                  <a:pt x="389293" y="359410"/>
                </a:lnTo>
                <a:lnTo>
                  <a:pt x="387591" y="370840"/>
                </a:lnTo>
                <a:lnTo>
                  <a:pt x="380860" y="389890"/>
                </a:lnTo>
                <a:lnTo>
                  <a:pt x="377888" y="400050"/>
                </a:lnTo>
                <a:lnTo>
                  <a:pt x="382143" y="392430"/>
                </a:lnTo>
                <a:lnTo>
                  <a:pt x="385711" y="383540"/>
                </a:lnTo>
                <a:lnTo>
                  <a:pt x="388861" y="374650"/>
                </a:lnTo>
                <a:lnTo>
                  <a:pt x="391883" y="364490"/>
                </a:lnTo>
                <a:lnTo>
                  <a:pt x="393458" y="368300"/>
                </a:lnTo>
                <a:lnTo>
                  <a:pt x="393458" y="361911"/>
                </a:lnTo>
                <a:lnTo>
                  <a:pt x="392188" y="359410"/>
                </a:lnTo>
                <a:lnTo>
                  <a:pt x="390385" y="355600"/>
                </a:lnTo>
                <a:lnTo>
                  <a:pt x="391274" y="350520"/>
                </a:lnTo>
                <a:lnTo>
                  <a:pt x="391718" y="347980"/>
                </a:lnTo>
                <a:lnTo>
                  <a:pt x="391947" y="346710"/>
                </a:lnTo>
                <a:lnTo>
                  <a:pt x="391769" y="342900"/>
                </a:lnTo>
                <a:lnTo>
                  <a:pt x="393331" y="346710"/>
                </a:lnTo>
                <a:lnTo>
                  <a:pt x="393382" y="351790"/>
                </a:lnTo>
                <a:lnTo>
                  <a:pt x="395719" y="353060"/>
                </a:lnTo>
                <a:lnTo>
                  <a:pt x="395719" y="348056"/>
                </a:lnTo>
                <a:lnTo>
                  <a:pt x="393661" y="342900"/>
                </a:lnTo>
                <a:lnTo>
                  <a:pt x="394487" y="339090"/>
                </a:lnTo>
                <a:lnTo>
                  <a:pt x="396240" y="341630"/>
                </a:lnTo>
                <a:lnTo>
                  <a:pt x="397433" y="344170"/>
                </a:lnTo>
                <a:lnTo>
                  <a:pt x="399021" y="345440"/>
                </a:lnTo>
                <a:lnTo>
                  <a:pt x="399021" y="340880"/>
                </a:lnTo>
                <a:lnTo>
                  <a:pt x="398170" y="340360"/>
                </a:lnTo>
                <a:lnTo>
                  <a:pt x="397878" y="339090"/>
                </a:lnTo>
                <a:lnTo>
                  <a:pt x="397573" y="337820"/>
                </a:lnTo>
                <a:lnTo>
                  <a:pt x="396989" y="335280"/>
                </a:lnTo>
                <a:lnTo>
                  <a:pt x="397395" y="334010"/>
                </a:lnTo>
                <a:lnTo>
                  <a:pt x="398221" y="331470"/>
                </a:lnTo>
                <a:lnTo>
                  <a:pt x="399542" y="332282"/>
                </a:lnTo>
                <a:lnTo>
                  <a:pt x="399910" y="331470"/>
                </a:lnTo>
                <a:lnTo>
                  <a:pt x="401650" y="327660"/>
                </a:lnTo>
                <a:lnTo>
                  <a:pt x="401472" y="324497"/>
                </a:lnTo>
                <a:lnTo>
                  <a:pt x="399669" y="327660"/>
                </a:lnTo>
                <a:lnTo>
                  <a:pt x="398640" y="327660"/>
                </a:lnTo>
                <a:lnTo>
                  <a:pt x="398526" y="326390"/>
                </a:lnTo>
                <a:lnTo>
                  <a:pt x="395960" y="326390"/>
                </a:lnTo>
                <a:lnTo>
                  <a:pt x="395782" y="327660"/>
                </a:lnTo>
                <a:lnTo>
                  <a:pt x="394766" y="327660"/>
                </a:lnTo>
                <a:lnTo>
                  <a:pt x="393992" y="328930"/>
                </a:lnTo>
                <a:lnTo>
                  <a:pt x="393877" y="332740"/>
                </a:lnTo>
                <a:lnTo>
                  <a:pt x="393192" y="334010"/>
                </a:lnTo>
                <a:lnTo>
                  <a:pt x="390461" y="334010"/>
                </a:lnTo>
                <a:lnTo>
                  <a:pt x="390461" y="337820"/>
                </a:lnTo>
                <a:lnTo>
                  <a:pt x="388785" y="341630"/>
                </a:lnTo>
                <a:lnTo>
                  <a:pt x="386765" y="345440"/>
                </a:lnTo>
                <a:lnTo>
                  <a:pt x="383857" y="347980"/>
                </a:lnTo>
                <a:lnTo>
                  <a:pt x="384784" y="349250"/>
                </a:lnTo>
                <a:lnTo>
                  <a:pt x="385838" y="347980"/>
                </a:lnTo>
                <a:lnTo>
                  <a:pt x="386930" y="347980"/>
                </a:lnTo>
                <a:lnTo>
                  <a:pt x="381889" y="355600"/>
                </a:lnTo>
                <a:lnTo>
                  <a:pt x="377075" y="364490"/>
                </a:lnTo>
                <a:lnTo>
                  <a:pt x="372668" y="372110"/>
                </a:lnTo>
                <a:lnTo>
                  <a:pt x="368896" y="382270"/>
                </a:lnTo>
                <a:lnTo>
                  <a:pt x="373545" y="373380"/>
                </a:lnTo>
                <a:lnTo>
                  <a:pt x="383463" y="359410"/>
                </a:lnTo>
                <a:lnTo>
                  <a:pt x="388086" y="350520"/>
                </a:lnTo>
                <a:lnTo>
                  <a:pt x="389432" y="355600"/>
                </a:lnTo>
                <a:lnTo>
                  <a:pt x="386397" y="360680"/>
                </a:lnTo>
                <a:lnTo>
                  <a:pt x="384797" y="363220"/>
                </a:lnTo>
                <a:lnTo>
                  <a:pt x="381419" y="370840"/>
                </a:lnTo>
                <a:lnTo>
                  <a:pt x="377875" y="377190"/>
                </a:lnTo>
                <a:lnTo>
                  <a:pt x="374802" y="384810"/>
                </a:lnTo>
                <a:lnTo>
                  <a:pt x="372846" y="392430"/>
                </a:lnTo>
                <a:lnTo>
                  <a:pt x="370090" y="394970"/>
                </a:lnTo>
                <a:lnTo>
                  <a:pt x="369735" y="395249"/>
                </a:lnTo>
                <a:lnTo>
                  <a:pt x="369735" y="401320"/>
                </a:lnTo>
                <a:lnTo>
                  <a:pt x="365328" y="414020"/>
                </a:lnTo>
                <a:lnTo>
                  <a:pt x="360578" y="426720"/>
                </a:lnTo>
                <a:lnTo>
                  <a:pt x="355688" y="439420"/>
                </a:lnTo>
                <a:lnTo>
                  <a:pt x="350913" y="452120"/>
                </a:lnTo>
                <a:lnTo>
                  <a:pt x="356044" y="443230"/>
                </a:lnTo>
                <a:lnTo>
                  <a:pt x="360553" y="433070"/>
                </a:lnTo>
                <a:lnTo>
                  <a:pt x="364871" y="422910"/>
                </a:lnTo>
                <a:lnTo>
                  <a:pt x="369430" y="412750"/>
                </a:lnTo>
                <a:lnTo>
                  <a:pt x="366864" y="422910"/>
                </a:lnTo>
                <a:lnTo>
                  <a:pt x="363880" y="434340"/>
                </a:lnTo>
                <a:lnTo>
                  <a:pt x="361022" y="444500"/>
                </a:lnTo>
                <a:lnTo>
                  <a:pt x="358813" y="455930"/>
                </a:lnTo>
                <a:lnTo>
                  <a:pt x="354634" y="462280"/>
                </a:lnTo>
                <a:lnTo>
                  <a:pt x="348983" y="468630"/>
                </a:lnTo>
                <a:lnTo>
                  <a:pt x="344792" y="468630"/>
                </a:lnTo>
                <a:lnTo>
                  <a:pt x="346710" y="449580"/>
                </a:lnTo>
                <a:lnTo>
                  <a:pt x="350621" y="433070"/>
                </a:lnTo>
                <a:lnTo>
                  <a:pt x="351218" y="430530"/>
                </a:lnTo>
                <a:lnTo>
                  <a:pt x="358749" y="414020"/>
                </a:lnTo>
                <a:lnTo>
                  <a:pt x="369735" y="401320"/>
                </a:lnTo>
                <a:lnTo>
                  <a:pt x="369735" y="395249"/>
                </a:lnTo>
                <a:lnTo>
                  <a:pt x="366788" y="397510"/>
                </a:lnTo>
                <a:lnTo>
                  <a:pt x="364515" y="397510"/>
                </a:lnTo>
                <a:lnTo>
                  <a:pt x="364515" y="401320"/>
                </a:lnTo>
                <a:lnTo>
                  <a:pt x="360641" y="406400"/>
                </a:lnTo>
                <a:lnTo>
                  <a:pt x="356349" y="412750"/>
                </a:lnTo>
                <a:lnTo>
                  <a:pt x="352475" y="420370"/>
                </a:lnTo>
                <a:lnTo>
                  <a:pt x="349834" y="426720"/>
                </a:lnTo>
                <a:lnTo>
                  <a:pt x="346329" y="433070"/>
                </a:lnTo>
                <a:lnTo>
                  <a:pt x="341147" y="438150"/>
                </a:lnTo>
                <a:lnTo>
                  <a:pt x="335521" y="443230"/>
                </a:lnTo>
                <a:lnTo>
                  <a:pt x="336588" y="425450"/>
                </a:lnTo>
                <a:lnTo>
                  <a:pt x="344322" y="405130"/>
                </a:lnTo>
                <a:lnTo>
                  <a:pt x="354634" y="386080"/>
                </a:lnTo>
                <a:lnTo>
                  <a:pt x="363461" y="374650"/>
                </a:lnTo>
                <a:lnTo>
                  <a:pt x="363207" y="379730"/>
                </a:lnTo>
                <a:lnTo>
                  <a:pt x="358330" y="383540"/>
                </a:lnTo>
                <a:lnTo>
                  <a:pt x="359219" y="391160"/>
                </a:lnTo>
                <a:lnTo>
                  <a:pt x="355168" y="400050"/>
                </a:lnTo>
                <a:lnTo>
                  <a:pt x="350761" y="407670"/>
                </a:lnTo>
                <a:lnTo>
                  <a:pt x="346265" y="415290"/>
                </a:lnTo>
                <a:lnTo>
                  <a:pt x="341960" y="424180"/>
                </a:lnTo>
                <a:lnTo>
                  <a:pt x="346532" y="417830"/>
                </a:lnTo>
                <a:lnTo>
                  <a:pt x="351409" y="411480"/>
                </a:lnTo>
                <a:lnTo>
                  <a:pt x="356031" y="405130"/>
                </a:lnTo>
                <a:lnTo>
                  <a:pt x="359791" y="396240"/>
                </a:lnTo>
                <a:lnTo>
                  <a:pt x="360591" y="400050"/>
                </a:lnTo>
                <a:lnTo>
                  <a:pt x="362153" y="401320"/>
                </a:lnTo>
                <a:lnTo>
                  <a:pt x="364515" y="401320"/>
                </a:lnTo>
                <a:lnTo>
                  <a:pt x="364515" y="397510"/>
                </a:lnTo>
                <a:lnTo>
                  <a:pt x="363766" y="397510"/>
                </a:lnTo>
                <a:lnTo>
                  <a:pt x="363385" y="396240"/>
                </a:lnTo>
                <a:lnTo>
                  <a:pt x="361861" y="391160"/>
                </a:lnTo>
                <a:lnTo>
                  <a:pt x="364578" y="378460"/>
                </a:lnTo>
                <a:lnTo>
                  <a:pt x="366433" y="374650"/>
                </a:lnTo>
                <a:lnTo>
                  <a:pt x="372605" y="361950"/>
                </a:lnTo>
                <a:lnTo>
                  <a:pt x="382409" y="346710"/>
                </a:lnTo>
                <a:lnTo>
                  <a:pt x="390461" y="337820"/>
                </a:lnTo>
                <a:lnTo>
                  <a:pt x="390461" y="334010"/>
                </a:lnTo>
                <a:lnTo>
                  <a:pt x="389534" y="334010"/>
                </a:lnTo>
                <a:lnTo>
                  <a:pt x="388188" y="332740"/>
                </a:lnTo>
                <a:lnTo>
                  <a:pt x="388073" y="328930"/>
                </a:lnTo>
                <a:lnTo>
                  <a:pt x="387400" y="327660"/>
                </a:lnTo>
                <a:lnTo>
                  <a:pt x="385064" y="326390"/>
                </a:lnTo>
                <a:lnTo>
                  <a:pt x="385445" y="321310"/>
                </a:lnTo>
                <a:lnTo>
                  <a:pt x="388302" y="318770"/>
                </a:lnTo>
                <a:lnTo>
                  <a:pt x="389293" y="317500"/>
                </a:lnTo>
                <a:lnTo>
                  <a:pt x="390283" y="316230"/>
                </a:lnTo>
                <a:lnTo>
                  <a:pt x="390105" y="314960"/>
                </a:lnTo>
                <a:lnTo>
                  <a:pt x="387591" y="314960"/>
                </a:lnTo>
                <a:lnTo>
                  <a:pt x="388264" y="312420"/>
                </a:lnTo>
                <a:lnTo>
                  <a:pt x="389864" y="309880"/>
                </a:lnTo>
                <a:lnTo>
                  <a:pt x="390893" y="307340"/>
                </a:lnTo>
                <a:lnTo>
                  <a:pt x="389153" y="308610"/>
                </a:lnTo>
                <a:lnTo>
                  <a:pt x="386168" y="312420"/>
                </a:lnTo>
                <a:lnTo>
                  <a:pt x="385394" y="314960"/>
                </a:lnTo>
                <a:lnTo>
                  <a:pt x="381762" y="316230"/>
                </a:lnTo>
                <a:lnTo>
                  <a:pt x="377228" y="316230"/>
                </a:lnTo>
                <a:lnTo>
                  <a:pt x="375272" y="318770"/>
                </a:lnTo>
                <a:lnTo>
                  <a:pt x="374738" y="316230"/>
                </a:lnTo>
                <a:lnTo>
                  <a:pt x="376123" y="312420"/>
                </a:lnTo>
                <a:lnTo>
                  <a:pt x="374561" y="308610"/>
                </a:lnTo>
                <a:lnTo>
                  <a:pt x="377799" y="309880"/>
                </a:lnTo>
                <a:lnTo>
                  <a:pt x="379730" y="308610"/>
                </a:lnTo>
                <a:lnTo>
                  <a:pt x="381660" y="307340"/>
                </a:lnTo>
                <a:lnTo>
                  <a:pt x="383019" y="304800"/>
                </a:lnTo>
                <a:lnTo>
                  <a:pt x="384378" y="302260"/>
                </a:lnTo>
                <a:lnTo>
                  <a:pt x="380314" y="304800"/>
                </a:lnTo>
                <a:lnTo>
                  <a:pt x="376186" y="304800"/>
                </a:lnTo>
                <a:lnTo>
                  <a:pt x="376936" y="297180"/>
                </a:lnTo>
                <a:lnTo>
                  <a:pt x="372249" y="290830"/>
                </a:lnTo>
                <a:lnTo>
                  <a:pt x="366623" y="294640"/>
                </a:lnTo>
                <a:lnTo>
                  <a:pt x="371475" y="294640"/>
                </a:lnTo>
                <a:lnTo>
                  <a:pt x="374713" y="298450"/>
                </a:lnTo>
                <a:lnTo>
                  <a:pt x="373621" y="304800"/>
                </a:lnTo>
                <a:lnTo>
                  <a:pt x="373481" y="304800"/>
                </a:lnTo>
                <a:lnTo>
                  <a:pt x="373481" y="312826"/>
                </a:lnTo>
                <a:lnTo>
                  <a:pt x="372732" y="316230"/>
                </a:lnTo>
                <a:lnTo>
                  <a:pt x="372630" y="318770"/>
                </a:lnTo>
                <a:lnTo>
                  <a:pt x="372554" y="334010"/>
                </a:lnTo>
                <a:lnTo>
                  <a:pt x="365937" y="334010"/>
                </a:lnTo>
                <a:lnTo>
                  <a:pt x="367868" y="340360"/>
                </a:lnTo>
                <a:lnTo>
                  <a:pt x="361543" y="341528"/>
                </a:lnTo>
                <a:lnTo>
                  <a:pt x="361543" y="342900"/>
                </a:lnTo>
                <a:lnTo>
                  <a:pt x="358775" y="349250"/>
                </a:lnTo>
                <a:lnTo>
                  <a:pt x="354533" y="355600"/>
                </a:lnTo>
                <a:lnTo>
                  <a:pt x="348881" y="361950"/>
                </a:lnTo>
                <a:lnTo>
                  <a:pt x="348386" y="361950"/>
                </a:lnTo>
                <a:lnTo>
                  <a:pt x="346443" y="363220"/>
                </a:lnTo>
                <a:lnTo>
                  <a:pt x="347103" y="361950"/>
                </a:lnTo>
                <a:lnTo>
                  <a:pt x="348805" y="355600"/>
                </a:lnTo>
                <a:lnTo>
                  <a:pt x="349478" y="351790"/>
                </a:lnTo>
                <a:lnTo>
                  <a:pt x="352298" y="347980"/>
                </a:lnTo>
                <a:lnTo>
                  <a:pt x="354952" y="342900"/>
                </a:lnTo>
                <a:lnTo>
                  <a:pt x="356793" y="337820"/>
                </a:lnTo>
                <a:lnTo>
                  <a:pt x="358000" y="341630"/>
                </a:lnTo>
                <a:lnTo>
                  <a:pt x="359537" y="342900"/>
                </a:lnTo>
                <a:lnTo>
                  <a:pt x="361543" y="342900"/>
                </a:lnTo>
                <a:lnTo>
                  <a:pt x="361543" y="341528"/>
                </a:lnTo>
                <a:lnTo>
                  <a:pt x="360959" y="341630"/>
                </a:lnTo>
                <a:lnTo>
                  <a:pt x="358000" y="337820"/>
                </a:lnTo>
                <a:lnTo>
                  <a:pt x="356031" y="335280"/>
                </a:lnTo>
                <a:lnTo>
                  <a:pt x="359168" y="328930"/>
                </a:lnTo>
                <a:lnTo>
                  <a:pt x="359791" y="327660"/>
                </a:lnTo>
                <a:lnTo>
                  <a:pt x="358698" y="326390"/>
                </a:lnTo>
                <a:lnTo>
                  <a:pt x="358559" y="327660"/>
                </a:lnTo>
                <a:lnTo>
                  <a:pt x="358203" y="328930"/>
                </a:lnTo>
                <a:lnTo>
                  <a:pt x="356323" y="327660"/>
                </a:lnTo>
                <a:lnTo>
                  <a:pt x="357505" y="323850"/>
                </a:lnTo>
                <a:lnTo>
                  <a:pt x="356717" y="322580"/>
                </a:lnTo>
                <a:lnTo>
                  <a:pt x="360603" y="322580"/>
                </a:lnTo>
                <a:lnTo>
                  <a:pt x="360895" y="325120"/>
                </a:lnTo>
                <a:lnTo>
                  <a:pt x="371068" y="326390"/>
                </a:lnTo>
                <a:lnTo>
                  <a:pt x="371805" y="327660"/>
                </a:lnTo>
                <a:lnTo>
                  <a:pt x="372414" y="330200"/>
                </a:lnTo>
                <a:lnTo>
                  <a:pt x="372554" y="334010"/>
                </a:lnTo>
                <a:lnTo>
                  <a:pt x="372554" y="318770"/>
                </a:lnTo>
                <a:lnTo>
                  <a:pt x="369760" y="318770"/>
                </a:lnTo>
                <a:lnTo>
                  <a:pt x="369557" y="321310"/>
                </a:lnTo>
                <a:lnTo>
                  <a:pt x="370268" y="323850"/>
                </a:lnTo>
                <a:lnTo>
                  <a:pt x="367411" y="323850"/>
                </a:lnTo>
                <a:lnTo>
                  <a:pt x="360959" y="322580"/>
                </a:lnTo>
                <a:lnTo>
                  <a:pt x="355041" y="316801"/>
                </a:lnTo>
                <a:lnTo>
                  <a:pt x="355041" y="327660"/>
                </a:lnTo>
                <a:lnTo>
                  <a:pt x="337616" y="361950"/>
                </a:lnTo>
                <a:lnTo>
                  <a:pt x="337934" y="359410"/>
                </a:lnTo>
                <a:lnTo>
                  <a:pt x="338467" y="355600"/>
                </a:lnTo>
                <a:lnTo>
                  <a:pt x="338899" y="350520"/>
                </a:lnTo>
                <a:lnTo>
                  <a:pt x="339255" y="346710"/>
                </a:lnTo>
                <a:lnTo>
                  <a:pt x="344106" y="340360"/>
                </a:lnTo>
                <a:lnTo>
                  <a:pt x="348272" y="332740"/>
                </a:lnTo>
                <a:lnTo>
                  <a:pt x="351383" y="323850"/>
                </a:lnTo>
                <a:lnTo>
                  <a:pt x="353060" y="314960"/>
                </a:lnTo>
                <a:lnTo>
                  <a:pt x="354418" y="323850"/>
                </a:lnTo>
                <a:lnTo>
                  <a:pt x="352501" y="332740"/>
                </a:lnTo>
                <a:lnTo>
                  <a:pt x="349148" y="340360"/>
                </a:lnTo>
                <a:lnTo>
                  <a:pt x="346202" y="346710"/>
                </a:lnTo>
                <a:lnTo>
                  <a:pt x="350608" y="341630"/>
                </a:lnTo>
                <a:lnTo>
                  <a:pt x="353098" y="335280"/>
                </a:lnTo>
                <a:lnTo>
                  <a:pt x="355041" y="327660"/>
                </a:lnTo>
                <a:lnTo>
                  <a:pt x="355041" y="316801"/>
                </a:lnTo>
                <a:lnTo>
                  <a:pt x="354469" y="316230"/>
                </a:lnTo>
                <a:lnTo>
                  <a:pt x="354368" y="314960"/>
                </a:lnTo>
                <a:lnTo>
                  <a:pt x="353885" y="308610"/>
                </a:lnTo>
                <a:lnTo>
                  <a:pt x="355142" y="303530"/>
                </a:lnTo>
                <a:lnTo>
                  <a:pt x="359956" y="307340"/>
                </a:lnTo>
                <a:lnTo>
                  <a:pt x="365366" y="313690"/>
                </a:lnTo>
                <a:lnTo>
                  <a:pt x="368985" y="311150"/>
                </a:lnTo>
                <a:lnTo>
                  <a:pt x="372618" y="308610"/>
                </a:lnTo>
                <a:lnTo>
                  <a:pt x="373430" y="311861"/>
                </a:lnTo>
                <a:lnTo>
                  <a:pt x="373481" y="312826"/>
                </a:lnTo>
                <a:lnTo>
                  <a:pt x="373481" y="304800"/>
                </a:lnTo>
                <a:lnTo>
                  <a:pt x="371779" y="304800"/>
                </a:lnTo>
                <a:lnTo>
                  <a:pt x="370890" y="303530"/>
                </a:lnTo>
                <a:lnTo>
                  <a:pt x="368668" y="303530"/>
                </a:lnTo>
                <a:lnTo>
                  <a:pt x="368668" y="306070"/>
                </a:lnTo>
                <a:lnTo>
                  <a:pt x="369023" y="307340"/>
                </a:lnTo>
                <a:lnTo>
                  <a:pt x="364363" y="311150"/>
                </a:lnTo>
                <a:lnTo>
                  <a:pt x="360413" y="304800"/>
                </a:lnTo>
                <a:lnTo>
                  <a:pt x="358381" y="303530"/>
                </a:lnTo>
                <a:lnTo>
                  <a:pt x="356349" y="302260"/>
                </a:lnTo>
                <a:lnTo>
                  <a:pt x="352399" y="295998"/>
                </a:lnTo>
                <a:lnTo>
                  <a:pt x="352399" y="297180"/>
                </a:lnTo>
                <a:lnTo>
                  <a:pt x="351345" y="317500"/>
                </a:lnTo>
                <a:lnTo>
                  <a:pt x="344538" y="335280"/>
                </a:lnTo>
                <a:lnTo>
                  <a:pt x="334848" y="349250"/>
                </a:lnTo>
                <a:lnTo>
                  <a:pt x="325158" y="360680"/>
                </a:lnTo>
                <a:lnTo>
                  <a:pt x="321119" y="361950"/>
                </a:lnTo>
                <a:lnTo>
                  <a:pt x="321513" y="359410"/>
                </a:lnTo>
                <a:lnTo>
                  <a:pt x="323837" y="354330"/>
                </a:lnTo>
                <a:lnTo>
                  <a:pt x="325196" y="347980"/>
                </a:lnTo>
                <a:lnTo>
                  <a:pt x="325424" y="345440"/>
                </a:lnTo>
                <a:lnTo>
                  <a:pt x="325767" y="341630"/>
                </a:lnTo>
                <a:lnTo>
                  <a:pt x="331749" y="331470"/>
                </a:lnTo>
                <a:lnTo>
                  <a:pt x="336791" y="321310"/>
                </a:lnTo>
                <a:lnTo>
                  <a:pt x="341071" y="309880"/>
                </a:lnTo>
                <a:lnTo>
                  <a:pt x="344741" y="298450"/>
                </a:lnTo>
                <a:lnTo>
                  <a:pt x="346367" y="297180"/>
                </a:lnTo>
                <a:lnTo>
                  <a:pt x="347459" y="295948"/>
                </a:lnTo>
                <a:lnTo>
                  <a:pt x="348170" y="294640"/>
                </a:lnTo>
                <a:lnTo>
                  <a:pt x="348043" y="304800"/>
                </a:lnTo>
                <a:lnTo>
                  <a:pt x="344131" y="320040"/>
                </a:lnTo>
                <a:lnTo>
                  <a:pt x="338582" y="333019"/>
                </a:lnTo>
                <a:lnTo>
                  <a:pt x="334060" y="342900"/>
                </a:lnTo>
                <a:lnTo>
                  <a:pt x="340093" y="334010"/>
                </a:lnTo>
                <a:lnTo>
                  <a:pt x="345528" y="321310"/>
                </a:lnTo>
                <a:lnTo>
                  <a:pt x="349821" y="308610"/>
                </a:lnTo>
                <a:lnTo>
                  <a:pt x="352399" y="297180"/>
                </a:lnTo>
                <a:lnTo>
                  <a:pt x="352399" y="295998"/>
                </a:lnTo>
                <a:lnTo>
                  <a:pt x="351155" y="297180"/>
                </a:lnTo>
                <a:lnTo>
                  <a:pt x="350659" y="294640"/>
                </a:lnTo>
                <a:lnTo>
                  <a:pt x="350164" y="293370"/>
                </a:lnTo>
                <a:lnTo>
                  <a:pt x="349681" y="292100"/>
                </a:lnTo>
                <a:lnTo>
                  <a:pt x="350304" y="290830"/>
                </a:lnTo>
                <a:lnTo>
                  <a:pt x="352247" y="288290"/>
                </a:lnTo>
                <a:lnTo>
                  <a:pt x="352450" y="287020"/>
                </a:lnTo>
                <a:lnTo>
                  <a:pt x="352450" y="288290"/>
                </a:lnTo>
                <a:lnTo>
                  <a:pt x="351828" y="293370"/>
                </a:lnTo>
                <a:lnTo>
                  <a:pt x="352374" y="295757"/>
                </a:lnTo>
                <a:lnTo>
                  <a:pt x="353974" y="287020"/>
                </a:lnTo>
                <a:lnTo>
                  <a:pt x="359092" y="284480"/>
                </a:lnTo>
                <a:lnTo>
                  <a:pt x="366293" y="283210"/>
                </a:lnTo>
                <a:lnTo>
                  <a:pt x="376008" y="283210"/>
                </a:lnTo>
                <a:lnTo>
                  <a:pt x="379933" y="292100"/>
                </a:lnTo>
                <a:lnTo>
                  <a:pt x="382028" y="293370"/>
                </a:lnTo>
                <a:lnTo>
                  <a:pt x="384695" y="293370"/>
                </a:lnTo>
                <a:lnTo>
                  <a:pt x="386270" y="294640"/>
                </a:lnTo>
                <a:lnTo>
                  <a:pt x="389826" y="293370"/>
                </a:lnTo>
                <a:lnTo>
                  <a:pt x="392087" y="297180"/>
                </a:lnTo>
                <a:lnTo>
                  <a:pt x="394182" y="295910"/>
                </a:lnTo>
                <a:lnTo>
                  <a:pt x="397510" y="298450"/>
                </a:lnTo>
                <a:lnTo>
                  <a:pt x="401269" y="302260"/>
                </a:lnTo>
                <a:lnTo>
                  <a:pt x="400253" y="309880"/>
                </a:lnTo>
                <a:lnTo>
                  <a:pt x="398957" y="311150"/>
                </a:lnTo>
                <a:lnTo>
                  <a:pt x="398691" y="307340"/>
                </a:lnTo>
                <a:lnTo>
                  <a:pt x="396646" y="308610"/>
                </a:lnTo>
                <a:lnTo>
                  <a:pt x="395592" y="312420"/>
                </a:lnTo>
                <a:lnTo>
                  <a:pt x="396468" y="312153"/>
                </a:lnTo>
                <a:lnTo>
                  <a:pt x="395363" y="313690"/>
                </a:lnTo>
                <a:lnTo>
                  <a:pt x="395833" y="317500"/>
                </a:lnTo>
                <a:lnTo>
                  <a:pt x="398614" y="316230"/>
                </a:lnTo>
                <a:lnTo>
                  <a:pt x="397383" y="311861"/>
                </a:lnTo>
                <a:lnTo>
                  <a:pt x="399681" y="311150"/>
                </a:lnTo>
                <a:lnTo>
                  <a:pt x="399770" y="314960"/>
                </a:lnTo>
                <a:lnTo>
                  <a:pt x="398614" y="316230"/>
                </a:lnTo>
                <a:lnTo>
                  <a:pt x="399249" y="318770"/>
                </a:lnTo>
                <a:lnTo>
                  <a:pt x="397967" y="318770"/>
                </a:lnTo>
                <a:lnTo>
                  <a:pt x="397662" y="317500"/>
                </a:lnTo>
                <a:lnTo>
                  <a:pt x="396519" y="317500"/>
                </a:lnTo>
                <a:lnTo>
                  <a:pt x="396278" y="320040"/>
                </a:lnTo>
                <a:lnTo>
                  <a:pt x="401332" y="322084"/>
                </a:lnTo>
                <a:lnTo>
                  <a:pt x="401294" y="321310"/>
                </a:lnTo>
                <a:lnTo>
                  <a:pt x="403021" y="322580"/>
                </a:lnTo>
                <a:lnTo>
                  <a:pt x="404114" y="325120"/>
                </a:lnTo>
                <a:lnTo>
                  <a:pt x="406361" y="325120"/>
                </a:lnTo>
                <a:lnTo>
                  <a:pt x="406361" y="321310"/>
                </a:lnTo>
                <a:lnTo>
                  <a:pt x="403999" y="321310"/>
                </a:lnTo>
                <a:lnTo>
                  <a:pt x="402971" y="318770"/>
                </a:lnTo>
                <a:lnTo>
                  <a:pt x="401320" y="317500"/>
                </a:lnTo>
                <a:lnTo>
                  <a:pt x="402196" y="309283"/>
                </a:lnTo>
                <a:lnTo>
                  <a:pt x="405409" y="312826"/>
                </a:lnTo>
                <a:lnTo>
                  <a:pt x="406184" y="302260"/>
                </a:lnTo>
                <a:lnTo>
                  <a:pt x="402374" y="307505"/>
                </a:lnTo>
                <a:lnTo>
                  <a:pt x="402501" y="307009"/>
                </a:lnTo>
                <a:lnTo>
                  <a:pt x="404012" y="302260"/>
                </a:lnTo>
                <a:lnTo>
                  <a:pt x="398106" y="295910"/>
                </a:lnTo>
                <a:lnTo>
                  <a:pt x="395744" y="293370"/>
                </a:lnTo>
                <a:lnTo>
                  <a:pt x="392137" y="292100"/>
                </a:lnTo>
                <a:lnTo>
                  <a:pt x="387642" y="290830"/>
                </a:lnTo>
                <a:lnTo>
                  <a:pt x="388099" y="280670"/>
                </a:lnTo>
                <a:lnTo>
                  <a:pt x="385902" y="241096"/>
                </a:lnTo>
                <a:lnTo>
                  <a:pt x="385902" y="278130"/>
                </a:lnTo>
                <a:lnTo>
                  <a:pt x="385445" y="290830"/>
                </a:lnTo>
                <a:lnTo>
                  <a:pt x="381317" y="290830"/>
                </a:lnTo>
                <a:lnTo>
                  <a:pt x="379996" y="287020"/>
                </a:lnTo>
                <a:lnTo>
                  <a:pt x="377469" y="284480"/>
                </a:lnTo>
                <a:lnTo>
                  <a:pt x="377990" y="283210"/>
                </a:lnTo>
                <a:lnTo>
                  <a:pt x="378510" y="281940"/>
                </a:lnTo>
                <a:lnTo>
                  <a:pt x="375069" y="281940"/>
                </a:lnTo>
                <a:lnTo>
                  <a:pt x="363258" y="281940"/>
                </a:lnTo>
                <a:lnTo>
                  <a:pt x="356755" y="281940"/>
                </a:lnTo>
                <a:lnTo>
                  <a:pt x="355168" y="284480"/>
                </a:lnTo>
                <a:lnTo>
                  <a:pt x="356781" y="276860"/>
                </a:lnTo>
                <a:lnTo>
                  <a:pt x="360603" y="269240"/>
                </a:lnTo>
                <a:lnTo>
                  <a:pt x="362216" y="260350"/>
                </a:lnTo>
                <a:lnTo>
                  <a:pt x="363626" y="260350"/>
                </a:lnTo>
                <a:lnTo>
                  <a:pt x="364617" y="259080"/>
                </a:lnTo>
                <a:lnTo>
                  <a:pt x="365620" y="257810"/>
                </a:lnTo>
                <a:lnTo>
                  <a:pt x="366687" y="255270"/>
                </a:lnTo>
                <a:lnTo>
                  <a:pt x="367385" y="259080"/>
                </a:lnTo>
                <a:lnTo>
                  <a:pt x="368401" y="261556"/>
                </a:lnTo>
                <a:lnTo>
                  <a:pt x="368655" y="255270"/>
                </a:lnTo>
                <a:lnTo>
                  <a:pt x="369062" y="245110"/>
                </a:lnTo>
                <a:lnTo>
                  <a:pt x="370611" y="238760"/>
                </a:lnTo>
                <a:lnTo>
                  <a:pt x="372389" y="234950"/>
                </a:lnTo>
                <a:lnTo>
                  <a:pt x="373875" y="234950"/>
                </a:lnTo>
                <a:lnTo>
                  <a:pt x="375615" y="232410"/>
                </a:lnTo>
                <a:lnTo>
                  <a:pt x="376770" y="231140"/>
                </a:lnTo>
                <a:lnTo>
                  <a:pt x="377075" y="236880"/>
                </a:lnTo>
                <a:lnTo>
                  <a:pt x="379120" y="232410"/>
                </a:lnTo>
                <a:lnTo>
                  <a:pt x="381469" y="237490"/>
                </a:lnTo>
                <a:lnTo>
                  <a:pt x="380072" y="246380"/>
                </a:lnTo>
                <a:lnTo>
                  <a:pt x="374040" y="260350"/>
                </a:lnTo>
                <a:lnTo>
                  <a:pt x="368427" y="261607"/>
                </a:lnTo>
                <a:lnTo>
                  <a:pt x="370763" y="262890"/>
                </a:lnTo>
                <a:lnTo>
                  <a:pt x="368973" y="269240"/>
                </a:lnTo>
                <a:lnTo>
                  <a:pt x="367563" y="276860"/>
                </a:lnTo>
                <a:lnTo>
                  <a:pt x="364324" y="280670"/>
                </a:lnTo>
                <a:lnTo>
                  <a:pt x="368833" y="280670"/>
                </a:lnTo>
                <a:lnTo>
                  <a:pt x="370281" y="274320"/>
                </a:lnTo>
                <a:lnTo>
                  <a:pt x="372287" y="269240"/>
                </a:lnTo>
                <a:lnTo>
                  <a:pt x="373265" y="261620"/>
                </a:lnTo>
                <a:lnTo>
                  <a:pt x="376885" y="259080"/>
                </a:lnTo>
                <a:lnTo>
                  <a:pt x="378091" y="256540"/>
                </a:lnTo>
                <a:lnTo>
                  <a:pt x="379387" y="262890"/>
                </a:lnTo>
                <a:lnTo>
                  <a:pt x="378929" y="270510"/>
                </a:lnTo>
                <a:lnTo>
                  <a:pt x="377304" y="276860"/>
                </a:lnTo>
                <a:lnTo>
                  <a:pt x="375627" y="280670"/>
                </a:lnTo>
                <a:lnTo>
                  <a:pt x="379018" y="280670"/>
                </a:lnTo>
                <a:lnTo>
                  <a:pt x="380060" y="278130"/>
                </a:lnTo>
                <a:lnTo>
                  <a:pt x="381838" y="269240"/>
                </a:lnTo>
                <a:lnTo>
                  <a:pt x="382168" y="260350"/>
                </a:lnTo>
                <a:lnTo>
                  <a:pt x="381279" y="256540"/>
                </a:lnTo>
                <a:lnTo>
                  <a:pt x="380403" y="252730"/>
                </a:lnTo>
                <a:lnTo>
                  <a:pt x="380441" y="251460"/>
                </a:lnTo>
                <a:lnTo>
                  <a:pt x="381838" y="250190"/>
                </a:lnTo>
                <a:lnTo>
                  <a:pt x="381876" y="248920"/>
                </a:lnTo>
                <a:lnTo>
                  <a:pt x="384136" y="255270"/>
                </a:lnTo>
                <a:lnTo>
                  <a:pt x="385508" y="265430"/>
                </a:lnTo>
                <a:lnTo>
                  <a:pt x="385800" y="273050"/>
                </a:lnTo>
                <a:lnTo>
                  <a:pt x="385902" y="278130"/>
                </a:lnTo>
                <a:lnTo>
                  <a:pt x="385902" y="241096"/>
                </a:lnTo>
                <a:lnTo>
                  <a:pt x="385152" y="236220"/>
                </a:lnTo>
                <a:lnTo>
                  <a:pt x="384073" y="232410"/>
                </a:lnTo>
                <a:lnTo>
                  <a:pt x="381203" y="222250"/>
                </a:lnTo>
                <a:lnTo>
                  <a:pt x="377748" y="215900"/>
                </a:lnTo>
                <a:lnTo>
                  <a:pt x="377088" y="214693"/>
                </a:lnTo>
                <a:lnTo>
                  <a:pt x="377088" y="224790"/>
                </a:lnTo>
                <a:lnTo>
                  <a:pt x="373062" y="231140"/>
                </a:lnTo>
                <a:lnTo>
                  <a:pt x="370420" y="231140"/>
                </a:lnTo>
                <a:lnTo>
                  <a:pt x="370306" y="229870"/>
                </a:lnTo>
                <a:lnTo>
                  <a:pt x="370065" y="227330"/>
                </a:lnTo>
                <a:lnTo>
                  <a:pt x="370014" y="226771"/>
                </a:lnTo>
                <a:lnTo>
                  <a:pt x="370014" y="234950"/>
                </a:lnTo>
                <a:lnTo>
                  <a:pt x="368846" y="238760"/>
                </a:lnTo>
                <a:lnTo>
                  <a:pt x="368109" y="243840"/>
                </a:lnTo>
                <a:lnTo>
                  <a:pt x="366623" y="247650"/>
                </a:lnTo>
                <a:lnTo>
                  <a:pt x="362432" y="256540"/>
                </a:lnTo>
                <a:lnTo>
                  <a:pt x="360172" y="257352"/>
                </a:lnTo>
                <a:lnTo>
                  <a:pt x="360172" y="260350"/>
                </a:lnTo>
                <a:lnTo>
                  <a:pt x="351536" y="285750"/>
                </a:lnTo>
                <a:lnTo>
                  <a:pt x="345351" y="293370"/>
                </a:lnTo>
                <a:lnTo>
                  <a:pt x="343192" y="285750"/>
                </a:lnTo>
                <a:lnTo>
                  <a:pt x="346633" y="261620"/>
                </a:lnTo>
                <a:lnTo>
                  <a:pt x="350215" y="260350"/>
                </a:lnTo>
                <a:lnTo>
                  <a:pt x="352132" y="256540"/>
                </a:lnTo>
                <a:lnTo>
                  <a:pt x="353822" y="254000"/>
                </a:lnTo>
                <a:lnTo>
                  <a:pt x="353720" y="255270"/>
                </a:lnTo>
                <a:lnTo>
                  <a:pt x="354215" y="256540"/>
                </a:lnTo>
                <a:lnTo>
                  <a:pt x="346849" y="284480"/>
                </a:lnTo>
                <a:lnTo>
                  <a:pt x="350266" y="279400"/>
                </a:lnTo>
                <a:lnTo>
                  <a:pt x="352615" y="273050"/>
                </a:lnTo>
                <a:lnTo>
                  <a:pt x="354368" y="266700"/>
                </a:lnTo>
                <a:lnTo>
                  <a:pt x="355968" y="259080"/>
                </a:lnTo>
                <a:lnTo>
                  <a:pt x="356857" y="260350"/>
                </a:lnTo>
                <a:lnTo>
                  <a:pt x="360172" y="260350"/>
                </a:lnTo>
                <a:lnTo>
                  <a:pt x="360172" y="257352"/>
                </a:lnTo>
                <a:lnTo>
                  <a:pt x="358889" y="257810"/>
                </a:lnTo>
                <a:lnTo>
                  <a:pt x="356641" y="255270"/>
                </a:lnTo>
                <a:lnTo>
                  <a:pt x="356577" y="254000"/>
                </a:lnTo>
                <a:lnTo>
                  <a:pt x="356362" y="250190"/>
                </a:lnTo>
                <a:lnTo>
                  <a:pt x="356971" y="245110"/>
                </a:lnTo>
                <a:lnTo>
                  <a:pt x="359460" y="236220"/>
                </a:lnTo>
                <a:lnTo>
                  <a:pt x="361873" y="229870"/>
                </a:lnTo>
                <a:lnTo>
                  <a:pt x="363220" y="231140"/>
                </a:lnTo>
                <a:lnTo>
                  <a:pt x="365023" y="229870"/>
                </a:lnTo>
                <a:lnTo>
                  <a:pt x="365721" y="228600"/>
                </a:lnTo>
                <a:lnTo>
                  <a:pt x="366420" y="227330"/>
                </a:lnTo>
                <a:lnTo>
                  <a:pt x="365772" y="234950"/>
                </a:lnTo>
                <a:lnTo>
                  <a:pt x="362216" y="245110"/>
                </a:lnTo>
                <a:lnTo>
                  <a:pt x="361924" y="251460"/>
                </a:lnTo>
                <a:lnTo>
                  <a:pt x="365594" y="246380"/>
                </a:lnTo>
                <a:lnTo>
                  <a:pt x="366102" y="237490"/>
                </a:lnTo>
                <a:lnTo>
                  <a:pt x="367804" y="229870"/>
                </a:lnTo>
                <a:lnTo>
                  <a:pt x="368261" y="231140"/>
                </a:lnTo>
                <a:lnTo>
                  <a:pt x="368693" y="233680"/>
                </a:lnTo>
                <a:lnTo>
                  <a:pt x="370014" y="234950"/>
                </a:lnTo>
                <a:lnTo>
                  <a:pt x="370014" y="226771"/>
                </a:lnTo>
                <a:lnTo>
                  <a:pt x="369951" y="226060"/>
                </a:lnTo>
                <a:lnTo>
                  <a:pt x="372427" y="215900"/>
                </a:lnTo>
                <a:lnTo>
                  <a:pt x="374192" y="218440"/>
                </a:lnTo>
                <a:lnTo>
                  <a:pt x="375818" y="220980"/>
                </a:lnTo>
                <a:lnTo>
                  <a:pt x="377088" y="224790"/>
                </a:lnTo>
                <a:lnTo>
                  <a:pt x="377088" y="214693"/>
                </a:lnTo>
                <a:lnTo>
                  <a:pt x="374992" y="210820"/>
                </a:lnTo>
                <a:lnTo>
                  <a:pt x="371157" y="207010"/>
                </a:lnTo>
                <a:lnTo>
                  <a:pt x="370027" y="205892"/>
                </a:lnTo>
                <a:lnTo>
                  <a:pt x="370027" y="213360"/>
                </a:lnTo>
                <a:lnTo>
                  <a:pt x="369100" y="215900"/>
                </a:lnTo>
                <a:lnTo>
                  <a:pt x="368414" y="219710"/>
                </a:lnTo>
                <a:lnTo>
                  <a:pt x="364286" y="228600"/>
                </a:lnTo>
                <a:lnTo>
                  <a:pt x="357860" y="227330"/>
                </a:lnTo>
                <a:lnTo>
                  <a:pt x="358736" y="223520"/>
                </a:lnTo>
                <a:lnTo>
                  <a:pt x="360794" y="214630"/>
                </a:lnTo>
                <a:lnTo>
                  <a:pt x="362508" y="210820"/>
                </a:lnTo>
                <a:lnTo>
                  <a:pt x="363334" y="207010"/>
                </a:lnTo>
                <a:lnTo>
                  <a:pt x="367322" y="209550"/>
                </a:lnTo>
                <a:lnTo>
                  <a:pt x="366445" y="210820"/>
                </a:lnTo>
                <a:lnTo>
                  <a:pt x="367893" y="210820"/>
                </a:lnTo>
                <a:lnTo>
                  <a:pt x="369100" y="212090"/>
                </a:lnTo>
                <a:lnTo>
                  <a:pt x="370027" y="213360"/>
                </a:lnTo>
                <a:lnTo>
                  <a:pt x="370027" y="205892"/>
                </a:lnTo>
                <a:lnTo>
                  <a:pt x="367322" y="203200"/>
                </a:lnTo>
                <a:lnTo>
                  <a:pt x="366039" y="201930"/>
                </a:lnTo>
                <a:lnTo>
                  <a:pt x="361759" y="199390"/>
                </a:lnTo>
                <a:lnTo>
                  <a:pt x="360845" y="198856"/>
                </a:lnTo>
                <a:lnTo>
                  <a:pt x="360845" y="203200"/>
                </a:lnTo>
                <a:lnTo>
                  <a:pt x="357987" y="217170"/>
                </a:lnTo>
                <a:lnTo>
                  <a:pt x="349224" y="228549"/>
                </a:lnTo>
                <a:lnTo>
                  <a:pt x="353682" y="227330"/>
                </a:lnTo>
                <a:lnTo>
                  <a:pt x="354076" y="233680"/>
                </a:lnTo>
                <a:lnTo>
                  <a:pt x="348703" y="242570"/>
                </a:lnTo>
                <a:lnTo>
                  <a:pt x="348627" y="248920"/>
                </a:lnTo>
                <a:lnTo>
                  <a:pt x="351294" y="243840"/>
                </a:lnTo>
                <a:lnTo>
                  <a:pt x="353453" y="237490"/>
                </a:lnTo>
                <a:lnTo>
                  <a:pt x="355180" y="231140"/>
                </a:lnTo>
                <a:lnTo>
                  <a:pt x="355866" y="227330"/>
                </a:lnTo>
                <a:lnTo>
                  <a:pt x="356565" y="223520"/>
                </a:lnTo>
                <a:lnTo>
                  <a:pt x="357225" y="227330"/>
                </a:lnTo>
                <a:lnTo>
                  <a:pt x="358089" y="228600"/>
                </a:lnTo>
                <a:lnTo>
                  <a:pt x="359841" y="229870"/>
                </a:lnTo>
                <a:lnTo>
                  <a:pt x="358609" y="236220"/>
                </a:lnTo>
                <a:lnTo>
                  <a:pt x="354990" y="247650"/>
                </a:lnTo>
                <a:lnTo>
                  <a:pt x="346011" y="261620"/>
                </a:lnTo>
                <a:lnTo>
                  <a:pt x="342773" y="260350"/>
                </a:lnTo>
                <a:lnTo>
                  <a:pt x="340093" y="259295"/>
                </a:lnTo>
                <a:lnTo>
                  <a:pt x="338759" y="264160"/>
                </a:lnTo>
                <a:lnTo>
                  <a:pt x="332765" y="280670"/>
                </a:lnTo>
                <a:lnTo>
                  <a:pt x="330174" y="288290"/>
                </a:lnTo>
                <a:lnTo>
                  <a:pt x="333400" y="283210"/>
                </a:lnTo>
                <a:lnTo>
                  <a:pt x="339521" y="266700"/>
                </a:lnTo>
                <a:lnTo>
                  <a:pt x="341312" y="260350"/>
                </a:lnTo>
                <a:lnTo>
                  <a:pt x="341998" y="261620"/>
                </a:lnTo>
                <a:lnTo>
                  <a:pt x="345008" y="261620"/>
                </a:lnTo>
                <a:lnTo>
                  <a:pt x="343103" y="270510"/>
                </a:lnTo>
                <a:lnTo>
                  <a:pt x="342861" y="271233"/>
                </a:lnTo>
                <a:lnTo>
                  <a:pt x="342861" y="298450"/>
                </a:lnTo>
                <a:lnTo>
                  <a:pt x="336778" y="316230"/>
                </a:lnTo>
                <a:lnTo>
                  <a:pt x="328371" y="334010"/>
                </a:lnTo>
                <a:lnTo>
                  <a:pt x="317538" y="349250"/>
                </a:lnTo>
                <a:lnTo>
                  <a:pt x="304190" y="364490"/>
                </a:lnTo>
                <a:lnTo>
                  <a:pt x="301612" y="364490"/>
                </a:lnTo>
                <a:lnTo>
                  <a:pt x="302666" y="361950"/>
                </a:lnTo>
                <a:lnTo>
                  <a:pt x="305422" y="355600"/>
                </a:lnTo>
                <a:lnTo>
                  <a:pt x="307835" y="346710"/>
                </a:lnTo>
                <a:lnTo>
                  <a:pt x="308851" y="342900"/>
                </a:lnTo>
                <a:lnTo>
                  <a:pt x="309524" y="340360"/>
                </a:lnTo>
                <a:lnTo>
                  <a:pt x="314820" y="331470"/>
                </a:lnTo>
                <a:lnTo>
                  <a:pt x="320687" y="321310"/>
                </a:lnTo>
                <a:lnTo>
                  <a:pt x="326148" y="309880"/>
                </a:lnTo>
                <a:lnTo>
                  <a:pt x="329819" y="298450"/>
                </a:lnTo>
                <a:lnTo>
                  <a:pt x="330225" y="297180"/>
                </a:lnTo>
                <a:lnTo>
                  <a:pt x="332308" y="295910"/>
                </a:lnTo>
                <a:lnTo>
                  <a:pt x="333565" y="294640"/>
                </a:lnTo>
                <a:lnTo>
                  <a:pt x="334835" y="293370"/>
                </a:lnTo>
                <a:lnTo>
                  <a:pt x="336029" y="290830"/>
                </a:lnTo>
                <a:lnTo>
                  <a:pt x="332270" y="303530"/>
                </a:lnTo>
                <a:lnTo>
                  <a:pt x="327139" y="317500"/>
                </a:lnTo>
                <a:lnTo>
                  <a:pt x="320103" y="333019"/>
                </a:lnTo>
                <a:lnTo>
                  <a:pt x="315671" y="342900"/>
                </a:lnTo>
                <a:lnTo>
                  <a:pt x="323583" y="330200"/>
                </a:lnTo>
                <a:lnTo>
                  <a:pt x="330288" y="314960"/>
                </a:lnTo>
                <a:lnTo>
                  <a:pt x="335876" y="300990"/>
                </a:lnTo>
                <a:lnTo>
                  <a:pt x="338924" y="290830"/>
                </a:lnTo>
                <a:lnTo>
                  <a:pt x="340448" y="285750"/>
                </a:lnTo>
                <a:lnTo>
                  <a:pt x="340347" y="287020"/>
                </a:lnTo>
                <a:lnTo>
                  <a:pt x="340258" y="290830"/>
                </a:lnTo>
                <a:lnTo>
                  <a:pt x="340626" y="294640"/>
                </a:lnTo>
                <a:lnTo>
                  <a:pt x="342861" y="298450"/>
                </a:lnTo>
                <a:lnTo>
                  <a:pt x="342861" y="271233"/>
                </a:lnTo>
                <a:lnTo>
                  <a:pt x="340537" y="278130"/>
                </a:lnTo>
                <a:lnTo>
                  <a:pt x="337223" y="284480"/>
                </a:lnTo>
                <a:lnTo>
                  <a:pt x="333095" y="289560"/>
                </a:lnTo>
                <a:lnTo>
                  <a:pt x="327329" y="294627"/>
                </a:lnTo>
                <a:lnTo>
                  <a:pt x="327329" y="298450"/>
                </a:lnTo>
                <a:lnTo>
                  <a:pt x="319455" y="318770"/>
                </a:lnTo>
                <a:lnTo>
                  <a:pt x="309029" y="336550"/>
                </a:lnTo>
                <a:lnTo>
                  <a:pt x="296545" y="351866"/>
                </a:lnTo>
                <a:lnTo>
                  <a:pt x="282803" y="365760"/>
                </a:lnTo>
                <a:lnTo>
                  <a:pt x="278549" y="365760"/>
                </a:lnTo>
                <a:lnTo>
                  <a:pt x="279654" y="363220"/>
                </a:lnTo>
                <a:lnTo>
                  <a:pt x="282486" y="358140"/>
                </a:lnTo>
                <a:lnTo>
                  <a:pt x="285076" y="351790"/>
                </a:lnTo>
                <a:lnTo>
                  <a:pt x="287261" y="345440"/>
                </a:lnTo>
                <a:lnTo>
                  <a:pt x="288201" y="341630"/>
                </a:lnTo>
                <a:lnTo>
                  <a:pt x="288823" y="339090"/>
                </a:lnTo>
                <a:lnTo>
                  <a:pt x="297459" y="326390"/>
                </a:lnTo>
                <a:lnTo>
                  <a:pt x="305828" y="313690"/>
                </a:lnTo>
                <a:lnTo>
                  <a:pt x="312737" y="299720"/>
                </a:lnTo>
                <a:lnTo>
                  <a:pt x="317017" y="285750"/>
                </a:lnTo>
                <a:lnTo>
                  <a:pt x="318808" y="284480"/>
                </a:lnTo>
                <a:lnTo>
                  <a:pt x="322668" y="279400"/>
                </a:lnTo>
                <a:lnTo>
                  <a:pt x="324104" y="276860"/>
                </a:lnTo>
                <a:lnTo>
                  <a:pt x="322541" y="281940"/>
                </a:lnTo>
                <a:lnTo>
                  <a:pt x="321881" y="287020"/>
                </a:lnTo>
                <a:lnTo>
                  <a:pt x="321779" y="292100"/>
                </a:lnTo>
                <a:lnTo>
                  <a:pt x="315137" y="309880"/>
                </a:lnTo>
                <a:lnTo>
                  <a:pt x="306311" y="325120"/>
                </a:lnTo>
                <a:lnTo>
                  <a:pt x="296519" y="340360"/>
                </a:lnTo>
                <a:lnTo>
                  <a:pt x="286969" y="354330"/>
                </a:lnTo>
                <a:lnTo>
                  <a:pt x="296176" y="345440"/>
                </a:lnTo>
                <a:lnTo>
                  <a:pt x="306933" y="330200"/>
                </a:lnTo>
                <a:lnTo>
                  <a:pt x="316623" y="312420"/>
                </a:lnTo>
                <a:lnTo>
                  <a:pt x="322605" y="297180"/>
                </a:lnTo>
                <a:lnTo>
                  <a:pt x="323354" y="299720"/>
                </a:lnTo>
                <a:lnTo>
                  <a:pt x="324866" y="299720"/>
                </a:lnTo>
                <a:lnTo>
                  <a:pt x="327329" y="298450"/>
                </a:lnTo>
                <a:lnTo>
                  <a:pt x="327329" y="294627"/>
                </a:lnTo>
                <a:lnTo>
                  <a:pt x="324827" y="293370"/>
                </a:lnTo>
                <a:lnTo>
                  <a:pt x="324827" y="287020"/>
                </a:lnTo>
                <a:lnTo>
                  <a:pt x="326453" y="279400"/>
                </a:lnTo>
                <a:lnTo>
                  <a:pt x="327050" y="276860"/>
                </a:lnTo>
                <a:lnTo>
                  <a:pt x="328536" y="270510"/>
                </a:lnTo>
                <a:lnTo>
                  <a:pt x="331901" y="264160"/>
                </a:lnTo>
                <a:lnTo>
                  <a:pt x="334568" y="255270"/>
                </a:lnTo>
                <a:lnTo>
                  <a:pt x="336118" y="255270"/>
                </a:lnTo>
                <a:lnTo>
                  <a:pt x="337769" y="252730"/>
                </a:lnTo>
                <a:lnTo>
                  <a:pt x="338378" y="251460"/>
                </a:lnTo>
                <a:lnTo>
                  <a:pt x="338518" y="254000"/>
                </a:lnTo>
                <a:lnTo>
                  <a:pt x="339102" y="256540"/>
                </a:lnTo>
                <a:lnTo>
                  <a:pt x="339763" y="258127"/>
                </a:lnTo>
                <a:lnTo>
                  <a:pt x="341337" y="251460"/>
                </a:lnTo>
                <a:lnTo>
                  <a:pt x="343446" y="242570"/>
                </a:lnTo>
                <a:lnTo>
                  <a:pt x="349046" y="228600"/>
                </a:lnTo>
                <a:lnTo>
                  <a:pt x="345147" y="226720"/>
                </a:lnTo>
                <a:lnTo>
                  <a:pt x="345147" y="228600"/>
                </a:lnTo>
                <a:lnTo>
                  <a:pt x="344754" y="236220"/>
                </a:lnTo>
                <a:lnTo>
                  <a:pt x="341490" y="245110"/>
                </a:lnTo>
                <a:lnTo>
                  <a:pt x="332384" y="253834"/>
                </a:lnTo>
                <a:lnTo>
                  <a:pt x="332384" y="256540"/>
                </a:lnTo>
                <a:lnTo>
                  <a:pt x="330644" y="261620"/>
                </a:lnTo>
                <a:lnTo>
                  <a:pt x="327240" y="269240"/>
                </a:lnTo>
                <a:lnTo>
                  <a:pt x="322643" y="275590"/>
                </a:lnTo>
                <a:lnTo>
                  <a:pt x="317373" y="283210"/>
                </a:lnTo>
                <a:lnTo>
                  <a:pt x="314096" y="286092"/>
                </a:lnTo>
                <a:lnTo>
                  <a:pt x="314096" y="289560"/>
                </a:lnTo>
                <a:lnTo>
                  <a:pt x="304901" y="309880"/>
                </a:lnTo>
                <a:lnTo>
                  <a:pt x="293687" y="327660"/>
                </a:lnTo>
                <a:lnTo>
                  <a:pt x="280339" y="342900"/>
                </a:lnTo>
                <a:lnTo>
                  <a:pt x="264731" y="356870"/>
                </a:lnTo>
                <a:lnTo>
                  <a:pt x="259041" y="356870"/>
                </a:lnTo>
                <a:lnTo>
                  <a:pt x="260629" y="354330"/>
                </a:lnTo>
                <a:lnTo>
                  <a:pt x="264223" y="347980"/>
                </a:lnTo>
                <a:lnTo>
                  <a:pt x="267995" y="339090"/>
                </a:lnTo>
                <a:lnTo>
                  <a:pt x="269709" y="334010"/>
                </a:lnTo>
                <a:lnTo>
                  <a:pt x="270560" y="331470"/>
                </a:lnTo>
                <a:lnTo>
                  <a:pt x="279463" y="323850"/>
                </a:lnTo>
                <a:lnTo>
                  <a:pt x="287667" y="313690"/>
                </a:lnTo>
                <a:lnTo>
                  <a:pt x="295122" y="303530"/>
                </a:lnTo>
                <a:lnTo>
                  <a:pt x="301739" y="293370"/>
                </a:lnTo>
                <a:lnTo>
                  <a:pt x="298348" y="304800"/>
                </a:lnTo>
                <a:lnTo>
                  <a:pt x="289750" y="317500"/>
                </a:lnTo>
                <a:lnTo>
                  <a:pt x="279361" y="331470"/>
                </a:lnTo>
                <a:lnTo>
                  <a:pt x="270586" y="341630"/>
                </a:lnTo>
                <a:lnTo>
                  <a:pt x="281063" y="334010"/>
                </a:lnTo>
                <a:lnTo>
                  <a:pt x="291795" y="320040"/>
                </a:lnTo>
                <a:lnTo>
                  <a:pt x="300532" y="306070"/>
                </a:lnTo>
                <a:lnTo>
                  <a:pt x="305041" y="295910"/>
                </a:lnTo>
                <a:lnTo>
                  <a:pt x="308533" y="294640"/>
                </a:lnTo>
                <a:lnTo>
                  <a:pt x="310159" y="293370"/>
                </a:lnTo>
                <a:lnTo>
                  <a:pt x="311797" y="292100"/>
                </a:lnTo>
                <a:lnTo>
                  <a:pt x="314096" y="289560"/>
                </a:lnTo>
                <a:lnTo>
                  <a:pt x="314096" y="286092"/>
                </a:lnTo>
                <a:lnTo>
                  <a:pt x="310146" y="289560"/>
                </a:lnTo>
                <a:lnTo>
                  <a:pt x="305155" y="289560"/>
                </a:lnTo>
                <a:lnTo>
                  <a:pt x="303745" y="285750"/>
                </a:lnTo>
                <a:lnTo>
                  <a:pt x="305701" y="279400"/>
                </a:lnTo>
                <a:lnTo>
                  <a:pt x="307263" y="274320"/>
                </a:lnTo>
                <a:lnTo>
                  <a:pt x="311035" y="266700"/>
                </a:lnTo>
                <a:lnTo>
                  <a:pt x="317068" y="261620"/>
                </a:lnTo>
                <a:lnTo>
                  <a:pt x="319862" y="252730"/>
                </a:lnTo>
                <a:lnTo>
                  <a:pt x="323151" y="252730"/>
                </a:lnTo>
                <a:lnTo>
                  <a:pt x="325475" y="250190"/>
                </a:lnTo>
                <a:lnTo>
                  <a:pt x="326986" y="246380"/>
                </a:lnTo>
                <a:lnTo>
                  <a:pt x="324739" y="257810"/>
                </a:lnTo>
                <a:lnTo>
                  <a:pt x="320001" y="267970"/>
                </a:lnTo>
                <a:lnTo>
                  <a:pt x="314032" y="276860"/>
                </a:lnTo>
                <a:lnTo>
                  <a:pt x="308114" y="285750"/>
                </a:lnTo>
                <a:lnTo>
                  <a:pt x="310553" y="285750"/>
                </a:lnTo>
                <a:lnTo>
                  <a:pt x="312394" y="281940"/>
                </a:lnTo>
                <a:lnTo>
                  <a:pt x="314134" y="279400"/>
                </a:lnTo>
                <a:lnTo>
                  <a:pt x="318084" y="274320"/>
                </a:lnTo>
                <a:lnTo>
                  <a:pt x="321932" y="266700"/>
                </a:lnTo>
                <a:lnTo>
                  <a:pt x="325386" y="260350"/>
                </a:lnTo>
                <a:lnTo>
                  <a:pt x="328168" y="252730"/>
                </a:lnTo>
                <a:lnTo>
                  <a:pt x="328663" y="254000"/>
                </a:lnTo>
                <a:lnTo>
                  <a:pt x="330809" y="256540"/>
                </a:lnTo>
                <a:lnTo>
                  <a:pt x="332384" y="256540"/>
                </a:lnTo>
                <a:lnTo>
                  <a:pt x="332384" y="253834"/>
                </a:lnTo>
                <a:lnTo>
                  <a:pt x="330885" y="255270"/>
                </a:lnTo>
                <a:lnTo>
                  <a:pt x="329704" y="252730"/>
                </a:lnTo>
                <a:lnTo>
                  <a:pt x="329196" y="251637"/>
                </a:lnTo>
                <a:lnTo>
                  <a:pt x="329196" y="251028"/>
                </a:lnTo>
                <a:lnTo>
                  <a:pt x="330073" y="246380"/>
                </a:lnTo>
                <a:lnTo>
                  <a:pt x="331736" y="237490"/>
                </a:lnTo>
                <a:lnTo>
                  <a:pt x="335368" y="232410"/>
                </a:lnTo>
                <a:lnTo>
                  <a:pt x="336384" y="226060"/>
                </a:lnTo>
                <a:lnTo>
                  <a:pt x="338747" y="226060"/>
                </a:lnTo>
                <a:lnTo>
                  <a:pt x="340855" y="224790"/>
                </a:lnTo>
                <a:lnTo>
                  <a:pt x="342455" y="223520"/>
                </a:lnTo>
                <a:lnTo>
                  <a:pt x="342353" y="228574"/>
                </a:lnTo>
                <a:lnTo>
                  <a:pt x="341617" y="230327"/>
                </a:lnTo>
                <a:lnTo>
                  <a:pt x="345147" y="228600"/>
                </a:lnTo>
                <a:lnTo>
                  <a:pt x="345147" y="226720"/>
                </a:lnTo>
                <a:lnTo>
                  <a:pt x="343738" y="226060"/>
                </a:lnTo>
                <a:lnTo>
                  <a:pt x="346849" y="217170"/>
                </a:lnTo>
                <a:lnTo>
                  <a:pt x="348856" y="210820"/>
                </a:lnTo>
                <a:lnTo>
                  <a:pt x="354025" y="207010"/>
                </a:lnTo>
                <a:lnTo>
                  <a:pt x="355231" y="199390"/>
                </a:lnTo>
                <a:lnTo>
                  <a:pt x="356438" y="199390"/>
                </a:lnTo>
                <a:lnTo>
                  <a:pt x="357212" y="200660"/>
                </a:lnTo>
                <a:lnTo>
                  <a:pt x="358444" y="200660"/>
                </a:lnTo>
                <a:lnTo>
                  <a:pt x="357632" y="205079"/>
                </a:lnTo>
                <a:lnTo>
                  <a:pt x="360845" y="203200"/>
                </a:lnTo>
                <a:lnTo>
                  <a:pt x="360845" y="198856"/>
                </a:lnTo>
                <a:lnTo>
                  <a:pt x="355346" y="195580"/>
                </a:lnTo>
                <a:lnTo>
                  <a:pt x="352933" y="194310"/>
                </a:lnTo>
                <a:lnTo>
                  <a:pt x="352869" y="196850"/>
                </a:lnTo>
                <a:lnTo>
                  <a:pt x="349046" y="203200"/>
                </a:lnTo>
                <a:lnTo>
                  <a:pt x="347548" y="212090"/>
                </a:lnTo>
                <a:lnTo>
                  <a:pt x="343357" y="218440"/>
                </a:lnTo>
                <a:lnTo>
                  <a:pt x="338162" y="223520"/>
                </a:lnTo>
                <a:lnTo>
                  <a:pt x="334797" y="223520"/>
                </a:lnTo>
                <a:lnTo>
                  <a:pt x="334797" y="228600"/>
                </a:lnTo>
                <a:lnTo>
                  <a:pt x="326847" y="243840"/>
                </a:lnTo>
                <a:lnTo>
                  <a:pt x="319227" y="252730"/>
                </a:lnTo>
                <a:lnTo>
                  <a:pt x="318046" y="251841"/>
                </a:lnTo>
                <a:lnTo>
                  <a:pt x="318046" y="252730"/>
                </a:lnTo>
                <a:lnTo>
                  <a:pt x="314172" y="259080"/>
                </a:lnTo>
                <a:lnTo>
                  <a:pt x="310095" y="265430"/>
                </a:lnTo>
                <a:lnTo>
                  <a:pt x="305752" y="271780"/>
                </a:lnTo>
                <a:lnTo>
                  <a:pt x="301853" y="277063"/>
                </a:lnTo>
                <a:lnTo>
                  <a:pt x="301853" y="279400"/>
                </a:lnTo>
                <a:lnTo>
                  <a:pt x="300863" y="281940"/>
                </a:lnTo>
                <a:lnTo>
                  <a:pt x="300812" y="287020"/>
                </a:lnTo>
                <a:lnTo>
                  <a:pt x="289052" y="306070"/>
                </a:lnTo>
                <a:lnTo>
                  <a:pt x="275907" y="322580"/>
                </a:lnTo>
                <a:lnTo>
                  <a:pt x="260692" y="336550"/>
                </a:lnTo>
                <a:lnTo>
                  <a:pt x="242773" y="346710"/>
                </a:lnTo>
                <a:lnTo>
                  <a:pt x="238264" y="346710"/>
                </a:lnTo>
                <a:lnTo>
                  <a:pt x="240182" y="342900"/>
                </a:lnTo>
                <a:lnTo>
                  <a:pt x="244208" y="336550"/>
                </a:lnTo>
                <a:lnTo>
                  <a:pt x="248196" y="327660"/>
                </a:lnTo>
                <a:lnTo>
                  <a:pt x="249770" y="323850"/>
                </a:lnTo>
                <a:lnTo>
                  <a:pt x="250812" y="321310"/>
                </a:lnTo>
                <a:lnTo>
                  <a:pt x="258902" y="312420"/>
                </a:lnTo>
                <a:lnTo>
                  <a:pt x="268033" y="302260"/>
                </a:lnTo>
                <a:lnTo>
                  <a:pt x="276352" y="289560"/>
                </a:lnTo>
                <a:lnTo>
                  <a:pt x="280301" y="280670"/>
                </a:lnTo>
                <a:lnTo>
                  <a:pt x="281990" y="276860"/>
                </a:lnTo>
                <a:lnTo>
                  <a:pt x="284822" y="275590"/>
                </a:lnTo>
                <a:lnTo>
                  <a:pt x="287274" y="273050"/>
                </a:lnTo>
                <a:lnTo>
                  <a:pt x="289267" y="270510"/>
                </a:lnTo>
                <a:lnTo>
                  <a:pt x="287896" y="274320"/>
                </a:lnTo>
                <a:lnTo>
                  <a:pt x="286181" y="285750"/>
                </a:lnTo>
                <a:lnTo>
                  <a:pt x="287070" y="287020"/>
                </a:lnTo>
                <a:lnTo>
                  <a:pt x="280733" y="299720"/>
                </a:lnTo>
                <a:lnTo>
                  <a:pt x="269113" y="314960"/>
                </a:lnTo>
                <a:lnTo>
                  <a:pt x="256349" y="328930"/>
                </a:lnTo>
                <a:lnTo>
                  <a:pt x="246634" y="337820"/>
                </a:lnTo>
                <a:lnTo>
                  <a:pt x="257124" y="332740"/>
                </a:lnTo>
                <a:lnTo>
                  <a:pt x="270560" y="317500"/>
                </a:lnTo>
                <a:lnTo>
                  <a:pt x="283019" y="300990"/>
                </a:lnTo>
                <a:lnTo>
                  <a:pt x="290588" y="288290"/>
                </a:lnTo>
                <a:lnTo>
                  <a:pt x="294792" y="287020"/>
                </a:lnTo>
                <a:lnTo>
                  <a:pt x="297827" y="284480"/>
                </a:lnTo>
                <a:lnTo>
                  <a:pt x="299339" y="283210"/>
                </a:lnTo>
                <a:lnTo>
                  <a:pt x="301853" y="279400"/>
                </a:lnTo>
                <a:lnTo>
                  <a:pt x="301853" y="277063"/>
                </a:lnTo>
                <a:lnTo>
                  <a:pt x="301066" y="278130"/>
                </a:lnTo>
                <a:lnTo>
                  <a:pt x="294424" y="283210"/>
                </a:lnTo>
                <a:lnTo>
                  <a:pt x="290017" y="284480"/>
                </a:lnTo>
                <a:lnTo>
                  <a:pt x="288874" y="280670"/>
                </a:lnTo>
                <a:lnTo>
                  <a:pt x="291617" y="270510"/>
                </a:lnTo>
                <a:lnTo>
                  <a:pt x="291960" y="269240"/>
                </a:lnTo>
                <a:lnTo>
                  <a:pt x="294932" y="261620"/>
                </a:lnTo>
                <a:lnTo>
                  <a:pt x="300685" y="256540"/>
                </a:lnTo>
                <a:lnTo>
                  <a:pt x="304495" y="248920"/>
                </a:lnTo>
                <a:lnTo>
                  <a:pt x="308660" y="248920"/>
                </a:lnTo>
                <a:lnTo>
                  <a:pt x="311073" y="246380"/>
                </a:lnTo>
                <a:lnTo>
                  <a:pt x="313601" y="243840"/>
                </a:lnTo>
                <a:lnTo>
                  <a:pt x="313537" y="247650"/>
                </a:lnTo>
                <a:lnTo>
                  <a:pt x="309168" y="255270"/>
                </a:lnTo>
                <a:lnTo>
                  <a:pt x="304584" y="262890"/>
                </a:lnTo>
                <a:lnTo>
                  <a:pt x="294703" y="278130"/>
                </a:lnTo>
                <a:lnTo>
                  <a:pt x="299580" y="274320"/>
                </a:lnTo>
                <a:lnTo>
                  <a:pt x="305511" y="265430"/>
                </a:lnTo>
                <a:lnTo>
                  <a:pt x="310857" y="255270"/>
                </a:lnTo>
                <a:lnTo>
                  <a:pt x="314032" y="248920"/>
                </a:lnTo>
                <a:lnTo>
                  <a:pt x="314604" y="250190"/>
                </a:lnTo>
                <a:lnTo>
                  <a:pt x="316141" y="252730"/>
                </a:lnTo>
                <a:lnTo>
                  <a:pt x="318046" y="252730"/>
                </a:lnTo>
                <a:lnTo>
                  <a:pt x="318046" y="251841"/>
                </a:lnTo>
                <a:lnTo>
                  <a:pt x="314185" y="248920"/>
                </a:lnTo>
                <a:lnTo>
                  <a:pt x="315849" y="243840"/>
                </a:lnTo>
                <a:lnTo>
                  <a:pt x="316674" y="241300"/>
                </a:lnTo>
                <a:lnTo>
                  <a:pt x="318808" y="233680"/>
                </a:lnTo>
                <a:lnTo>
                  <a:pt x="326123" y="229870"/>
                </a:lnTo>
                <a:lnTo>
                  <a:pt x="326263" y="222250"/>
                </a:lnTo>
                <a:lnTo>
                  <a:pt x="327875" y="222250"/>
                </a:lnTo>
                <a:lnTo>
                  <a:pt x="329349" y="219697"/>
                </a:lnTo>
                <a:lnTo>
                  <a:pt x="330415" y="218440"/>
                </a:lnTo>
                <a:lnTo>
                  <a:pt x="329946" y="224790"/>
                </a:lnTo>
                <a:lnTo>
                  <a:pt x="327190" y="231140"/>
                </a:lnTo>
                <a:lnTo>
                  <a:pt x="323824" y="237490"/>
                </a:lnTo>
                <a:lnTo>
                  <a:pt x="321462" y="243840"/>
                </a:lnTo>
                <a:lnTo>
                  <a:pt x="324802" y="243840"/>
                </a:lnTo>
                <a:lnTo>
                  <a:pt x="329412" y="229870"/>
                </a:lnTo>
                <a:lnTo>
                  <a:pt x="332181" y="226060"/>
                </a:lnTo>
                <a:lnTo>
                  <a:pt x="334797" y="228600"/>
                </a:lnTo>
                <a:lnTo>
                  <a:pt x="334797" y="223520"/>
                </a:lnTo>
                <a:lnTo>
                  <a:pt x="334378" y="223520"/>
                </a:lnTo>
                <a:lnTo>
                  <a:pt x="333248" y="218440"/>
                </a:lnTo>
                <a:lnTo>
                  <a:pt x="336067" y="212090"/>
                </a:lnTo>
                <a:lnTo>
                  <a:pt x="339445" y="207010"/>
                </a:lnTo>
                <a:lnTo>
                  <a:pt x="343750" y="201930"/>
                </a:lnTo>
                <a:lnTo>
                  <a:pt x="344716" y="194310"/>
                </a:lnTo>
                <a:lnTo>
                  <a:pt x="346240" y="194310"/>
                </a:lnTo>
                <a:lnTo>
                  <a:pt x="346786" y="195580"/>
                </a:lnTo>
                <a:lnTo>
                  <a:pt x="348310" y="195580"/>
                </a:lnTo>
                <a:lnTo>
                  <a:pt x="346938" y="203200"/>
                </a:lnTo>
                <a:lnTo>
                  <a:pt x="341807" y="208280"/>
                </a:lnTo>
                <a:lnTo>
                  <a:pt x="339217" y="215900"/>
                </a:lnTo>
                <a:lnTo>
                  <a:pt x="342404" y="214630"/>
                </a:lnTo>
                <a:lnTo>
                  <a:pt x="349872" y="200660"/>
                </a:lnTo>
                <a:lnTo>
                  <a:pt x="350126" y="195580"/>
                </a:lnTo>
                <a:lnTo>
                  <a:pt x="351066" y="196850"/>
                </a:lnTo>
                <a:lnTo>
                  <a:pt x="352869" y="196850"/>
                </a:lnTo>
                <a:lnTo>
                  <a:pt x="352869" y="194284"/>
                </a:lnTo>
                <a:lnTo>
                  <a:pt x="348107" y="191770"/>
                </a:lnTo>
                <a:lnTo>
                  <a:pt x="345694" y="190500"/>
                </a:lnTo>
                <a:lnTo>
                  <a:pt x="343281" y="189230"/>
                </a:lnTo>
                <a:lnTo>
                  <a:pt x="342455" y="188988"/>
                </a:lnTo>
                <a:lnTo>
                  <a:pt x="342455" y="193040"/>
                </a:lnTo>
                <a:lnTo>
                  <a:pt x="339953" y="199390"/>
                </a:lnTo>
                <a:lnTo>
                  <a:pt x="337121" y="205740"/>
                </a:lnTo>
                <a:lnTo>
                  <a:pt x="333756" y="210820"/>
                </a:lnTo>
                <a:lnTo>
                  <a:pt x="329628" y="215900"/>
                </a:lnTo>
                <a:lnTo>
                  <a:pt x="323265" y="220980"/>
                </a:lnTo>
                <a:lnTo>
                  <a:pt x="317639" y="220980"/>
                </a:lnTo>
                <a:lnTo>
                  <a:pt x="317931" y="222250"/>
                </a:lnTo>
                <a:lnTo>
                  <a:pt x="315709" y="227330"/>
                </a:lnTo>
                <a:lnTo>
                  <a:pt x="310692" y="234950"/>
                </a:lnTo>
                <a:lnTo>
                  <a:pt x="307606" y="240030"/>
                </a:lnTo>
                <a:lnTo>
                  <a:pt x="312369" y="237490"/>
                </a:lnTo>
                <a:lnTo>
                  <a:pt x="316966" y="228549"/>
                </a:lnTo>
                <a:lnTo>
                  <a:pt x="319862" y="223520"/>
                </a:lnTo>
                <a:lnTo>
                  <a:pt x="322884" y="223520"/>
                </a:lnTo>
                <a:lnTo>
                  <a:pt x="324065" y="222250"/>
                </a:lnTo>
                <a:lnTo>
                  <a:pt x="322364" y="227330"/>
                </a:lnTo>
                <a:lnTo>
                  <a:pt x="317665" y="234950"/>
                </a:lnTo>
                <a:lnTo>
                  <a:pt x="312216" y="241300"/>
                </a:lnTo>
                <a:lnTo>
                  <a:pt x="308267" y="245110"/>
                </a:lnTo>
                <a:lnTo>
                  <a:pt x="301675" y="248920"/>
                </a:lnTo>
                <a:lnTo>
                  <a:pt x="299618" y="245110"/>
                </a:lnTo>
                <a:lnTo>
                  <a:pt x="300405" y="242570"/>
                </a:lnTo>
                <a:lnTo>
                  <a:pt x="301967" y="237490"/>
                </a:lnTo>
                <a:lnTo>
                  <a:pt x="304406" y="232410"/>
                </a:lnTo>
                <a:lnTo>
                  <a:pt x="305015" y="231140"/>
                </a:lnTo>
                <a:lnTo>
                  <a:pt x="309054" y="224790"/>
                </a:lnTo>
                <a:lnTo>
                  <a:pt x="313334" y="219697"/>
                </a:lnTo>
                <a:lnTo>
                  <a:pt x="315595" y="215900"/>
                </a:lnTo>
                <a:lnTo>
                  <a:pt x="316344" y="214630"/>
                </a:lnTo>
                <a:lnTo>
                  <a:pt x="317106" y="213360"/>
                </a:lnTo>
                <a:lnTo>
                  <a:pt x="316979" y="217170"/>
                </a:lnTo>
                <a:lnTo>
                  <a:pt x="317347" y="219697"/>
                </a:lnTo>
                <a:lnTo>
                  <a:pt x="319862" y="213360"/>
                </a:lnTo>
                <a:lnTo>
                  <a:pt x="324396" y="201930"/>
                </a:lnTo>
                <a:lnTo>
                  <a:pt x="330720" y="194310"/>
                </a:lnTo>
                <a:lnTo>
                  <a:pt x="332079" y="189230"/>
                </a:lnTo>
                <a:lnTo>
                  <a:pt x="333616" y="189230"/>
                </a:lnTo>
                <a:lnTo>
                  <a:pt x="333832" y="191770"/>
                </a:lnTo>
                <a:lnTo>
                  <a:pt x="335686" y="190500"/>
                </a:lnTo>
                <a:lnTo>
                  <a:pt x="333463" y="196850"/>
                </a:lnTo>
                <a:lnTo>
                  <a:pt x="330441" y="201930"/>
                </a:lnTo>
                <a:lnTo>
                  <a:pt x="327380" y="208280"/>
                </a:lnTo>
                <a:lnTo>
                  <a:pt x="325031" y="213360"/>
                </a:lnTo>
                <a:lnTo>
                  <a:pt x="330034" y="207010"/>
                </a:lnTo>
                <a:lnTo>
                  <a:pt x="333768" y="199390"/>
                </a:lnTo>
                <a:lnTo>
                  <a:pt x="337083" y="191770"/>
                </a:lnTo>
                <a:lnTo>
                  <a:pt x="340779" y="191770"/>
                </a:lnTo>
                <a:lnTo>
                  <a:pt x="342455" y="193040"/>
                </a:lnTo>
                <a:lnTo>
                  <a:pt x="342455" y="188988"/>
                </a:lnTo>
                <a:lnTo>
                  <a:pt x="334746" y="186690"/>
                </a:lnTo>
                <a:lnTo>
                  <a:pt x="329438" y="185115"/>
                </a:lnTo>
                <a:lnTo>
                  <a:pt x="329438" y="189230"/>
                </a:lnTo>
                <a:lnTo>
                  <a:pt x="325678" y="195580"/>
                </a:lnTo>
                <a:lnTo>
                  <a:pt x="321703" y="200660"/>
                </a:lnTo>
                <a:lnTo>
                  <a:pt x="317360" y="207010"/>
                </a:lnTo>
                <a:lnTo>
                  <a:pt x="312445" y="210820"/>
                </a:lnTo>
                <a:lnTo>
                  <a:pt x="310781" y="212153"/>
                </a:lnTo>
                <a:lnTo>
                  <a:pt x="310781" y="215900"/>
                </a:lnTo>
                <a:lnTo>
                  <a:pt x="308381" y="222250"/>
                </a:lnTo>
                <a:lnTo>
                  <a:pt x="302463" y="229870"/>
                </a:lnTo>
                <a:lnTo>
                  <a:pt x="301307" y="230733"/>
                </a:lnTo>
                <a:lnTo>
                  <a:pt x="301307" y="232410"/>
                </a:lnTo>
                <a:lnTo>
                  <a:pt x="298742" y="237490"/>
                </a:lnTo>
                <a:lnTo>
                  <a:pt x="298132" y="240030"/>
                </a:lnTo>
                <a:lnTo>
                  <a:pt x="293230" y="248920"/>
                </a:lnTo>
                <a:lnTo>
                  <a:pt x="287985" y="256540"/>
                </a:lnTo>
                <a:lnTo>
                  <a:pt x="282460" y="265430"/>
                </a:lnTo>
                <a:lnTo>
                  <a:pt x="276758" y="271780"/>
                </a:lnTo>
                <a:lnTo>
                  <a:pt x="283044" y="266700"/>
                </a:lnTo>
                <a:lnTo>
                  <a:pt x="288518" y="259080"/>
                </a:lnTo>
                <a:lnTo>
                  <a:pt x="293484" y="251460"/>
                </a:lnTo>
                <a:lnTo>
                  <a:pt x="298246" y="242570"/>
                </a:lnTo>
                <a:lnTo>
                  <a:pt x="298094" y="245110"/>
                </a:lnTo>
                <a:lnTo>
                  <a:pt x="298970" y="248920"/>
                </a:lnTo>
                <a:lnTo>
                  <a:pt x="301205" y="248920"/>
                </a:lnTo>
                <a:lnTo>
                  <a:pt x="297662" y="255270"/>
                </a:lnTo>
                <a:lnTo>
                  <a:pt x="293230" y="261620"/>
                </a:lnTo>
                <a:lnTo>
                  <a:pt x="288137" y="267970"/>
                </a:lnTo>
                <a:lnTo>
                  <a:pt x="282587" y="273050"/>
                </a:lnTo>
                <a:lnTo>
                  <a:pt x="277495" y="277406"/>
                </a:lnTo>
                <a:lnTo>
                  <a:pt x="277495" y="280670"/>
                </a:lnTo>
                <a:lnTo>
                  <a:pt x="268198" y="297180"/>
                </a:lnTo>
                <a:lnTo>
                  <a:pt x="253771" y="313690"/>
                </a:lnTo>
                <a:lnTo>
                  <a:pt x="236042" y="327660"/>
                </a:lnTo>
                <a:lnTo>
                  <a:pt x="216801" y="337820"/>
                </a:lnTo>
                <a:lnTo>
                  <a:pt x="208114" y="337820"/>
                </a:lnTo>
                <a:lnTo>
                  <a:pt x="210934" y="334010"/>
                </a:lnTo>
                <a:lnTo>
                  <a:pt x="211124" y="332740"/>
                </a:lnTo>
                <a:lnTo>
                  <a:pt x="226072" y="312420"/>
                </a:lnTo>
                <a:lnTo>
                  <a:pt x="233514" y="306070"/>
                </a:lnTo>
                <a:lnTo>
                  <a:pt x="240360" y="299720"/>
                </a:lnTo>
                <a:lnTo>
                  <a:pt x="246075" y="292100"/>
                </a:lnTo>
                <a:lnTo>
                  <a:pt x="250088" y="283210"/>
                </a:lnTo>
                <a:lnTo>
                  <a:pt x="255968" y="280670"/>
                </a:lnTo>
                <a:lnTo>
                  <a:pt x="257149" y="279400"/>
                </a:lnTo>
                <a:lnTo>
                  <a:pt x="260667" y="275590"/>
                </a:lnTo>
                <a:lnTo>
                  <a:pt x="264871" y="271780"/>
                </a:lnTo>
                <a:lnTo>
                  <a:pt x="269265" y="266700"/>
                </a:lnTo>
                <a:lnTo>
                  <a:pt x="267055" y="270510"/>
                </a:lnTo>
                <a:lnTo>
                  <a:pt x="264223" y="278130"/>
                </a:lnTo>
                <a:lnTo>
                  <a:pt x="243332" y="311150"/>
                </a:lnTo>
                <a:lnTo>
                  <a:pt x="213093" y="335280"/>
                </a:lnTo>
                <a:lnTo>
                  <a:pt x="217881" y="335280"/>
                </a:lnTo>
                <a:lnTo>
                  <a:pt x="223558" y="330200"/>
                </a:lnTo>
                <a:lnTo>
                  <a:pt x="228523" y="326390"/>
                </a:lnTo>
                <a:lnTo>
                  <a:pt x="239039" y="317500"/>
                </a:lnTo>
                <a:lnTo>
                  <a:pt x="248856" y="307340"/>
                </a:lnTo>
                <a:lnTo>
                  <a:pt x="257657" y="295910"/>
                </a:lnTo>
                <a:lnTo>
                  <a:pt x="265125" y="284480"/>
                </a:lnTo>
                <a:lnTo>
                  <a:pt x="268859" y="287020"/>
                </a:lnTo>
                <a:lnTo>
                  <a:pt x="272846" y="284480"/>
                </a:lnTo>
                <a:lnTo>
                  <a:pt x="274840" y="283210"/>
                </a:lnTo>
                <a:lnTo>
                  <a:pt x="276161" y="281940"/>
                </a:lnTo>
                <a:lnTo>
                  <a:pt x="277495" y="280670"/>
                </a:lnTo>
                <a:lnTo>
                  <a:pt x="277495" y="277406"/>
                </a:lnTo>
                <a:lnTo>
                  <a:pt x="275145" y="279400"/>
                </a:lnTo>
                <a:lnTo>
                  <a:pt x="269608" y="281940"/>
                </a:lnTo>
                <a:lnTo>
                  <a:pt x="280098" y="254000"/>
                </a:lnTo>
                <a:lnTo>
                  <a:pt x="285584" y="246380"/>
                </a:lnTo>
                <a:lnTo>
                  <a:pt x="290525" y="240030"/>
                </a:lnTo>
                <a:lnTo>
                  <a:pt x="295490" y="238760"/>
                </a:lnTo>
                <a:lnTo>
                  <a:pt x="298716" y="236220"/>
                </a:lnTo>
                <a:lnTo>
                  <a:pt x="301307" y="232410"/>
                </a:lnTo>
                <a:lnTo>
                  <a:pt x="301307" y="230733"/>
                </a:lnTo>
                <a:lnTo>
                  <a:pt x="290449" y="238760"/>
                </a:lnTo>
                <a:lnTo>
                  <a:pt x="288480" y="236651"/>
                </a:lnTo>
                <a:lnTo>
                  <a:pt x="288480" y="238760"/>
                </a:lnTo>
                <a:lnTo>
                  <a:pt x="281114" y="247650"/>
                </a:lnTo>
                <a:lnTo>
                  <a:pt x="273659" y="257810"/>
                </a:lnTo>
                <a:lnTo>
                  <a:pt x="265912" y="266700"/>
                </a:lnTo>
                <a:lnTo>
                  <a:pt x="257733" y="275590"/>
                </a:lnTo>
                <a:lnTo>
                  <a:pt x="252095" y="279400"/>
                </a:lnTo>
                <a:lnTo>
                  <a:pt x="248589" y="279400"/>
                </a:lnTo>
                <a:lnTo>
                  <a:pt x="247662" y="275793"/>
                </a:lnTo>
                <a:lnTo>
                  <a:pt x="247662" y="284480"/>
                </a:lnTo>
                <a:lnTo>
                  <a:pt x="236994" y="298450"/>
                </a:lnTo>
                <a:lnTo>
                  <a:pt x="222796" y="311150"/>
                </a:lnTo>
                <a:lnTo>
                  <a:pt x="205917" y="320040"/>
                </a:lnTo>
                <a:lnTo>
                  <a:pt x="187248" y="327660"/>
                </a:lnTo>
                <a:lnTo>
                  <a:pt x="181635" y="326390"/>
                </a:lnTo>
                <a:lnTo>
                  <a:pt x="183248" y="323850"/>
                </a:lnTo>
                <a:lnTo>
                  <a:pt x="187718" y="317500"/>
                </a:lnTo>
                <a:lnTo>
                  <a:pt x="191477" y="311150"/>
                </a:lnTo>
                <a:lnTo>
                  <a:pt x="193662" y="307340"/>
                </a:lnTo>
                <a:lnTo>
                  <a:pt x="195122" y="304800"/>
                </a:lnTo>
                <a:lnTo>
                  <a:pt x="203911" y="299720"/>
                </a:lnTo>
                <a:lnTo>
                  <a:pt x="213156" y="292100"/>
                </a:lnTo>
                <a:lnTo>
                  <a:pt x="221818" y="284480"/>
                </a:lnTo>
                <a:lnTo>
                  <a:pt x="228866" y="275590"/>
                </a:lnTo>
                <a:lnTo>
                  <a:pt x="232321" y="275590"/>
                </a:lnTo>
                <a:lnTo>
                  <a:pt x="236537" y="273050"/>
                </a:lnTo>
                <a:lnTo>
                  <a:pt x="237998" y="271780"/>
                </a:lnTo>
                <a:lnTo>
                  <a:pt x="239458" y="270510"/>
                </a:lnTo>
                <a:lnTo>
                  <a:pt x="235140" y="279400"/>
                </a:lnTo>
                <a:lnTo>
                  <a:pt x="222516" y="294640"/>
                </a:lnTo>
                <a:lnTo>
                  <a:pt x="206006" y="309880"/>
                </a:lnTo>
                <a:lnTo>
                  <a:pt x="190042" y="321310"/>
                </a:lnTo>
                <a:lnTo>
                  <a:pt x="205422" y="313690"/>
                </a:lnTo>
                <a:lnTo>
                  <a:pt x="221259" y="299720"/>
                </a:lnTo>
                <a:lnTo>
                  <a:pt x="235623" y="283210"/>
                </a:lnTo>
                <a:lnTo>
                  <a:pt x="244043" y="270510"/>
                </a:lnTo>
                <a:lnTo>
                  <a:pt x="246570" y="266700"/>
                </a:lnTo>
                <a:lnTo>
                  <a:pt x="245859" y="270510"/>
                </a:lnTo>
                <a:lnTo>
                  <a:pt x="242595" y="280670"/>
                </a:lnTo>
                <a:lnTo>
                  <a:pt x="247662" y="284480"/>
                </a:lnTo>
                <a:lnTo>
                  <a:pt x="247662" y="275793"/>
                </a:lnTo>
                <a:lnTo>
                  <a:pt x="247611" y="275590"/>
                </a:lnTo>
                <a:lnTo>
                  <a:pt x="249580" y="266700"/>
                </a:lnTo>
                <a:lnTo>
                  <a:pt x="253784" y="256540"/>
                </a:lnTo>
                <a:lnTo>
                  <a:pt x="259384" y="248920"/>
                </a:lnTo>
                <a:lnTo>
                  <a:pt x="265493" y="241300"/>
                </a:lnTo>
                <a:lnTo>
                  <a:pt x="271208" y="233680"/>
                </a:lnTo>
                <a:lnTo>
                  <a:pt x="277647" y="233680"/>
                </a:lnTo>
                <a:lnTo>
                  <a:pt x="279171" y="232410"/>
                </a:lnTo>
                <a:lnTo>
                  <a:pt x="286778" y="226060"/>
                </a:lnTo>
                <a:lnTo>
                  <a:pt x="286473" y="227330"/>
                </a:lnTo>
                <a:lnTo>
                  <a:pt x="286473" y="228600"/>
                </a:lnTo>
                <a:lnTo>
                  <a:pt x="271221" y="250190"/>
                </a:lnTo>
                <a:lnTo>
                  <a:pt x="263423" y="260350"/>
                </a:lnTo>
                <a:lnTo>
                  <a:pt x="254736" y="270510"/>
                </a:lnTo>
                <a:lnTo>
                  <a:pt x="262801" y="264160"/>
                </a:lnTo>
                <a:lnTo>
                  <a:pt x="272300" y="252730"/>
                </a:lnTo>
                <a:lnTo>
                  <a:pt x="280911" y="240030"/>
                </a:lnTo>
                <a:lnTo>
                  <a:pt x="286334" y="231140"/>
                </a:lnTo>
                <a:lnTo>
                  <a:pt x="286346" y="234581"/>
                </a:lnTo>
                <a:lnTo>
                  <a:pt x="286524" y="236220"/>
                </a:lnTo>
                <a:lnTo>
                  <a:pt x="288480" y="238760"/>
                </a:lnTo>
                <a:lnTo>
                  <a:pt x="288480" y="236651"/>
                </a:lnTo>
                <a:lnTo>
                  <a:pt x="286893" y="234950"/>
                </a:lnTo>
                <a:lnTo>
                  <a:pt x="288137" y="231140"/>
                </a:lnTo>
                <a:lnTo>
                  <a:pt x="289801" y="226060"/>
                </a:lnTo>
                <a:lnTo>
                  <a:pt x="291274" y="221564"/>
                </a:lnTo>
                <a:lnTo>
                  <a:pt x="284924" y="227330"/>
                </a:lnTo>
                <a:lnTo>
                  <a:pt x="271208" y="232410"/>
                </a:lnTo>
                <a:lnTo>
                  <a:pt x="269519" y="228600"/>
                </a:lnTo>
                <a:lnTo>
                  <a:pt x="271132" y="224790"/>
                </a:lnTo>
                <a:lnTo>
                  <a:pt x="275983" y="213360"/>
                </a:lnTo>
                <a:lnTo>
                  <a:pt x="282714" y="205740"/>
                </a:lnTo>
                <a:lnTo>
                  <a:pt x="283832" y="204470"/>
                </a:lnTo>
                <a:lnTo>
                  <a:pt x="287350" y="203200"/>
                </a:lnTo>
                <a:lnTo>
                  <a:pt x="286486" y="205740"/>
                </a:lnTo>
                <a:lnTo>
                  <a:pt x="285686" y="208280"/>
                </a:lnTo>
                <a:lnTo>
                  <a:pt x="286829" y="212090"/>
                </a:lnTo>
                <a:lnTo>
                  <a:pt x="283540" y="217170"/>
                </a:lnTo>
                <a:lnTo>
                  <a:pt x="278853" y="220980"/>
                </a:lnTo>
                <a:lnTo>
                  <a:pt x="274955" y="226060"/>
                </a:lnTo>
                <a:lnTo>
                  <a:pt x="280390" y="224790"/>
                </a:lnTo>
                <a:lnTo>
                  <a:pt x="284137" y="217170"/>
                </a:lnTo>
                <a:lnTo>
                  <a:pt x="288226" y="213360"/>
                </a:lnTo>
                <a:lnTo>
                  <a:pt x="293052" y="213360"/>
                </a:lnTo>
                <a:lnTo>
                  <a:pt x="294728" y="212090"/>
                </a:lnTo>
                <a:lnTo>
                  <a:pt x="294728" y="216535"/>
                </a:lnTo>
                <a:lnTo>
                  <a:pt x="298780" y="213360"/>
                </a:lnTo>
                <a:lnTo>
                  <a:pt x="299745" y="212090"/>
                </a:lnTo>
                <a:lnTo>
                  <a:pt x="301688" y="209550"/>
                </a:lnTo>
                <a:lnTo>
                  <a:pt x="302653" y="208280"/>
                </a:lnTo>
                <a:lnTo>
                  <a:pt x="301701" y="210820"/>
                </a:lnTo>
                <a:lnTo>
                  <a:pt x="301790" y="214630"/>
                </a:lnTo>
                <a:lnTo>
                  <a:pt x="301866" y="215900"/>
                </a:lnTo>
                <a:lnTo>
                  <a:pt x="299910" y="222250"/>
                </a:lnTo>
                <a:lnTo>
                  <a:pt x="295186" y="226060"/>
                </a:lnTo>
                <a:lnTo>
                  <a:pt x="292900" y="231140"/>
                </a:lnTo>
                <a:lnTo>
                  <a:pt x="294271" y="232410"/>
                </a:lnTo>
                <a:lnTo>
                  <a:pt x="302247" y="220980"/>
                </a:lnTo>
                <a:lnTo>
                  <a:pt x="303301" y="218440"/>
                </a:lnTo>
                <a:lnTo>
                  <a:pt x="305320" y="218440"/>
                </a:lnTo>
                <a:lnTo>
                  <a:pt x="308013" y="217170"/>
                </a:lnTo>
                <a:lnTo>
                  <a:pt x="310781" y="215900"/>
                </a:lnTo>
                <a:lnTo>
                  <a:pt x="310781" y="212153"/>
                </a:lnTo>
                <a:lnTo>
                  <a:pt x="307657" y="214630"/>
                </a:lnTo>
                <a:lnTo>
                  <a:pt x="305028" y="213360"/>
                </a:lnTo>
                <a:lnTo>
                  <a:pt x="304965" y="210820"/>
                </a:lnTo>
                <a:lnTo>
                  <a:pt x="306133" y="208280"/>
                </a:lnTo>
                <a:lnTo>
                  <a:pt x="307886" y="204470"/>
                </a:lnTo>
                <a:lnTo>
                  <a:pt x="311213" y="198120"/>
                </a:lnTo>
                <a:lnTo>
                  <a:pt x="316572" y="193040"/>
                </a:lnTo>
                <a:lnTo>
                  <a:pt x="319227" y="186690"/>
                </a:lnTo>
                <a:lnTo>
                  <a:pt x="320598" y="186690"/>
                </a:lnTo>
                <a:lnTo>
                  <a:pt x="321271" y="187960"/>
                </a:lnTo>
                <a:lnTo>
                  <a:pt x="322300" y="187960"/>
                </a:lnTo>
                <a:lnTo>
                  <a:pt x="321081" y="193776"/>
                </a:lnTo>
                <a:lnTo>
                  <a:pt x="321513" y="193040"/>
                </a:lnTo>
                <a:lnTo>
                  <a:pt x="325412" y="187960"/>
                </a:lnTo>
                <a:lnTo>
                  <a:pt x="326847" y="187960"/>
                </a:lnTo>
                <a:lnTo>
                  <a:pt x="328180" y="189230"/>
                </a:lnTo>
                <a:lnTo>
                  <a:pt x="329438" y="189230"/>
                </a:lnTo>
                <a:lnTo>
                  <a:pt x="329438" y="185115"/>
                </a:lnTo>
                <a:lnTo>
                  <a:pt x="326186" y="184150"/>
                </a:lnTo>
                <a:lnTo>
                  <a:pt x="321881" y="182880"/>
                </a:lnTo>
                <a:lnTo>
                  <a:pt x="317588" y="181610"/>
                </a:lnTo>
                <a:lnTo>
                  <a:pt x="316966" y="181470"/>
                </a:lnTo>
                <a:lnTo>
                  <a:pt x="316966" y="186690"/>
                </a:lnTo>
                <a:lnTo>
                  <a:pt x="312635" y="191770"/>
                </a:lnTo>
                <a:lnTo>
                  <a:pt x="308229" y="196850"/>
                </a:lnTo>
                <a:lnTo>
                  <a:pt x="303580" y="203200"/>
                </a:lnTo>
                <a:lnTo>
                  <a:pt x="298551" y="207010"/>
                </a:lnTo>
                <a:lnTo>
                  <a:pt x="292900" y="209550"/>
                </a:lnTo>
                <a:lnTo>
                  <a:pt x="289763" y="209550"/>
                </a:lnTo>
                <a:lnTo>
                  <a:pt x="289699" y="204470"/>
                </a:lnTo>
                <a:lnTo>
                  <a:pt x="290296" y="203200"/>
                </a:lnTo>
                <a:lnTo>
                  <a:pt x="290893" y="201930"/>
                </a:lnTo>
                <a:lnTo>
                  <a:pt x="293293" y="196811"/>
                </a:lnTo>
                <a:lnTo>
                  <a:pt x="296418" y="191770"/>
                </a:lnTo>
                <a:lnTo>
                  <a:pt x="300824" y="187960"/>
                </a:lnTo>
                <a:lnTo>
                  <a:pt x="303047" y="182880"/>
                </a:lnTo>
                <a:lnTo>
                  <a:pt x="304850" y="181610"/>
                </a:lnTo>
                <a:lnTo>
                  <a:pt x="307238" y="184150"/>
                </a:lnTo>
                <a:lnTo>
                  <a:pt x="307936" y="182880"/>
                </a:lnTo>
                <a:lnTo>
                  <a:pt x="305854" y="189230"/>
                </a:lnTo>
                <a:lnTo>
                  <a:pt x="302514" y="194310"/>
                </a:lnTo>
                <a:lnTo>
                  <a:pt x="298754" y="200660"/>
                </a:lnTo>
                <a:lnTo>
                  <a:pt x="295452" y="205740"/>
                </a:lnTo>
                <a:lnTo>
                  <a:pt x="299669" y="201930"/>
                </a:lnTo>
                <a:lnTo>
                  <a:pt x="303428" y="195580"/>
                </a:lnTo>
                <a:lnTo>
                  <a:pt x="306997" y="190500"/>
                </a:lnTo>
                <a:lnTo>
                  <a:pt x="310680" y="184150"/>
                </a:lnTo>
                <a:lnTo>
                  <a:pt x="312775" y="185420"/>
                </a:lnTo>
                <a:lnTo>
                  <a:pt x="314909" y="185420"/>
                </a:lnTo>
                <a:lnTo>
                  <a:pt x="316966" y="186690"/>
                </a:lnTo>
                <a:lnTo>
                  <a:pt x="316966" y="181470"/>
                </a:lnTo>
                <a:lnTo>
                  <a:pt x="306616" y="179070"/>
                </a:lnTo>
                <a:lnTo>
                  <a:pt x="300304" y="177622"/>
                </a:lnTo>
                <a:lnTo>
                  <a:pt x="300304" y="181610"/>
                </a:lnTo>
                <a:lnTo>
                  <a:pt x="297383" y="185420"/>
                </a:lnTo>
                <a:lnTo>
                  <a:pt x="293712" y="193040"/>
                </a:lnTo>
                <a:lnTo>
                  <a:pt x="289839" y="196850"/>
                </a:lnTo>
                <a:lnTo>
                  <a:pt x="285229" y="200660"/>
                </a:lnTo>
                <a:lnTo>
                  <a:pt x="280835" y="201930"/>
                </a:lnTo>
                <a:lnTo>
                  <a:pt x="279908" y="200736"/>
                </a:lnTo>
                <a:lnTo>
                  <a:pt x="279908" y="205740"/>
                </a:lnTo>
                <a:lnTo>
                  <a:pt x="276542" y="212090"/>
                </a:lnTo>
                <a:lnTo>
                  <a:pt x="271475" y="218440"/>
                </a:lnTo>
                <a:lnTo>
                  <a:pt x="268909" y="221030"/>
                </a:lnTo>
                <a:lnTo>
                  <a:pt x="268909" y="232410"/>
                </a:lnTo>
                <a:lnTo>
                  <a:pt x="263436" y="240080"/>
                </a:lnTo>
                <a:lnTo>
                  <a:pt x="257187" y="248920"/>
                </a:lnTo>
                <a:lnTo>
                  <a:pt x="250253" y="257810"/>
                </a:lnTo>
                <a:lnTo>
                  <a:pt x="242887" y="265430"/>
                </a:lnTo>
                <a:lnTo>
                  <a:pt x="235254" y="270510"/>
                </a:lnTo>
                <a:lnTo>
                  <a:pt x="229717" y="271780"/>
                </a:lnTo>
                <a:lnTo>
                  <a:pt x="228320" y="267970"/>
                </a:lnTo>
                <a:lnTo>
                  <a:pt x="230111" y="264160"/>
                </a:lnTo>
                <a:lnTo>
                  <a:pt x="233108" y="257810"/>
                </a:lnTo>
                <a:lnTo>
                  <a:pt x="237972" y="251460"/>
                </a:lnTo>
                <a:lnTo>
                  <a:pt x="243484" y="246380"/>
                </a:lnTo>
                <a:lnTo>
                  <a:pt x="248831" y="240030"/>
                </a:lnTo>
                <a:lnTo>
                  <a:pt x="253250" y="233680"/>
                </a:lnTo>
                <a:lnTo>
                  <a:pt x="258343" y="232410"/>
                </a:lnTo>
                <a:lnTo>
                  <a:pt x="260273" y="231140"/>
                </a:lnTo>
                <a:lnTo>
                  <a:pt x="262204" y="229870"/>
                </a:lnTo>
                <a:lnTo>
                  <a:pt x="264934" y="227330"/>
                </a:lnTo>
                <a:lnTo>
                  <a:pt x="257822" y="238760"/>
                </a:lnTo>
                <a:lnTo>
                  <a:pt x="250380" y="248920"/>
                </a:lnTo>
                <a:lnTo>
                  <a:pt x="243116" y="256540"/>
                </a:lnTo>
                <a:lnTo>
                  <a:pt x="236537" y="261620"/>
                </a:lnTo>
                <a:lnTo>
                  <a:pt x="246456" y="255270"/>
                </a:lnTo>
                <a:lnTo>
                  <a:pt x="255257" y="245110"/>
                </a:lnTo>
                <a:lnTo>
                  <a:pt x="262534" y="233680"/>
                </a:lnTo>
                <a:lnTo>
                  <a:pt x="266331" y="227330"/>
                </a:lnTo>
                <a:lnTo>
                  <a:pt x="267855" y="224790"/>
                </a:lnTo>
                <a:lnTo>
                  <a:pt x="267652" y="227330"/>
                </a:lnTo>
                <a:lnTo>
                  <a:pt x="267576" y="229870"/>
                </a:lnTo>
                <a:lnTo>
                  <a:pt x="268909" y="232410"/>
                </a:lnTo>
                <a:lnTo>
                  <a:pt x="268909" y="221030"/>
                </a:lnTo>
                <a:lnTo>
                  <a:pt x="265176" y="224790"/>
                </a:lnTo>
                <a:lnTo>
                  <a:pt x="258064" y="228600"/>
                </a:lnTo>
                <a:lnTo>
                  <a:pt x="252349" y="231140"/>
                </a:lnTo>
                <a:lnTo>
                  <a:pt x="249008" y="228892"/>
                </a:lnTo>
                <a:lnTo>
                  <a:pt x="249643" y="231140"/>
                </a:lnTo>
                <a:lnTo>
                  <a:pt x="226860" y="258191"/>
                </a:lnTo>
                <a:lnTo>
                  <a:pt x="226860" y="274320"/>
                </a:lnTo>
                <a:lnTo>
                  <a:pt x="214972" y="288290"/>
                </a:lnTo>
                <a:lnTo>
                  <a:pt x="200660" y="298450"/>
                </a:lnTo>
                <a:lnTo>
                  <a:pt x="183997" y="307340"/>
                </a:lnTo>
                <a:lnTo>
                  <a:pt x="165036" y="313690"/>
                </a:lnTo>
                <a:lnTo>
                  <a:pt x="163626" y="313690"/>
                </a:lnTo>
                <a:lnTo>
                  <a:pt x="158686" y="312420"/>
                </a:lnTo>
                <a:lnTo>
                  <a:pt x="161251" y="309880"/>
                </a:lnTo>
                <a:lnTo>
                  <a:pt x="166928" y="304800"/>
                </a:lnTo>
                <a:lnTo>
                  <a:pt x="172580" y="298450"/>
                </a:lnTo>
                <a:lnTo>
                  <a:pt x="173469" y="297180"/>
                </a:lnTo>
                <a:lnTo>
                  <a:pt x="175247" y="294640"/>
                </a:lnTo>
                <a:lnTo>
                  <a:pt x="183705" y="289560"/>
                </a:lnTo>
                <a:lnTo>
                  <a:pt x="191947" y="284480"/>
                </a:lnTo>
                <a:lnTo>
                  <a:pt x="199618" y="279400"/>
                </a:lnTo>
                <a:lnTo>
                  <a:pt x="206375" y="271780"/>
                </a:lnTo>
                <a:lnTo>
                  <a:pt x="208978" y="271780"/>
                </a:lnTo>
                <a:lnTo>
                  <a:pt x="214693" y="270510"/>
                </a:lnTo>
                <a:lnTo>
                  <a:pt x="218249" y="267970"/>
                </a:lnTo>
                <a:lnTo>
                  <a:pt x="206044" y="279400"/>
                </a:lnTo>
                <a:lnTo>
                  <a:pt x="193789" y="289560"/>
                </a:lnTo>
                <a:lnTo>
                  <a:pt x="181508" y="298450"/>
                </a:lnTo>
                <a:lnTo>
                  <a:pt x="169252" y="308610"/>
                </a:lnTo>
                <a:lnTo>
                  <a:pt x="213868" y="276860"/>
                </a:lnTo>
                <a:lnTo>
                  <a:pt x="224053" y="266700"/>
                </a:lnTo>
                <a:lnTo>
                  <a:pt x="226606" y="264160"/>
                </a:lnTo>
                <a:lnTo>
                  <a:pt x="225666" y="266700"/>
                </a:lnTo>
                <a:lnTo>
                  <a:pt x="225869" y="270510"/>
                </a:lnTo>
                <a:lnTo>
                  <a:pt x="226860" y="274320"/>
                </a:lnTo>
                <a:lnTo>
                  <a:pt x="226860" y="258191"/>
                </a:lnTo>
                <a:lnTo>
                  <a:pt x="222872" y="261620"/>
                </a:lnTo>
                <a:lnTo>
                  <a:pt x="214757" y="265430"/>
                </a:lnTo>
                <a:lnTo>
                  <a:pt x="207619" y="266700"/>
                </a:lnTo>
                <a:lnTo>
                  <a:pt x="204851" y="262890"/>
                </a:lnTo>
                <a:lnTo>
                  <a:pt x="206260" y="260350"/>
                </a:lnTo>
                <a:lnTo>
                  <a:pt x="209778" y="254000"/>
                </a:lnTo>
                <a:lnTo>
                  <a:pt x="215252" y="247650"/>
                </a:lnTo>
                <a:lnTo>
                  <a:pt x="221386" y="242570"/>
                </a:lnTo>
                <a:lnTo>
                  <a:pt x="227393" y="236220"/>
                </a:lnTo>
                <a:lnTo>
                  <a:pt x="232460" y="229870"/>
                </a:lnTo>
                <a:lnTo>
                  <a:pt x="240792" y="229870"/>
                </a:lnTo>
                <a:lnTo>
                  <a:pt x="239026" y="233680"/>
                </a:lnTo>
                <a:lnTo>
                  <a:pt x="234048" y="240080"/>
                </a:lnTo>
                <a:lnTo>
                  <a:pt x="224967" y="250190"/>
                </a:lnTo>
                <a:lnTo>
                  <a:pt x="219544" y="254000"/>
                </a:lnTo>
                <a:lnTo>
                  <a:pt x="213550" y="259080"/>
                </a:lnTo>
                <a:lnTo>
                  <a:pt x="219049" y="260350"/>
                </a:lnTo>
                <a:lnTo>
                  <a:pt x="223507" y="252730"/>
                </a:lnTo>
                <a:lnTo>
                  <a:pt x="227926" y="248920"/>
                </a:lnTo>
                <a:lnTo>
                  <a:pt x="232410" y="243840"/>
                </a:lnTo>
                <a:lnTo>
                  <a:pt x="236677" y="240030"/>
                </a:lnTo>
                <a:lnTo>
                  <a:pt x="240512" y="234950"/>
                </a:lnTo>
                <a:lnTo>
                  <a:pt x="243039" y="229870"/>
                </a:lnTo>
                <a:lnTo>
                  <a:pt x="243674" y="228600"/>
                </a:lnTo>
                <a:lnTo>
                  <a:pt x="245491" y="228600"/>
                </a:lnTo>
                <a:lnTo>
                  <a:pt x="246989" y="227330"/>
                </a:lnTo>
                <a:lnTo>
                  <a:pt x="248488" y="226060"/>
                </a:lnTo>
                <a:lnTo>
                  <a:pt x="249491" y="223520"/>
                </a:lnTo>
                <a:lnTo>
                  <a:pt x="248564" y="227330"/>
                </a:lnTo>
                <a:lnTo>
                  <a:pt x="248805" y="228193"/>
                </a:lnTo>
                <a:lnTo>
                  <a:pt x="251701" y="223520"/>
                </a:lnTo>
                <a:lnTo>
                  <a:pt x="257200" y="214630"/>
                </a:lnTo>
                <a:lnTo>
                  <a:pt x="263817" y="212090"/>
                </a:lnTo>
                <a:lnTo>
                  <a:pt x="265607" y="204470"/>
                </a:lnTo>
                <a:lnTo>
                  <a:pt x="269608" y="203200"/>
                </a:lnTo>
                <a:lnTo>
                  <a:pt x="273202" y="201930"/>
                </a:lnTo>
                <a:lnTo>
                  <a:pt x="275628" y="199390"/>
                </a:lnTo>
                <a:lnTo>
                  <a:pt x="275602" y="201930"/>
                </a:lnTo>
                <a:lnTo>
                  <a:pt x="276313" y="203200"/>
                </a:lnTo>
                <a:lnTo>
                  <a:pt x="271970" y="209550"/>
                </a:lnTo>
                <a:lnTo>
                  <a:pt x="261556" y="218440"/>
                </a:lnTo>
                <a:lnTo>
                  <a:pt x="257238" y="223520"/>
                </a:lnTo>
                <a:lnTo>
                  <a:pt x="261823" y="220980"/>
                </a:lnTo>
                <a:lnTo>
                  <a:pt x="268236" y="214630"/>
                </a:lnTo>
                <a:lnTo>
                  <a:pt x="274815" y="208280"/>
                </a:lnTo>
                <a:lnTo>
                  <a:pt x="279908" y="205740"/>
                </a:lnTo>
                <a:lnTo>
                  <a:pt x="279908" y="200736"/>
                </a:lnTo>
                <a:lnTo>
                  <a:pt x="278879" y="199390"/>
                </a:lnTo>
                <a:lnTo>
                  <a:pt x="281635" y="193040"/>
                </a:lnTo>
                <a:lnTo>
                  <a:pt x="284378" y="187960"/>
                </a:lnTo>
                <a:lnTo>
                  <a:pt x="288518" y="184150"/>
                </a:lnTo>
                <a:lnTo>
                  <a:pt x="290830" y="179070"/>
                </a:lnTo>
                <a:lnTo>
                  <a:pt x="294398" y="179070"/>
                </a:lnTo>
                <a:lnTo>
                  <a:pt x="295427" y="180340"/>
                </a:lnTo>
                <a:lnTo>
                  <a:pt x="292252" y="187960"/>
                </a:lnTo>
                <a:lnTo>
                  <a:pt x="285838" y="191770"/>
                </a:lnTo>
                <a:lnTo>
                  <a:pt x="282740" y="200660"/>
                </a:lnTo>
                <a:lnTo>
                  <a:pt x="291604" y="189230"/>
                </a:lnTo>
                <a:lnTo>
                  <a:pt x="296481" y="182880"/>
                </a:lnTo>
                <a:lnTo>
                  <a:pt x="300304" y="181610"/>
                </a:lnTo>
                <a:lnTo>
                  <a:pt x="300304" y="177622"/>
                </a:lnTo>
                <a:lnTo>
                  <a:pt x="295630" y="176530"/>
                </a:lnTo>
                <a:lnTo>
                  <a:pt x="288213" y="174764"/>
                </a:lnTo>
                <a:lnTo>
                  <a:pt x="288213" y="177800"/>
                </a:lnTo>
                <a:lnTo>
                  <a:pt x="284784" y="182880"/>
                </a:lnTo>
                <a:lnTo>
                  <a:pt x="280924" y="189230"/>
                </a:lnTo>
                <a:lnTo>
                  <a:pt x="276440" y="194310"/>
                </a:lnTo>
                <a:lnTo>
                  <a:pt x="271170" y="199390"/>
                </a:lnTo>
                <a:lnTo>
                  <a:pt x="265531" y="201930"/>
                </a:lnTo>
                <a:lnTo>
                  <a:pt x="262839" y="201930"/>
                </a:lnTo>
                <a:lnTo>
                  <a:pt x="262839" y="204470"/>
                </a:lnTo>
                <a:lnTo>
                  <a:pt x="259067" y="210820"/>
                </a:lnTo>
                <a:lnTo>
                  <a:pt x="254215" y="215900"/>
                </a:lnTo>
                <a:lnTo>
                  <a:pt x="248602" y="222250"/>
                </a:lnTo>
                <a:lnTo>
                  <a:pt x="242570" y="226060"/>
                </a:lnTo>
                <a:lnTo>
                  <a:pt x="237210" y="227330"/>
                </a:lnTo>
                <a:lnTo>
                  <a:pt x="233159" y="227330"/>
                </a:lnTo>
                <a:lnTo>
                  <a:pt x="232029" y="223520"/>
                </a:lnTo>
                <a:lnTo>
                  <a:pt x="232702" y="222250"/>
                </a:lnTo>
                <a:lnTo>
                  <a:pt x="235445" y="217170"/>
                </a:lnTo>
                <a:lnTo>
                  <a:pt x="239547" y="212090"/>
                </a:lnTo>
                <a:lnTo>
                  <a:pt x="247065" y="203200"/>
                </a:lnTo>
                <a:lnTo>
                  <a:pt x="252183" y="199390"/>
                </a:lnTo>
                <a:lnTo>
                  <a:pt x="255409" y="199390"/>
                </a:lnTo>
                <a:lnTo>
                  <a:pt x="257162" y="198120"/>
                </a:lnTo>
                <a:lnTo>
                  <a:pt x="256451" y="199390"/>
                </a:lnTo>
                <a:lnTo>
                  <a:pt x="256349" y="200660"/>
                </a:lnTo>
                <a:lnTo>
                  <a:pt x="256755" y="201930"/>
                </a:lnTo>
                <a:lnTo>
                  <a:pt x="253250" y="207010"/>
                </a:lnTo>
                <a:lnTo>
                  <a:pt x="248424" y="212090"/>
                </a:lnTo>
                <a:lnTo>
                  <a:pt x="243116" y="217170"/>
                </a:lnTo>
                <a:lnTo>
                  <a:pt x="238201" y="220980"/>
                </a:lnTo>
                <a:lnTo>
                  <a:pt x="242963" y="218440"/>
                </a:lnTo>
                <a:lnTo>
                  <a:pt x="249021" y="213360"/>
                </a:lnTo>
                <a:lnTo>
                  <a:pt x="254647" y="208280"/>
                </a:lnTo>
                <a:lnTo>
                  <a:pt x="258127" y="203200"/>
                </a:lnTo>
                <a:lnTo>
                  <a:pt x="259359" y="204470"/>
                </a:lnTo>
                <a:lnTo>
                  <a:pt x="262839" y="204470"/>
                </a:lnTo>
                <a:lnTo>
                  <a:pt x="262839" y="201930"/>
                </a:lnTo>
                <a:lnTo>
                  <a:pt x="261010" y="201930"/>
                </a:lnTo>
                <a:lnTo>
                  <a:pt x="259651" y="199390"/>
                </a:lnTo>
                <a:lnTo>
                  <a:pt x="260438" y="198120"/>
                </a:lnTo>
                <a:lnTo>
                  <a:pt x="261988" y="195580"/>
                </a:lnTo>
                <a:lnTo>
                  <a:pt x="263550" y="193040"/>
                </a:lnTo>
                <a:lnTo>
                  <a:pt x="268249" y="187960"/>
                </a:lnTo>
                <a:lnTo>
                  <a:pt x="269417" y="186690"/>
                </a:lnTo>
                <a:lnTo>
                  <a:pt x="280162" y="177800"/>
                </a:lnTo>
                <a:lnTo>
                  <a:pt x="282448" y="176530"/>
                </a:lnTo>
                <a:lnTo>
                  <a:pt x="278841" y="182880"/>
                </a:lnTo>
                <a:lnTo>
                  <a:pt x="274815" y="187960"/>
                </a:lnTo>
                <a:lnTo>
                  <a:pt x="270459" y="191770"/>
                </a:lnTo>
                <a:lnTo>
                  <a:pt x="265849" y="196850"/>
                </a:lnTo>
                <a:lnTo>
                  <a:pt x="269532" y="196850"/>
                </a:lnTo>
                <a:lnTo>
                  <a:pt x="272961" y="191770"/>
                </a:lnTo>
                <a:lnTo>
                  <a:pt x="276047" y="187960"/>
                </a:lnTo>
                <a:lnTo>
                  <a:pt x="279400" y="185420"/>
                </a:lnTo>
                <a:lnTo>
                  <a:pt x="282244" y="180340"/>
                </a:lnTo>
                <a:lnTo>
                  <a:pt x="284657" y="176530"/>
                </a:lnTo>
                <a:lnTo>
                  <a:pt x="286042" y="176530"/>
                </a:lnTo>
                <a:lnTo>
                  <a:pt x="286664" y="177800"/>
                </a:lnTo>
                <a:lnTo>
                  <a:pt x="288213" y="177800"/>
                </a:lnTo>
                <a:lnTo>
                  <a:pt x="288213" y="174764"/>
                </a:lnTo>
                <a:lnTo>
                  <a:pt x="284975" y="173990"/>
                </a:lnTo>
                <a:lnTo>
                  <a:pt x="276694" y="172021"/>
                </a:lnTo>
                <a:lnTo>
                  <a:pt x="276694" y="176530"/>
                </a:lnTo>
                <a:lnTo>
                  <a:pt x="275729" y="180340"/>
                </a:lnTo>
                <a:lnTo>
                  <a:pt x="267030" y="185267"/>
                </a:lnTo>
                <a:lnTo>
                  <a:pt x="267728" y="180733"/>
                </a:lnTo>
                <a:lnTo>
                  <a:pt x="262851" y="182880"/>
                </a:lnTo>
                <a:lnTo>
                  <a:pt x="259842" y="187960"/>
                </a:lnTo>
                <a:lnTo>
                  <a:pt x="264731" y="187960"/>
                </a:lnTo>
                <a:lnTo>
                  <a:pt x="261708" y="191770"/>
                </a:lnTo>
                <a:lnTo>
                  <a:pt x="257644" y="195580"/>
                </a:lnTo>
                <a:lnTo>
                  <a:pt x="253339" y="195580"/>
                </a:lnTo>
                <a:lnTo>
                  <a:pt x="251218" y="194310"/>
                </a:lnTo>
                <a:lnTo>
                  <a:pt x="253707" y="187960"/>
                </a:lnTo>
                <a:lnTo>
                  <a:pt x="254977" y="186690"/>
                </a:lnTo>
                <a:lnTo>
                  <a:pt x="257530" y="184150"/>
                </a:lnTo>
                <a:lnTo>
                  <a:pt x="264998" y="180340"/>
                </a:lnTo>
                <a:lnTo>
                  <a:pt x="267881" y="175260"/>
                </a:lnTo>
                <a:lnTo>
                  <a:pt x="270891" y="173990"/>
                </a:lnTo>
                <a:lnTo>
                  <a:pt x="270332" y="175539"/>
                </a:lnTo>
                <a:lnTo>
                  <a:pt x="276694" y="176530"/>
                </a:lnTo>
                <a:lnTo>
                  <a:pt x="276694" y="172021"/>
                </a:lnTo>
                <a:lnTo>
                  <a:pt x="274320" y="171450"/>
                </a:lnTo>
                <a:lnTo>
                  <a:pt x="264223" y="168427"/>
                </a:lnTo>
                <a:lnTo>
                  <a:pt x="264223" y="172720"/>
                </a:lnTo>
                <a:lnTo>
                  <a:pt x="262559" y="179070"/>
                </a:lnTo>
                <a:lnTo>
                  <a:pt x="255981" y="184150"/>
                </a:lnTo>
                <a:lnTo>
                  <a:pt x="253580" y="185635"/>
                </a:lnTo>
                <a:lnTo>
                  <a:pt x="254825" y="178206"/>
                </a:lnTo>
                <a:lnTo>
                  <a:pt x="250139" y="182880"/>
                </a:lnTo>
                <a:lnTo>
                  <a:pt x="245287" y="186690"/>
                </a:lnTo>
                <a:lnTo>
                  <a:pt x="251879" y="186690"/>
                </a:lnTo>
                <a:lnTo>
                  <a:pt x="250355" y="187642"/>
                </a:lnTo>
                <a:lnTo>
                  <a:pt x="250355" y="198120"/>
                </a:lnTo>
                <a:lnTo>
                  <a:pt x="244424" y="204470"/>
                </a:lnTo>
                <a:lnTo>
                  <a:pt x="238658" y="210820"/>
                </a:lnTo>
                <a:lnTo>
                  <a:pt x="232435" y="217170"/>
                </a:lnTo>
                <a:lnTo>
                  <a:pt x="230568" y="218147"/>
                </a:lnTo>
                <a:lnTo>
                  <a:pt x="230568" y="228600"/>
                </a:lnTo>
                <a:lnTo>
                  <a:pt x="225844" y="233680"/>
                </a:lnTo>
                <a:lnTo>
                  <a:pt x="218313" y="241300"/>
                </a:lnTo>
                <a:lnTo>
                  <a:pt x="209257" y="250190"/>
                </a:lnTo>
                <a:lnTo>
                  <a:pt x="203631" y="254050"/>
                </a:lnTo>
                <a:lnTo>
                  <a:pt x="203631" y="270510"/>
                </a:lnTo>
                <a:lnTo>
                  <a:pt x="189217" y="283210"/>
                </a:lnTo>
                <a:lnTo>
                  <a:pt x="171996" y="293370"/>
                </a:lnTo>
                <a:lnTo>
                  <a:pt x="152641" y="299720"/>
                </a:lnTo>
                <a:lnTo>
                  <a:pt x="131826" y="303530"/>
                </a:lnTo>
                <a:lnTo>
                  <a:pt x="122326" y="299720"/>
                </a:lnTo>
                <a:lnTo>
                  <a:pt x="124510" y="295910"/>
                </a:lnTo>
                <a:lnTo>
                  <a:pt x="130162" y="292100"/>
                </a:lnTo>
                <a:lnTo>
                  <a:pt x="135674" y="288290"/>
                </a:lnTo>
                <a:lnTo>
                  <a:pt x="140703" y="283210"/>
                </a:lnTo>
                <a:lnTo>
                  <a:pt x="143522" y="280670"/>
                </a:lnTo>
                <a:lnTo>
                  <a:pt x="144932" y="279400"/>
                </a:lnTo>
                <a:lnTo>
                  <a:pt x="154876" y="276860"/>
                </a:lnTo>
                <a:lnTo>
                  <a:pt x="165531" y="271780"/>
                </a:lnTo>
                <a:lnTo>
                  <a:pt x="175552" y="265430"/>
                </a:lnTo>
                <a:lnTo>
                  <a:pt x="183591" y="257810"/>
                </a:lnTo>
                <a:lnTo>
                  <a:pt x="182981" y="260350"/>
                </a:lnTo>
                <a:lnTo>
                  <a:pt x="183095" y="265430"/>
                </a:lnTo>
                <a:lnTo>
                  <a:pt x="185254" y="265430"/>
                </a:lnTo>
                <a:lnTo>
                  <a:pt x="179006" y="271780"/>
                </a:lnTo>
                <a:lnTo>
                  <a:pt x="166992" y="279400"/>
                </a:lnTo>
                <a:lnTo>
                  <a:pt x="150279" y="289560"/>
                </a:lnTo>
                <a:lnTo>
                  <a:pt x="129984" y="298450"/>
                </a:lnTo>
                <a:lnTo>
                  <a:pt x="145084" y="295910"/>
                </a:lnTo>
                <a:lnTo>
                  <a:pt x="160159" y="287020"/>
                </a:lnTo>
                <a:lnTo>
                  <a:pt x="174955" y="276860"/>
                </a:lnTo>
                <a:lnTo>
                  <a:pt x="189204" y="266700"/>
                </a:lnTo>
                <a:lnTo>
                  <a:pt x="194170" y="266700"/>
                </a:lnTo>
                <a:lnTo>
                  <a:pt x="198158" y="264160"/>
                </a:lnTo>
                <a:lnTo>
                  <a:pt x="200914" y="261620"/>
                </a:lnTo>
                <a:lnTo>
                  <a:pt x="202285" y="260350"/>
                </a:lnTo>
                <a:lnTo>
                  <a:pt x="200545" y="264160"/>
                </a:lnTo>
                <a:lnTo>
                  <a:pt x="200875" y="269240"/>
                </a:lnTo>
                <a:lnTo>
                  <a:pt x="203631" y="270510"/>
                </a:lnTo>
                <a:lnTo>
                  <a:pt x="203631" y="254050"/>
                </a:lnTo>
                <a:lnTo>
                  <a:pt x="199974" y="256540"/>
                </a:lnTo>
                <a:lnTo>
                  <a:pt x="193636" y="260350"/>
                </a:lnTo>
                <a:lnTo>
                  <a:pt x="188544" y="261620"/>
                </a:lnTo>
                <a:lnTo>
                  <a:pt x="186626" y="257810"/>
                </a:lnTo>
                <a:lnTo>
                  <a:pt x="189814" y="250190"/>
                </a:lnTo>
                <a:lnTo>
                  <a:pt x="191643" y="247650"/>
                </a:lnTo>
                <a:lnTo>
                  <a:pt x="195313" y="242570"/>
                </a:lnTo>
                <a:lnTo>
                  <a:pt x="201917" y="236220"/>
                </a:lnTo>
                <a:lnTo>
                  <a:pt x="208724" y="229870"/>
                </a:lnTo>
                <a:lnTo>
                  <a:pt x="214795" y="223520"/>
                </a:lnTo>
                <a:lnTo>
                  <a:pt x="216408" y="224790"/>
                </a:lnTo>
                <a:lnTo>
                  <a:pt x="220878" y="224790"/>
                </a:lnTo>
                <a:lnTo>
                  <a:pt x="215265" y="231140"/>
                </a:lnTo>
                <a:lnTo>
                  <a:pt x="209359" y="237490"/>
                </a:lnTo>
                <a:lnTo>
                  <a:pt x="203111" y="243840"/>
                </a:lnTo>
                <a:lnTo>
                  <a:pt x="196519" y="248920"/>
                </a:lnTo>
                <a:lnTo>
                  <a:pt x="201917" y="246380"/>
                </a:lnTo>
                <a:lnTo>
                  <a:pt x="210007" y="240030"/>
                </a:lnTo>
                <a:lnTo>
                  <a:pt x="218046" y="231140"/>
                </a:lnTo>
                <a:lnTo>
                  <a:pt x="223329" y="224790"/>
                </a:lnTo>
                <a:lnTo>
                  <a:pt x="225221" y="224790"/>
                </a:lnTo>
                <a:lnTo>
                  <a:pt x="226961" y="223520"/>
                </a:lnTo>
                <a:lnTo>
                  <a:pt x="229133" y="222250"/>
                </a:lnTo>
                <a:lnTo>
                  <a:pt x="228815" y="223520"/>
                </a:lnTo>
                <a:lnTo>
                  <a:pt x="229235" y="227330"/>
                </a:lnTo>
                <a:lnTo>
                  <a:pt x="230568" y="228600"/>
                </a:lnTo>
                <a:lnTo>
                  <a:pt x="230568" y="218147"/>
                </a:lnTo>
                <a:lnTo>
                  <a:pt x="225132" y="220980"/>
                </a:lnTo>
                <a:lnTo>
                  <a:pt x="217131" y="223520"/>
                </a:lnTo>
                <a:lnTo>
                  <a:pt x="213829" y="218440"/>
                </a:lnTo>
                <a:lnTo>
                  <a:pt x="218770" y="212090"/>
                </a:lnTo>
                <a:lnTo>
                  <a:pt x="224688" y="204470"/>
                </a:lnTo>
                <a:lnTo>
                  <a:pt x="232524" y="198120"/>
                </a:lnTo>
                <a:lnTo>
                  <a:pt x="236397" y="193040"/>
                </a:lnTo>
                <a:lnTo>
                  <a:pt x="238010" y="195580"/>
                </a:lnTo>
                <a:lnTo>
                  <a:pt x="241007" y="195580"/>
                </a:lnTo>
                <a:lnTo>
                  <a:pt x="243332" y="194310"/>
                </a:lnTo>
                <a:lnTo>
                  <a:pt x="238531" y="200660"/>
                </a:lnTo>
                <a:lnTo>
                  <a:pt x="233311" y="207010"/>
                </a:lnTo>
                <a:lnTo>
                  <a:pt x="227698" y="212090"/>
                </a:lnTo>
                <a:lnTo>
                  <a:pt x="221691" y="217170"/>
                </a:lnTo>
                <a:lnTo>
                  <a:pt x="227533" y="214630"/>
                </a:lnTo>
                <a:lnTo>
                  <a:pt x="235712" y="207010"/>
                </a:lnTo>
                <a:lnTo>
                  <a:pt x="243573" y="198120"/>
                </a:lnTo>
                <a:lnTo>
                  <a:pt x="246494" y="194310"/>
                </a:lnTo>
                <a:lnTo>
                  <a:pt x="247459" y="193040"/>
                </a:lnTo>
                <a:lnTo>
                  <a:pt x="248437" y="191770"/>
                </a:lnTo>
                <a:lnTo>
                  <a:pt x="248539" y="195580"/>
                </a:lnTo>
                <a:lnTo>
                  <a:pt x="248666" y="196850"/>
                </a:lnTo>
                <a:lnTo>
                  <a:pt x="250355" y="198120"/>
                </a:lnTo>
                <a:lnTo>
                  <a:pt x="250355" y="187642"/>
                </a:lnTo>
                <a:lnTo>
                  <a:pt x="249834" y="187960"/>
                </a:lnTo>
                <a:lnTo>
                  <a:pt x="244906" y="190500"/>
                </a:lnTo>
                <a:lnTo>
                  <a:pt x="240118" y="191770"/>
                </a:lnTo>
                <a:lnTo>
                  <a:pt x="238315" y="189230"/>
                </a:lnTo>
                <a:lnTo>
                  <a:pt x="239661" y="187960"/>
                </a:lnTo>
                <a:lnTo>
                  <a:pt x="242366" y="185420"/>
                </a:lnTo>
                <a:lnTo>
                  <a:pt x="247383" y="180340"/>
                </a:lnTo>
                <a:lnTo>
                  <a:pt x="253860" y="177800"/>
                </a:lnTo>
                <a:lnTo>
                  <a:pt x="255549" y="173926"/>
                </a:lnTo>
                <a:lnTo>
                  <a:pt x="255752" y="172720"/>
                </a:lnTo>
                <a:lnTo>
                  <a:pt x="256070" y="172720"/>
                </a:lnTo>
                <a:lnTo>
                  <a:pt x="256628" y="171450"/>
                </a:lnTo>
                <a:lnTo>
                  <a:pt x="257708" y="171450"/>
                </a:lnTo>
                <a:lnTo>
                  <a:pt x="258051" y="172720"/>
                </a:lnTo>
                <a:lnTo>
                  <a:pt x="256070" y="172720"/>
                </a:lnTo>
                <a:lnTo>
                  <a:pt x="255549" y="173926"/>
                </a:lnTo>
                <a:lnTo>
                  <a:pt x="254825" y="178206"/>
                </a:lnTo>
                <a:lnTo>
                  <a:pt x="255244" y="177800"/>
                </a:lnTo>
                <a:lnTo>
                  <a:pt x="258902" y="172720"/>
                </a:lnTo>
                <a:lnTo>
                  <a:pt x="264223" y="172720"/>
                </a:lnTo>
                <a:lnTo>
                  <a:pt x="264223" y="168427"/>
                </a:lnTo>
                <a:lnTo>
                  <a:pt x="261632" y="167640"/>
                </a:lnTo>
                <a:lnTo>
                  <a:pt x="257403" y="166370"/>
                </a:lnTo>
                <a:lnTo>
                  <a:pt x="254330" y="165455"/>
                </a:lnTo>
                <a:lnTo>
                  <a:pt x="254330" y="170180"/>
                </a:lnTo>
                <a:lnTo>
                  <a:pt x="249288" y="175260"/>
                </a:lnTo>
                <a:lnTo>
                  <a:pt x="243522" y="180340"/>
                </a:lnTo>
                <a:lnTo>
                  <a:pt x="237096" y="184150"/>
                </a:lnTo>
                <a:lnTo>
                  <a:pt x="235445" y="184759"/>
                </a:lnTo>
                <a:lnTo>
                  <a:pt x="235445" y="191770"/>
                </a:lnTo>
                <a:lnTo>
                  <a:pt x="230644" y="196850"/>
                </a:lnTo>
                <a:lnTo>
                  <a:pt x="225513" y="201930"/>
                </a:lnTo>
                <a:lnTo>
                  <a:pt x="220129" y="207010"/>
                </a:lnTo>
                <a:lnTo>
                  <a:pt x="216027" y="210756"/>
                </a:lnTo>
                <a:lnTo>
                  <a:pt x="216027" y="212090"/>
                </a:lnTo>
                <a:lnTo>
                  <a:pt x="214122" y="215900"/>
                </a:lnTo>
                <a:lnTo>
                  <a:pt x="213194" y="218440"/>
                </a:lnTo>
                <a:lnTo>
                  <a:pt x="213614" y="219710"/>
                </a:lnTo>
                <a:lnTo>
                  <a:pt x="208000" y="227330"/>
                </a:lnTo>
                <a:lnTo>
                  <a:pt x="200939" y="233680"/>
                </a:lnTo>
                <a:lnTo>
                  <a:pt x="192976" y="241300"/>
                </a:lnTo>
                <a:lnTo>
                  <a:pt x="184658" y="246380"/>
                </a:lnTo>
                <a:lnTo>
                  <a:pt x="175920" y="250190"/>
                </a:lnTo>
                <a:lnTo>
                  <a:pt x="170383" y="248920"/>
                </a:lnTo>
                <a:lnTo>
                  <a:pt x="169621" y="243840"/>
                </a:lnTo>
                <a:lnTo>
                  <a:pt x="173126" y="237490"/>
                </a:lnTo>
                <a:lnTo>
                  <a:pt x="175234" y="233680"/>
                </a:lnTo>
                <a:lnTo>
                  <a:pt x="181038" y="227330"/>
                </a:lnTo>
                <a:lnTo>
                  <a:pt x="187363" y="219697"/>
                </a:lnTo>
                <a:lnTo>
                  <a:pt x="193192" y="214630"/>
                </a:lnTo>
                <a:lnTo>
                  <a:pt x="197586" y="209550"/>
                </a:lnTo>
                <a:lnTo>
                  <a:pt x="200825" y="209550"/>
                </a:lnTo>
                <a:lnTo>
                  <a:pt x="202095" y="208280"/>
                </a:lnTo>
                <a:lnTo>
                  <a:pt x="201472" y="210820"/>
                </a:lnTo>
                <a:lnTo>
                  <a:pt x="201104" y="214630"/>
                </a:lnTo>
                <a:lnTo>
                  <a:pt x="203263" y="215900"/>
                </a:lnTo>
                <a:lnTo>
                  <a:pt x="197243" y="222250"/>
                </a:lnTo>
                <a:lnTo>
                  <a:pt x="191274" y="228600"/>
                </a:lnTo>
                <a:lnTo>
                  <a:pt x="185369" y="234950"/>
                </a:lnTo>
                <a:lnTo>
                  <a:pt x="179552" y="240030"/>
                </a:lnTo>
                <a:lnTo>
                  <a:pt x="182041" y="241300"/>
                </a:lnTo>
                <a:lnTo>
                  <a:pt x="184353" y="237490"/>
                </a:lnTo>
                <a:lnTo>
                  <a:pt x="190322" y="231140"/>
                </a:lnTo>
                <a:lnTo>
                  <a:pt x="200952" y="220980"/>
                </a:lnTo>
                <a:lnTo>
                  <a:pt x="203009" y="219697"/>
                </a:lnTo>
                <a:lnTo>
                  <a:pt x="204978" y="217170"/>
                </a:lnTo>
                <a:lnTo>
                  <a:pt x="208775" y="217170"/>
                </a:lnTo>
                <a:lnTo>
                  <a:pt x="212039" y="215900"/>
                </a:lnTo>
                <a:lnTo>
                  <a:pt x="214693" y="213360"/>
                </a:lnTo>
                <a:lnTo>
                  <a:pt x="216027" y="212090"/>
                </a:lnTo>
                <a:lnTo>
                  <a:pt x="216027" y="210756"/>
                </a:lnTo>
                <a:lnTo>
                  <a:pt x="214553" y="212090"/>
                </a:lnTo>
                <a:lnTo>
                  <a:pt x="208902" y="213360"/>
                </a:lnTo>
                <a:lnTo>
                  <a:pt x="204939" y="213360"/>
                </a:lnTo>
                <a:lnTo>
                  <a:pt x="204431" y="209550"/>
                </a:lnTo>
                <a:lnTo>
                  <a:pt x="205397" y="208280"/>
                </a:lnTo>
                <a:lnTo>
                  <a:pt x="206349" y="207010"/>
                </a:lnTo>
                <a:lnTo>
                  <a:pt x="209207" y="203200"/>
                </a:lnTo>
                <a:lnTo>
                  <a:pt x="214287" y="198120"/>
                </a:lnTo>
                <a:lnTo>
                  <a:pt x="222783" y="191770"/>
                </a:lnTo>
                <a:lnTo>
                  <a:pt x="225653" y="186690"/>
                </a:lnTo>
                <a:lnTo>
                  <a:pt x="225958" y="187960"/>
                </a:lnTo>
                <a:lnTo>
                  <a:pt x="227317" y="189230"/>
                </a:lnTo>
                <a:lnTo>
                  <a:pt x="229273" y="189230"/>
                </a:lnTo>
                <a:lnTo>
                  <a:pt x="224764" y="194310"/>
                </a:lnTo>
                <a:lnTo>
                  <a:pt x="219532" y="199390"/>
                </a:lnTo>
                <a:lnTo>
                  <a:pt x="208343" y="209550"/>
                </a:lnTo>
                <a:lnTo>
                  <a:pt x="215582" y="205740"/>
                </a:lnTo>
                <a:lnTo>
                  <a:pt x="224243" y="196811"/>
                </a:lnTo>
                <a:lnTo>
                  <a:pt x="227888" y="193040"/>
                </a:lnTo>
                <a:lnTo>
                  <a:pt x="234937" y="187960"/>
                </a:lnTo>
                <a:lnTo>
                  <a:pt x="235064" y="190500"/>
                </a:lnTo>
                <a:lnTo>
                  <a:pt x="235178" y="191770"/>
                </a:lnTo>
                <a:lnTo>
                  <a:pt x="235445" y="191770"/>
                </a:lnTo>
                <a:lnTo>
                  <a:pt x="235445" y="184759"/>
                </a:lnTo>
                <a:lnTo>
                  <a:pt x="230085" y="186690"/>
                </a:lnTo>
                <a:lnTo>
                  <a:pt x="234772" y="182880"/>
                </a:lnTo>
                <a:lnTo>
                  <a:pt x="239737" y="177800"/>
                </a:lnTo>
                <a:lnTo>
                  <a:pt x="244589" y="172720"/>
                </a:lnTo>
                <a:lnTo>
                  <a:pt x="248920" y="167640"/>
                </a:lnTo>
                <a:lnTo>
                  <a:pt x="251206" y="167640"/>
                </a:lnTo>
                <a:lnTo>
                  <a:pt x="252107" y="170180"/>
                </a:lnTo>
                <a:lnTo>
                  <a:pt x="254330" y="170180"/>
                </a:lnTo>
                <a:lnTo>
                  <a:pt x="254330" y="165455"/>
                </a:lnTo>
                <a:lnTo>
                  <a:pt x="253174" y="165100"/>
                </a:lnTo>
                <a:lnTo>
                  <a:pt x="247065" y="162560"/>
                </a:lnTo>
                <a:lnTo>
                  <a:pt x="247027" y="166370"/>
                </a:lnTo>
                <a:lnTo>
                  <a:pt x="243128" y="172720"/>
                </a:lnTo>
                <a:lnTo>
                  <a:pt x="238239" y="177800"/>
                </a:lnTo>
                <a:lnTo>
                  <a:pt x="233184" y="181610"/>
                </a:lnTo>
                <a:lnTo>
                  <a:pt x="228815" y="186690"/>
                </a:lnTo>
                <a:lnTo>
                  <a:pt x="229146" y="180340"/>
                </a:lnTo>
                <a:lnTo>
                  <a:pt x="233768" y="175260"/>
                </a:lnTo>
                <a:lnTo>
                  <a:pt x="239572" y="170180"/>
                </a:lnTo>
                <a:lnTo>
                  <a:pt x="243433" y="165100"/>
                </a:lnTo>
                <a:lnTo>
                  <a:pt x="244970" y="165100"/>
                </a:lnTo>
                <a:lnTo>
                  <a:pt x="245186" y="167640"/>
                </a:lnTo>
                <a:lnTo>
                  <a:pt x="247027" y="166370"/>
                </a:lnTo>
                <a:lnTo>
                  <a:pt x="247027" y="162547"/>
                </a:lnTo>
                <a:lnTo>
                  <a:pt x="241604" y="160299"/>
                </a:lnTo>
                <a:lnTo>
                  <a:pt x="241604" y="165100"/>
                </a:lnTo>
                <a:lnTo>
                  <a:pt x="236562" y="168910"/>
                </a:lnTo>
                <a:lnTo>
                  <a:pt x="231597" y="173990"/>
                </a:lnTo>
                <a:lnTo>
                  <a:pt x="226656" y="177800"/>
                </a:lnTo>
                <a:lnTo>
                  <a:pt x="226326" y="177977"/>
                </a:lnTo>
                <a:lnTo>
                  <a:pt x="226326" y="180340"/>
                </a:lnTo>
                <a:lnTo>
                  <a:pt x="197866" y="207010"/>
                </a:lnTo>
                <a:lnTo>
                  <a:pt x="195465" y="207010"/>
                </a:lnTo>
                <a:lnTo>
                  <a:pt x="195465" y="209550"/>
                </a:lnTo>
                <a:lnTo>
                  <a:pt x="188493" y="217170"/>
                </a:lnTo>
                <a:lnTo>
                  <a:pt x="180619" y="226060"/>
                </a:lnTo>
                <a:lnTo>
                  <a:pt x="172148" y="232410"/>
                </a:lnTo>
                <a:lnTo>
                  <a:pt x="163385" y="237490"/>
                </a:lnTo>
                <a:lnTo>
                  <a:pt x="156895" y="238760"/>
                </a:lnTo>
                <a:lnTo>
                  <a:pt x="153568" y="234950"/>
                </a:lnTo>
                <a:lnTo>
                  <a:pt x="153708" y="229870"/>
                </a:lnTo>
                <a:lnTo>
                  <a:pt x="156095" y="226060"/>
                </a:lnTo>
                <a:lnTo>
                  <a:pt x="157683" y="223520"/>
                </a:lnTo>
                <a:lnTo>
                  <a:pt x="163131" y="217170"/>
                </a:lnTo>
                <a:lnTo>
                  <a:pt x="169710" y="212090"/>
                </a:lnTo>
                <a:lnTo>
                  <a:pt x="176110" y="208280"/>
                </a:lnTo>
                <a:lnTo>
                  <a:pt x="181013" y="204470"/>
                </a:lnTo>
                <a:lnTo>
                  <a:pt x="183819" y="204470"/>
                </a:lnTo>
                <a:lnTo>
                  <a:pt x="191058" y="201930"/>
                </a:lnTo>
                <a:lnTo>
                  <a:pt x="184670" y="209550"/>
                </a:lnTo>
                <a:lnTo>
                  <a:pt x="177685" y="217170"/>
                </a:lnTo>
                <a:lnTo>
                  <a:pt x="169951" y="224790"/>
                </a:lnTo>
                <a:lnTo>
                  <a:pt x="161315" y="231140"/>
                </a:lnTo>
                <a:lnTo>
                  <a:pt x="168719" y="227330"/>
                </a:lnTo>
                <a:lnTo>
                  <a:pt x="177012" y="220980"/>
                </a:lnTo>
                <a:lnTo>
                  <a:pt x="184658" y="213360"/>
                </a:lnTo>
                <a:lnTo>
                  <a:pt x="190157" y="205740"/>
                </a:lnTo>
                <a:lnTo>
                  <a:pt x="190665" y="208280"/>
                </a:lnTo>
                <a:lnTo>
                  <a:pt x="192532" y="210820"/>
                </a:lnTo>
                <a:lnTo>
                  <a:pt x="195465" y="209550"/>
                </a:lnTo>
                <a:lnTo>
                  <a:pt x="195465" y="207010"/>
                </a:lnTo>
                <a:lnTo>
                  <a:pt x="194030" y="207010"/>
                </a:lnTo>
                <a:lnTo>
                  <a:pt x="193370" y="205740"/>
                </a:lnTo>
                <a:lnTo>
                  <a:pt x="210629" y="185420"/>
                </a:lnTo>
                <a:lnTo>
                  <a:pt x="212153" y="186690"/>
                </a:lnTo>
                <a:lnTo>
                  <a:pt x="216306" y="185420"/>
                </a:lnTo>
                <a:lnTo>
                  <a:pt x="197294" y="203200"/>
                </a:lnTo>
                <a:lnTo>
                  <a:pt x="202895" y="201930"/>
                </a:lnTo>
                <a:lnTo>
                  <a:pt x="211861" y="194310"/>
                </a:lnTo>
                <a:lnTo>
                  <a:pt x="220802" y="185420"/>
                </a:lnTo>
                <a:lnTo>
                  <a:pt x="222186" y="184150"/>
                </a:lnTo>
                <a:lnTo>
                  <a:pt x="223558" y="182880"/>
                </a:lnTo>
                <a:lnTo>
                  <a:pt x="226326" y="180340"/>
                </a:lnTo>
                <a:lnTo>
                  <a:pt x="226326" y="177977"/>
                </a:lnTo>
                <a:lnTo>
                  <a:pt x="221640" y="180340"/>
                </a:lnTo>
                <a:lnTo>
                  <a:pt x="215696" y="182880"/>
                </a:lnTo>
                <a:lnTo>
                  <a:pt x="211594" y="181610"/>
                </a:lnTo>
                <a:lnTo>
                  <a:pt x="211251" y="177800"/>
                </a:lnTo>
                <a:lnTo>
                  <a:pt x="212318" y="176530"/>
                </a:lnTo>
                <a:lnTo>
                  <a:pt x="214452" y="173990"/>
                </a:lnTo>
                <a:lnTo>
                  <a:pt x="216598" y="171450"/>
                </a:lnTo>
                <a:lnTo>
                  <a:pt x="221043" y="166370"/>
                </a:lnTo>
                <a:lnTo>
                  <a:pt x="227012" y="162560"/>
                </a:lnTo>
                <a:lnTo>
                  <a:pt x="230225" y="160020"/>
                </a:lnTo>
                <a:lnTo>
                  <a:pt x="231673" y="158750"/>
                </a:lnTo>
                <a:lnTo>
                  <a:pt x="231863" y="161290"/>
                </a:lnTo>
                <a:lnTo>
                  <a:pt x="233400" y="160020"/>
                </a:lnTo>
                <a:lnTo>
                  <a:pt x="230784" y="167119"/>
                </a:lnTo>
                <a:lnTo>
                  <a:pt x="235712" y="162560"/>
                </a:lnTo>
                <a:lnTo>
                  <a:pt x="237718" y="162560"/>
                </a:lnTo>
                <a:lnTo>
                  <a:pt x="239382" y="163830"/>
                </a:lnTo>
                <a:lnTo>
                  <a:pt x="241604" y="165100"/>
                </a:lnTo>
                <a:lnTo>
                  <a:pt x="241604" y="160299"/>
                </a:lnTo>
                <a:lnTo>
                  <a:pt x="240944" y="160020"/>
                </a:lnTo>
                <a:lnTo>
                  <a:pt x="237883" y="158750"/>
                </a:lnTo>
                <a:lnTo>
                  <a:pt x="231775" y="156210"/>
                </a:lnTo>
                <a:lnTo>
                  <a:pt x="229438" y="154940"/>
                </a:lnTo>
                <a:lnTo>
                  <a:pt x="228358" y="154355"/>
                </a:lnTo>
                <a:lnTo>
                  <a:pt x="228358" y="157480"/>
                </a:lnTo>
                <a:lnTo>
                  <a:pt x="222465" y="161290"/>
                </a:lnTo>
                <a:lnTo>
                  <a:pt x="216903" y="168910"/>
                </a:lnTo>
                <a:lnTo>
                  <a:pt x="210769" y="171450"/>
                </a:lnTo>
                <a:lnTo>
                  <a:pt x="208673" y="172275"/>
                </a:lnTo>
                <a:lnTo>
                  <a:pt x="208673" y="177800"/>
                </a:lnTo>
                <a:lnTo>
                  <a:pt x="208318" y="180340"/>
                </a:lnTo>
                <a:lnTo>
                  <a:pt x="207822" y="181610"/>
                </a:lnTo>
                <a:lnTo>
                  <a:pt x="208394" y="185420"/>
                </a:lnTo>
                <a:lnTo>
                  <a:pt x="203403" y="187960"/>
                </a:lnTo>
                <a:lnTo>
                  <a:pt x="198272" y="193040"/>
                </a:lnTo>
                <a:lnTo>
                  <a:pt x="185978" y="201930"/>
                </a:lnTo>
                <a:lnTo>
                  <a:pt x="183337" y="200660"/>
                </a:lnTo>
                <a:lnTo>
                  <a:pt x="184340" y="196811"/>
                </a:lnTo>
                <a:lnTo>
                  <a:pt x="188188" y="189230"/>
                </a:lnTo>
                <a:lnTo>
                  <a:pt x="190855" y="185420"/>
                </a:lnTo>
                <a:lnTo>
                  <a:pt x="194538" y="179070"/>
                </a:lnTo>
                <a:lnTo>
                  <a:pt x="199110" y="176530"/>
                </a:lnTo>
                <a:lnTo>
                  <a:pt x="200888" y="177800"/>
                </a:lnTo>
                <a:lnTo>
                  <a:pt x="206413" y="177800"/>
                </a:lnTo>
                <a:lnTo>
                  <a:pt x="201866" y="182880"/>
                </a:lnTo>
                <a:lnTo>
                  <a:pt x="191757" y="191770"/>
                </a:lnTo>
                <a:lnTo>
                  <a:pt x="187210" y="198120"/>
                </a:lnTo>
                <a:lnTo>
                  <a:pt x="192684" y="194310"/>
                </a:lnTo>
                <a:lnTo>
                  <a:pt x="198018" y="187960"/>
                </a:lnTo>
                <a:lnTo>
                  <a:pt x="203314" y="182880"/>
                </a:lnTo>
                <a:lnTo>
                  <a:pt x="208673" y="177800"/>
                </a:lnTo>
                <a:lnTo>
                  <a:pt x="208673" y="172275"/>
                </a:lnTo>
                <a:lnTo>
                  <a:pt x="204241" y="173990"/>
                </a:lnTo>
                <a:lnTo>
                  <a:pt x="199999" y="172720"/>
                </a:lnTo>
                <a:lnTo>
                  <a:pt x="214896" y="157480"/>
                </a:lnTo>
                <a:lnTo>
                  <a:pt x="217830" y="152400"/>
                </a:lnTo>
                <a:lnTo>
                  <a:pt x="218960" y="152400"/>
                </a:lnTo>
                <a:lnTo>
                  <a:pt x="219671" y="153670"/>
                </a:lnTo>
                <a:lnTo>
                  <a:pt x="221005" y="153670"/>
                </a:lnTo>
                <a:lnTo>
                  <a:pt x="217398" y="160020"/>
                </a:lnTo>
                <a:lnTo>
                  <a:pt x="210172" y="163830"/>
                </a:lnTo>
                <a:lnTo>
                  <a:pt x="205727" y="168910"/>
                </a:lnTo>
                <a:lnTo>
                  <a:pt x="209473" y="170180"/>
                </a:lnTo>
                <a:lnTo>
                  <a:pt x="220408" y="158750"/>
                </a:lnTo>
                <a:lnTo>
                  <a:pt x="223316" y="154940"/>
                </a:lnTo>
                <a:lnTo>
                  <a:pt x="225120" y="156210"/>
                </a:lnTo>
                <a:lnTo>
                  <a:pt x="226402" y="157480"/>
                </a:lnTo>
                <a:lnTo>
                  <a:pt x="228358" y="157480"/>
                </a:lnTo>
                <a:lnTo>
                  <a:pt x="228358" y="154355"/>
                </a:lnTo>
                <a:lnTo>
                  <a:pt x="224764" y="152400"/>
                </a:lnTo>
                <a:lnTo>
                  <a:pt x="215976" y="147624"/>
                </a:lnTo>
                <a:lnTo>
                  <a:pt x="215976" y="151130"/>
                </a:lnTo>
                <a:lnTo>
                  <a:pt x="211201" y="154940"/>
                </a:lnTo>
                <a:lnTo>
                  <a:pt x="204177" y="160020"/>
                </a:lnTo>
                <a:lnTo>
                  <a:pt x="198767" y="162255"/>
                </a:lnTo>
                <a:lnTo>
                  <a:pt x="198767" y="165100"/>
                </a:lnTo>
                <a:lnTo>
                  <a:pt x="193154" y="170180"/>
                </a:lnTo>
                <a:lnTo>
                  <a:pt x="187159" y="175260"/>
                </a:lnTo>
                <a:lnTo>
                  <a:pt x="180949" y="180340"/>
                </a:lnTo>
                <a:lnTo>
                  <a:pt x="174713" y="184150"/>
                </a:lnTo>
                <a:lnTo>
                  <a:pt x="179666" y="182880"/>
                </a:lnTo>
                <a:lnTo>
                  <a:pt x="186080" y="179070"/>
                </a:lnTo>
                <a:lnTo>
                  <a:pt x="192366" y="172720"/>
                </a:lnTo>
                <a:lnTo>
                  <a:pt x="196951" y="168910"/>
                </a:lnTo>
                <a:lnTo>
                  <a:pt x="196634" y="169964"/>
                </a:lnTo>
                <a:lnTo>
                  <a:pt x="196659" y="171450"/>
                </a:lnTo>
                <a:lnTo>
                  <a:pt x="196761" y="172720"/>
                </a:lnTo>
                <a:lnTo>
                  <a:pt x="197129" y="175260"/>
                </a:lnTo>
                <a:lnTo>
                  <a:pt x="192443" y="179070"/>
                </a:lnTo>
                <a:lnTo>
                  <a:pt x="188772" y="182410"/>
                </a:lnTo>
                <a:lnTo>
                  <a:pt x="188772" y="185420"/>
                </a:lnTo>
                <a:lnTo>
                  <a:pt x="185026" y="190500"/>
                </a:lnTo>
                <a:lnTo>
                  <a:pt x="181229" y="198120"/>
                </a:lnTo>
                <a:lnTo>
                  <a:pt x="180276" y="201930"/>
                </a:lnTo>
                <a:lnTo>
                  <a:pt x="174244" y="205740"/>
                </a:lnTo>
                <a:lnTo>
                  <a:pt x="167513" y="209550"/>
                </a:lnTo>
                <a:lnTo>
                  <a:pt x="153149" y="217170"/>
                </a:lnTo>
                <a:lnTo>
                  <a:pt x="145910" y="218440"/>
                </a:lnTo>
                <a:lnTo>
                  <a:pt x="142836" y="215900"/>
                </a:lnTo>
                <a:lnTo>
                  <a:pt x="144183" y="210820"/>
                </a:lnTo>
                <a:lnTo>
                  <a:pt x="150190" y="204470"/>
                </a:lnTo>
                <a:lnTo>
                  <a:pt x="153504" y="200660"/>
                </a:lnTo>
                <a:lnTo>
                  <a:pt x="155714" y="198120"/>
                </a:lnTo>
                <a:lnTo>
                  <a:pt x="163106" y="195580"/>
                </a:lnTo>
                <a:lnTo>
                  <a:pt x="169633" y="191770"/>
                </a:lnTo>
                <a:lnTo>
                  <a:pt x="172910" y="193040"/>
                </a:lnTo>
                <a:lnTo>
                  <a:pt x="174536" y="191770"/>
                </a:lnTo>
                <a:lnTo>
                  <a:pt x="176174" y="190500"/>
                </a:lnTo>
                <a:lnTo>
                  <a:pt x="179959" y="189230"/>
                </a:lnTo>
                <a:lnTo>
                  <a:pt x="172808" y="195580"/>
                </a:lnTo>
                <a:lnTo>
                  <a:pt x="165417" y="200660"/>
                </a:lnTo>
                <a:lnTo>
                  <a:pt x="150342" y="210820"/>
                </a:lnTo>
                <a:lnTo>
                  <a:pt x="153339" y="212090"/>
                </a:lnTo>
                <a:lnTo>
                  <a:pt x="156756" y="209550"/>
                </a:lnTo>
                <a:lnTo>
                  <a:pt x="162572" y="204470"/>
                </a:lnTo>
                <a:lnTo>
                  <a:pt x="165493" y="203200"/>
                </a:lnTo>
                <a:lnTo>
                  <a:pt x="175387" y="195580"/>
                </a:lnTo>
                <a:lnTo>
                  <a:pt x="178396" y="193040"/>
                </a:lnTo>
                <a:lnTo>
                  <a:pt x="181952" y="189230"/>
                </a:lnTo>
                <a:lnTo>
                  <a:pt x="183146" y="187960"/>
                </a:lnTo>
                <a:lnTo>
                  <a:pt x="183426" y="187960"/>
                </a:lnTo>
                <a:lnTo>
                  <a:pt x="188493" y="185420"/>
                </a:lnTo>
                <a:lnTo>
                  <a:pt x="188772" y="185420"/>
                </a:lnTo>
                <a:lnTo>
                  <a:pt x="188772" y="182410"/>
                </a:lnTo>
                <a:lnTo>
                  <a:pt x="185445" y="185420"/>
                </a:lnTo>
                <a:lnTo>
                  <a:pt x="170091" y="190500"/>
                </a:lnTo>
                <a:lnTo>
                  <a:pt x="167182" y="190500"/>
                </a:lnTo>
                <a:lnTo>
                  <a:pt x="167627" y="189496"/>
                </a:lnTo>
                <a:lnTo>
                  <a:pt x="160629" y="193040"/>
                </a:lnTo>
                <a:lnTo>
                  <a:pt x="152615" y="196850"/>
                </a:lnTo>
                <a:lnTo>
                  <a:pt x="144310" y="199390"/>
                </a:lnTo>
                <a:lnTo>
                  <a:pt x="135940" y="200660"/>
                </a:lnTo>
                <a:lnTo>
                  <a:pt x="129654" y="199390"/>
                </a:lnTo>
                <a:lnTo>
                  <a:pt x="128206" y="196850"/>
                </a:lnTo>
                <a:lnTo>
                  <a:pt x="130505" y="191770"/>
                </a:lnTo>
                <a:lnTo>
                  <a:pt x="135458" y="186690"/>
                </a:lnTo>
                <a:lnTo>
                  <a:pt x="139814" y="184150"/>
                </a:lnTo>
                <a:lnTo>
                  <a:pt x="145859" y="181610"/>
                </a:lnTo>
                <a:lnTo>
                  <a:pt x="151015" y="179070"/>
                </a:lnTo>
                <a:lnTo>
                  <a:pt x="154228" y="181610"/>
                </a:lnTo>
                <a:lnTo>
                  <a:pt x="159905" y="179070"/>
                </a:lnTo>
                <a:lnTo>
                  <a:pt x="165341" y="177800"/>
                </a:lnTo>
                <a:lnTo>
                  <a:pt x="158102" y="182880"/>
                </a:lnTo>
                <a:lnTo>
                  <a:pt x="150393" y="187960"/>
                </a:lnTo>
                <a:lnTo>
                  <a:pt x="142240" y="191770"/>
                </a:lnTo>
                <a:lnTo>
                  <a:pt x="133667" y="195580"/>
                </a:lnTo>
                <a:lnTo>
                  <a:pt x="136550" y="198120"/>
                </a:lnTo>
                <a:lnTo>
                  <a:pt x="140576" y="194310"/>
                </a:lnTo>
                <a:lnTo>
                  <a:pt x="150672" y="189230"/>
                </a:lnTo>
                <a:lnTo>
                  <a:pt x="158089" y="184150"/>
                </a:lnTo>
                <a:lnTo>
                  <a:pt x="165252" y="180340"/>
                </a:lnTo>
                <a:lnTo>
                  <a:pt x="171729" y="175260"/>
                </a:lnTo>
                <a:lnTo>
                  <a:pt x="169024" y="179070"/>
                </a:lnTo>
                <a:lnTo>
                  <a:pt x="168236" y="182880"/>
                </a:lnTo>
                <a:lnTo>
                  <a:pt x="168160" y="188290"/>
                </a:lnTo>
                <a:lnTo>
                  <a:pt x="173926" y="175260"/>
                </a:lnTo>
                <a:lnTo>
                  <a:pt x="175056" y="172720"/>
                </a:lnTo>
                <a:lnTo>
                  <a:pt x="182079" y="168910"/>
                </a:lnTo>
                <a:lnTo>
                  <a:pt x="184785" y="166370"/>
                </a:lnTo>
                <a:lnTo>
                  <a:pt x="187769" y="167640"/>
                </a:lnTo>
                <a:lnTo>
                  <a:pt x="193408" y="167640"/>
                </a:lnTo>
                <a:lnTo>
                  <a:pt x="196088" y="166370"/>
                </a:lnTo>
                <a:lnTo>
                  <a:pt x="198767" y="165100"/>
                </a:lnTo>
                <a:lnTo>
                  <a:pt x="198767" y="162255"/>
                </a:lnTo>
                <a:lnTo>
                  <a:pt x="198005" y="162560"/>
                </a:lnTo>
                <a:lnTo>
                  <a:pt x="191973" y="163830"/>
                </a:lnTo>
                <a:lnTo>
                  <a:pt x="187998" y="163830"/>
                </a:lnTo>
                <a:lnTo>
                  <a:pt x="187845" y="160020"/>
                </a:lnTo>
                <a:lnTo>
                  <a:pt x="188925" y="158750"/>
                </a:lnTo>
                <a:lnTo>
                  <a:pt x="193268" y="153670"/>
                </a:lnTo>
                <a:lnTo>
                  <a:pt x="197573" y="149860"/>
                </a:lnTo>
                <a:lnTo>
                  <a:pt x="202907" y="147320"/>
                </a:lnTo>
                <a:lnTo>
                  <a:pt x="205498" y="144780"/>
                </a:lnTo>
                <a:lnTo>
                  <a:pt x="206349" y="144780"/>
                </a:lnTo>
                <a:lnTo>
                  <a:pt x="207391" y="146050"/>
                </a:lnTo>
                <a:lnTo>
                  <a:pt x="208534" y="146050"/>
                </a:lnTo>
                <a:lnTo>
                  <a:pt x="204927" y="152400"/>
                </a:lnTo>
                <a:lnTo>
                  <a:pt x="196977" y="154940"/>
                </a:lnTo>
                <a:lnTo>
                  <a:pt x="192760" y="161290"/>
                </a:lnTo>
                <a:lnTo>
                  <a:pt x="195605" y="162560"/>
                </a:lnTo>
                <a:lnTo>
                  <a:pt x="207810" y="151130"/>
                </a:lnTo>
                <a:lnTo>
                  <a:pt x="209969" y="147320"/>
                </a:lnTo>
                <a:lnTo>
                  <a:pt x="212356" y="148590"/>
                </a:lnTo>
                <a:lnTo>
                  <a:pt x="213639" y="151130"/>
                </a:lnTo>
                <a:lnTo>
                  <a:pt x="215976" y="151130"/>
                </a:lnTo>
                <a:lnTo>
                  <a:pt x="215976" y="147624"/>
                </a:lnTo>
                <a:lnTo>
                  <a:pt x="215417" y="147320"/>
                </a:lnTo>
                <a:lnTo>
                  <a:pt x="211493" y="144780"/>
                </a:lnTo>
                <a:lnTo>
                  <a:pt x="203631" y="139700"/>
                </a:lnTo>
                <a:lnTo>
                  <a:pt x="202996" y="139293"/>
                </a:lnTo>
                <a:lnTo>
                  <a:pt x="202996" y="143510"/>
                </a:lnTo>
                <a:lnTo>
                  <a:pt x="197700" y="147320"/>
                </a:lnTo>
                <a:lnTo>
                  <a:pt x="190614" y="153670"/>
                </a:lnTo>
                <a:lnTo>
                  <a:pt x="179870" y="160020"/>
                </a:lnTo>
                <a:lnTo>
                  <a:pt x="176872" y="158432"/>
                </a:lnTo>
                <a:lnTo>
                  <a:pt x="177165" y="158750"/>
                </a:lnTo>
                <a:lnTo>
                  <a:pt x="170256" y="163830"/>
                </a:lnTo>
                <a:lnTo>
                  <a:pt x="163080" y="168910"/>
                </a:lnTo>
                <a:lnTo>
                  <a:pt x="159080" y="170180"/>
                </a:lnTo>
                <a:lnTo>
                  <a:pt x="156286" y="173990"/>
                </a:lnTo>
                <a:lnTo>
                  <a:pt x="164579" y="172720"/>
                </a:lnTo>
                <a:lnTo>
                  <a:pt x="170230" y="165100"/>
                </a:lnTo>
                <a:lnTo>
                  <a:pt x="177876" y="161290"/>
                </a:lnTo>
                <a:lnTo>
                  <a:pt x="182956" y="161290"/>
                </a:lnTo>
                <a:lnTo>
                  <a:pt x="184251" y="160020"/>
                </a:lnTo>
                <a:lnTo>
                  <a:pt x="185559" y="158750"/>
                </a:lnTo>
                <a:lnTo>
                  <a:pt x="184442" y="161290"/>
                </a:lnTo>
                <a:lnTo>
                  <a:pt x="184315" y="163474"/>
                </a:lnTo>
                <a:lnTo>
                  <a:pt x="184124" y="165100"/>
                </a:lnTo>
                <a:lnTo>
                  <a:pt x="176669" y="166370"/>
                </a:lnTo>
                <a:lnTo>
                  <a:pt x="170688" y="173990"/>
                </a:lnTo>
                <a:lnTo>
                  <a:pt x="163817" y="176530"/>
                </a:lnTo>
                <a:lnTo>
                  <a:pt x="158965" y="177800"/>
                </a:lnTo>
                <a:lnTo>
                  <a:pt x="154698" y="176530"/>
                </a:lnTo>
                <a:lnTo>
                  <a:pt x="153174" y="173990"/>
                </a:lnTo>
                <a:lnTo>
                  <a:pt x="156591" y="167640"/>
                </a:lnTo>
                <a:lnTo>
                  <a:pt x="160401" y="161290"/>
                </a:lnTo>
                <a:lnTo>
                  <a:pt x="164338" y="158750"/>
                </a:lnTo>
                <a:lnTo>
                  <a:pt x="170230" y="154940"/>
                </a:lnTo>
                <a:lnTo>
                  <a:pt x="175869" y="152400"/>
                </a:lnTo>
                <a:lnTo>
                  <a:pt x="176009" y="156489"/>
                </a:lnTo>
                <a:lnTo>
                  <a:pt x="179806" y="152400"/>
                </a:lnTo>
                <a:lnTo>
                  <a:pt x="182168" y="149860"/>
                </a:lnTo>
                <a:lnTo>
                  <a:pt x="185712" y="146050"/>
                </a:lnTo>
                <a:lnTo>
                  <a:pt x="193014" y="142240"/>
                </a:lnTo>
                <a:lnTo>
                  <a:pt x="196176" y="139700"/>
                </a:lnTo>
                <a:lnTo>
                  <a:pt x="196964" y="139700"/>
                </a:lnTo>
                <a:lnTo>
                  <a:pt x="197485" y="140970"/>
                </a:lnTo>
                <a:lnTo>
                  <a:pt x="198081" y="140970"/>
                </a:lnTo>
                <a:lnTo>
                  <a:pt x="195681" y="144780"/>
                </a:lnTo>
                <a:lnTo>
                  <a:pt x="191795" y="147320"/>
                </a:lnTo>
                <a:lnTo>
                  <a:pt x="187032" y="149860"/>
                </a:lnTo>
                <a:lnTo>
                  <a:pt x="192214" y="149860"/>
                </a:lnTo>
                <a:lnTo>
                  <a:pt x="196532" y="146050"/>
                </a:lnTo>
                <a:lnTo>
                  <a:pt x="199644" y="140970"/>
                </a:lnTo>
                <a:lnTo>
                  <a:pt x="200914" y="140970"/>
                </a:lnTo>
                <a:lnTo>
                  <a:pt x="201853" y="142240"/>
                </a:lnTo>
                <a:lnTo>
                  <a:pt x="202996" y="143510"/>
                </a:lnTo>
                <a:lnTo>
                  <a:pt x="202996" y="139293"/>
                </a:lnTo>
                <a:lnTo>
                  <a:pt x="199707" y="137160"/>
                </a:lnTo>
                <a:lnTo>
                  <a:pt x="195872" y="134620"/>
                </a:lnTo>
                <a:lnTo>
                  <a:pt x="194741" y="133870"/>
                </a:lnTo>
                <a:lnTo>
                  <a:pt x="194741" y="138430"/>
                </a:lnTo>
                <a:lnTo>
                  <a:pt x="188976" y="140970"/>
                </a:lnTo>
                <a:lnTo>
                  <a:pt x="183934" y="146050"/>
                </a:lnTo>
                <a:lnTo>
                  <a:pt x="178650" y="148590"/>
                </a:lnTo>
                <a:lnTo>
                  <a:pt x="172377" y="149860"/>
                </a:lnTo>
                <a:lnTo>
                  <a:pt x="168427" y="149860"/>
                </a:lnTo>
                <a:lnTo>
                  <a:pt x="168313" y="147320"/>
                </a:lnTo>
                <a:lnTo>
                  <a:pt x="168249" y="146050"/>
                </a:lnTo>
                <a:lnTo>
                  <a:pt x="173316" y="139700"/>
                </a:lnTo>
                <a:lnTo>
                  <a:pt x="178943" y="135890"/>
                </a:lnTo>
                <a:lnTo>
                  <a:pt x="186601" y="132080"/>
                </a:lnTo>
                <a:lnTo>
                  <a:pt x="187782" y="133350"/>
                </a:lnTo>
                <a:lnTo>
                  <a:pt x="184111" y="139700"/>
                </a:lnTo>
                <a:lnTo>
                  <a:pt x="177660" y="143510"/>
                </a:lnTo>
                <a:lnTo>
                  <a:pt x="171869" y="147320"/>
                </a:lnTo>
                <a:lnTo>
                  <a:pt x="178574" y="147320"/>
                </a:lnTo>
                <a:lnTo>
                  <a:pt x="185026" y="139700"/>
                </a:lnTo>
                <a:lnTo>
                  <a:pt x="190042" y="134620"/>
                </a:lnTo>
                <a:lnTo>
                  <a:pt x="191236" y="135890"/>
                </a:lnTo>
                <a:lnTo>
                  <a:pt x="192938" y="137160"/>
                </a:lnTo>
                <a:lnTo>
                  <a:pt x="194741" y="138430"/>
                </a:lnTo>
                <a:lnTo>
                  <a:pt x="194741" y="133870"/>
                </a:lnTo>
                <a:lnTo>
                  <a:pt x="192049" y="132080"/>
                </a:lnTo>
                <a:lnTo>
                  <a:pt x="184391" y="127000"/>
                </a:lnTo>
                <a:lnTo>
                  <a:pt x="183121" y="126161"/>
                </a:lnTo>
                <a:lnTo>
                  <a:pt x="183121" y="130810"/>
                </a:lnTo>
                <a:lnTo>
                  <a:pt x="178549" y="133350"/>
                </a:lnTo>
                <a:lnTo>
                  <a:pt x="170815" y="139700"/>
                </a:lnTo>
                <a:lnTo>
                  <a:pt x="167347" y="140449"/>
                </a:lnTo>
                <a:lnTo>
                  <a:pt x="167347" y="153670"/>
                </a:lnTo>
                <a:lnTo>
                  <a:pt x="162648" y="154825"/>
                </a:lnTo>
                <a:lnTo>
                  <a:pt x="162648" y="158750"/>
                </a:lnTo>
                <a:lnTo>
                  <a:pt x="158356" y="162560"/>
                </a:lnTo>
                <a:lnTo>
                  <a:pt x="152069" y="167640"/>
                </a:lnTo>
                <a:lnTo>
                  <a:pt x="150329" y="175260"/>
                </a:lnTo>
                <a:lnTo>
                  <a:pt x="144360" y="179070"/>
                </a:lnTo>
                <a:lnTo>
                  <a:pt x="137490" y="181610"/>
                </a:lnTo>
                <a:lnTo>
                  <a:pt x="130302" y="184150"/>
                </a:lnTo>
                <a:lnTo>
                  <a:pt x="123355" y="185420"/>
                </a:lnTo>
                <a:lnTo>
                  <a:pt x="113893" y="184150"/>
                </a:lnTo>
                <a:lnTo>
                  <a:pt x="112369" y="182880"/>
                </a:lnTo>
                <a:lnTo>
                  <a:pt x="110858" y="181610"/>
                </a:lnTo>
                <a:lnTo>
                  <a:pt x="113715" y="176530"/>
                </a:lnTo>
                <a:lnTo>
                  <a:pt x="121945" y="170180"/>
                </a:lnTo>
                <a:lnTo>
                  <a:pt x="126555" y="168910"/>
                </a:lnTo>
                <a:lnTo>
                  <a:pt x="131127" y="166370"/>
                </a:lnTo>
                <a:lnTo>
                  <a:pt x="136486" y="163830"/>
                </a:lnTo>
                <a:lnTo>
                  <a:pt x="139026" y="166370"/>
                </a:lnTo>
                <a:lnTo>
                  <a:pt x="148450" y="163830"/>
                </a:lnTo>
                <a:lnTo>
                  <a:pt x="151117" y="162560"/>
                </a:lnTo>
                <a:lnTo>
                  <a:pt x="153784" y="161290"/>
                </a:lnTo>
                <a:lnTo>
                  <a:pt x="145542" y="166370"/>
                </a:lnTo>
                <a:lnTo>
                  <a:pt x="136982" y="171450"/>
                </a:lnTo>
                <a:lnTo>
                  <a:pt x="127927" y="175260"/>
                </a:lnTo>
                <a:lnTo>
                  <a:pt x="118237" y="179070"/>
                </a:lnTo>
                <a:lnTo>
                  <a:pt x="125933" y="177800"/>
                </a:lnTo>
                <a:lnTo>
                  <a:pt x="138607" y="172720"/>
                </a:lnTo>
                <a:lnTo>
                  <a:pt x="150850" y="165100"/>
                </a:lnTo>
                <a:lnTo>
                  <a:pt x="155638" y="161290"/>
                </a:lnTo>
                <a:lnTo>
                  <a:pt x="157238" y="160020"/>
                </a:lnTo>
                <a:lnTo>
                  <a:pt x="157937" y="160020"/>
                </a:lnTo>
                <a:lnTo>
                  <a:pt x="161290" y="158750"/>
                </a:lnTo>
                <a:lnTo>
                  <a:pt x="162648" y="158750"/>
                </a:lnTo>
                <a:lnTo>
                  <a:pt x="162648" y="154825"/>
                </a:lnTo>
                <a:lnTo>
                  <a:pt x="162166" y="154940"/>
                </a:lnTo>
                <a:lnTo>
                  <a:pt x="153301" y="160020"/>
                </a:lnTo>
                <a:lnTo>
                  <a:pt x="139179" y="162560"/>
                </a:lnTo>
                <a:lnTo>
                  <a:pt x="137718" y="158750"/>
                </a:lnTo>
                <a:lnTo>
                  <a:pt x="139242" y="154940"/>
                </a:lnTo>
                <a:lnTo>
                  <a:pt x="140258" y="152400"/>
                </a:lnTo>
                <a:lnTo>
                  <a:pt x="145110" y="146050"/>
                </a:lnTo>
                <a:lnTo>
                  <a:pt x="148551" y="143510"/>
                </a:lnTo>
                <a:lnTo>
                  <a:pt x="154419" y="143510"/>
                </a:lnTo>
                <a:lnTo>
                  <a:pt x="157251" y="144780"/>
                </a:lnTo>
                <a:lnTo>
                  <a:pt x="160769" y="144780"/>
                </a:lnTo>
                <a:lnTo>
                  <a:pt x="163068" y="143510"/>
                </a:lnTo>
                <a:lnTo>
                  <a:pt x="165379" y="142240"/>
                </a:lnTo>
                <a:lnTo>
                  <a:pt x="160820" y="147320"/>
                </a:lnTo>
                <a:lnTo>
                  <a:pt x="154978" y="149860"/>
                </a:lnTo>
                <a:lnTo>
                  <a:pt x="141998" y="154940"/>
                </a:lnTo>
                <a:lnTo>
                  <a:pt x="149123" y="156210"/>
                </a:lnTo>
                <a:lnTo>
                  <a:pt x="158127" y="151130"/>
                </a:lnTo>
                <a:lnTo>
                  <a:pt x="164007" y="147320"/>
                </a:lnTo>
                <a:lnTo>
                  <a:pt x="162953" y="149860"/>
                </a:lnTo>
                <a:lnTo>
                  <a:pt x="164553" y="153670"/>
                </a:lnTo>
                <a:lnTo>
                  <a:pt x="167347" y="153670"/>
                </a:lnTo>
                <a:lnTo>
                  <a:pt x="167347" y="140449"/>
                </a:lnTo>
                <a:lnTo>
                  <a:pt x="164922" y="140970"/>
                </a:lnTo>
                <a:lnTo>
                  <a:pt x="160108" y="142240"/>
                </a:lnTo>
                <a:lnTo>
                  <a:pt x="156235" y="140970"/>
                </a:lnTo>
                <a:lnTo>
                  <a:pt x="155282" y="137160"/>
                </a:lnTo>
                <a:lnTo>
                  <a:pt x="159270" y="133311"/>
                </a:lnTo>
                <a:lnTo>
                  <a:pt x="163525" y="129540"/>
                </a:lnTo>
                <a:lnTo>
                  <a:pt x="170764" y="127000"/>
                </a:lnTo>
                <a:lnTo>
                  <a:pt x="174294" y="124460"/>
                </a:lnTo>
                <a:lnTo>
                  <a:pt x="174853" y="124460"/>
                </a:lnTo>
                <a:lnTo>
                  <a:pt x="175348" y="125730"/>
                </a:lnTo>
                <a:lnTo>
                  <a:pt x="175691" y="125730"/>
                </a:lnTo>
                <a:lnTo>
                  <a:pt x="173278" y="129540"/>
                </a:lnTo>
                <a:lnTo>
                  <a:pt x="166395" y="134620"/>
                </a:lnTo>
                <a:lnTo>
                  <a:pt x="161010" y="137160"/>
                </a:lnTo>
                <a:lnTo>
                  <a:pt x="167119" y="137160"/>
                </a:lnTo>
                <a:lnTo>
                  <a:pt x="173443" y="132080"/>
                </a:lnTo>
                <a:lnTo>
                  <a:pt x="177114" y="127000"/>
                </a:lnTo>
                <a:lnTo>
                  <a:pt x="179539" y="127000"/>
                </a:lnTo>
                <a:lnTo>
                  <a:pt x="180822" y="129540"/>
                </a:lnTo>
                <a:lnTo>
                  <a:pt x="183121" y="130810"/>
                </a:lnTo>
                <a:lnTo>
                  <a:pt x="183121" y="126161"/>
                </a:lnTo>
                <a:lnTo>
                  <a:pt x="180594" y="124460"/>
                </a:lnTo>
                <a:lnTo>
                  <a:pt x="174917" y="120650"/>
                </a:lnTo>
                <a:lnTo>
                  <a:pt x="171983" y="118694"/>
                </a:lnTo>
                <a:lnTo>
                  <a:pt x="171983" y="123190"/>
                </a:lnTo>
                <a:lnTo>
                  <a:pt x="166319" y="124460"/>
                </a:lnTo>
                <a:lnTo>
                  <a:pt x="158470" y="129540"/>
                </a:lnTo>
                <a:lnTo>
                  <a:pt x="141947" y="130797"/>
                </a:lnTo>
                <a:lnTo>
                  <a:pt x="142773" y="132080"/>
                </a:lnTo>
                <a:lnTo>
                  <a:pt x="144373" y="132080"/>
                </a:lnTo>
                <a:lnTo>
                  <a:pt x="146621" y="133350"/>
                </a:lnTo>
                <a:lnTo>
                  <a:pt x="142811" y="137160"/>
                </a:lnTo>
                <a:lnTo>
                  <a:pt x="137985" y="140970"/>
                </a:lnTo>
                <a:lnTo>
                  <a:pt x="131178" y="140970"/>
                </a:lnTo>
                <a:lnTo>
                  <a:pt x="134112" y="144780"/>
                </a:lnTo>
                <a:lnTo>
                  <a:pt x="146685" y="135890"/>
                </a:lnTo>
                <a:lnTo>
                  <a:pt x="149377" y="133350"/>
                </a:lnTo>
                <a:lnTo>
                  <a:pt x="151968" y="133350"/>
                </a:lnTo>
                <a:lnTo>
                  <a:pt x="153606" y="132080"/>
                </a:lnTo>
                <a:lnTo>
                  <a:pt x="156603" y="132080"/>
                </a:lnTo>
                <a:lnTo>
                  <a:pt x="154012" y="133350"/>
                </a:lnTo>
                <a:lnTo>
                  <a:pt x="152654" y="137160"/>
                </a:lnTo>
                <a:lnTo>
                  <a:pt x="152971" y="140970"/>
                </a:lnTo>
                <a:lnTo>
                  <a:pt x="146329" y="140970"/>
                </a:lnTo>
                <a:lnTo>
                  <a:pt x="140246" y="144780"/>
                </a:lnTo>
                <a:lnTo>
                  <a:pt x="139585" y="144919"/>
                </a:lnTo>
                <a:lnTo>
                  <a:pt x="139585" y="147320"/>
                </a:lnTo>
                <a:lnTo>
                  <a:pt x="134010" y="153670"/>
                </a:lnTo>
                <a:lnTo>
                  <a:pt x="126733" y="157480"/>
                </a:lnTo>
                <a:lnTo>
                  <a:pt x="110451" y="165100"/>
                </a:lnTo>
                <a:lnTo>
                  <a:pt x="117297" y="163830"/>
                </a:lnTo>
                <a:lnTo>
                  <a:pt x="124206" y="161290"/>
                </a:lnTo>
                <a:lnTo>
                  <a:pt x="130683" y="158750"/>
                </a:lnTo>
                <a:lnTo>
                  <a:pt x="136245" y="154940"/>
                </a:lnTo>
                <a:lnTo>
                  <a:pt x="135166" y="156210"/>
                </a:lnTo>
                <a:lnTo>
                  <a:pt x="134962" y="160020"/>
                </a:lnTo>
                <a:lnTo>
                  <a:pt x="135458" y="161290"/>
                </a:lnTo>
                <a:lnTo>
                  <a:pt x="129044" y="163830"/>
                </a:lnTo>
                <a:lnTo>
                  <a:pt x="114554" y="168910"/>
                </a:lnTo>
                <a:lnTo>
                  <a:pt x="107759" y="168910"/>
                </a:lnTo>
                <a:lnTo>
                  <a:pt x="102958" y="166370"/>
                </a:lnTo>
                <a:lnTo>
                  <a:pt x="103593" y="162560"/>
                </a:lnTo>
                <a:lnTo>
                  <a:pt x="107188" y="160020"/>
                </a:lnTo>
                <a:lnTo>
                  <a:pt x="111264" y="156210"/>
                </a:lnTo>
                <a:lnTo>
                  <a:pt x="118503" y="153670"/>
                </a:lnTo>
                <a:lnTo>
                  <a:pt x="122326" y="152400"/>
                </a:lnTo>
                <a:lnTo>
                  <a:pt x="126161" y="151130"/>
                </a:lnTo>
                <a:lnTo>
                  <a:pt x="133438" y="148590"/>
                </a:lnTo>
                <a:lnTo>
                  <a:pt x="139585" y="147320"/>
                </a:lnTo>
                <a:lnTo>
                  <a:pt x="139585" y="144919"/>
                </a:lnTo>
                <a:lnTo>
                  <a:pt x="127990" y="147320"/>
                </a:lnTo>
                <a:lnTo>
                  <a:pt x="122491" y="145326"/>
                </a:lnTo>
                <a:lnTo>
                  <a:pt x="123202" y="147320"/>
                </a:lnTo>
                <a:lnTo>
                  <a:pt x="124282" y="147320"/>
                </a:lnTo>
                <a:lnTo>
                  <a:pt x="118630" y="151130"/>
                </a:lnTo>
                <a:lnTo>
                  <a:pt x="112064" y="152400"/>
                </a:lnTo>
                <a:lnTo>
                  <a:pt x="105295" y="152400"/>
                </a:lnTo>
                <a:lnTo>
                  <a:pt x="99098" y="151130"/>
                </a:lnTo>
                <a:lnTo>
                  <a:pt x="92671" y="147320"/>
                </a:lnTo>
                <a:lnTo>
                  <a:pt x="91033" y="140970"/>
                </a:lnTo>
                <a:lnTo>
                  <a:pt x="99415" y="137160"/>
                </a:lnTo>
                <a:lnTo>
                  <a:pt x="105575" y="135890"/>
                </a:lnTo>
                <a:lnTo>
                  <a:pt x="119773" y="135890"/>
                </a:lnTo>
                <a:lnTo>
                  <a:pt x="126174" y="134620"/>
                </a:lnTo>
                <a:lnTo>
                  <a:pt x="124599" y="137160"/>
                </a:lnTo>
                <a:lnTo>
                  <a:pt x="124066" y="137160"/>
                </a:lnTo>
                <a:lnTo>
                  <a:pt x="123329" y="139700"/>
                </a:lnTo>
                <a:lnTo>
                  <a:pt x="117894" y="143510"/>
                </a:lnTo>
                <a:lnTo>
                  <a:pt x="107200" y="144780"/>
                </a:lnTo>
                <a:lnTo>
                  <a:pt x="102539" y="143510"/>
                </a:lnTo>
                <a:lnTo>
                  <a:pt x="105575" y="148590"/>
                </a:lnTo>
                <a:lnTo>
                  <a:pt x="116674" y="144780"/>
                </a:lnTo>
                <a:lnTo>
                  <a:pt x="120370" y="143510"/>
                </a:lnTo>
                <a:lnTo>
                  <a:pt x="122936" y="142240"/>
                </a:lnTo>
                <a:lnTo>
                  <a:pt x="122796" y="142786"/>
                </a:lnTo>
                <a:lnTo>
                  <a:pt x="123291" y="142240"/>
                </a:lnTo>
                <a:lnTo>
                  <a:pt x="131356" y="133350"/>
                </a:lnTo>
                <a:lnTo>
                  <a:pt x="136690" y="129540"/>
                </a:lnTo>
                <a:lnTo>
                  <a:pt x="141135" y="129540"/>
                </a:lnTo>
                <a:lnTo>
                  <a:pt x="141795" y="130568"/>
                </a:lnTo>
                <a:lnTo>
                  <a:pt x="141833" y="129540"/>
                </a:lnTo>
                <a:lnTo>
                  <a:pt x="141960" y="124460"/>
                </a:lnTo>
                <a:lnTo>
                  <a:pt x="149288" y="121920"/>
                </a:lnTo>
                <a:lnTo>
                  <a:pt x="152946" y="120650"/>
                </a:lnTo>
                <a:lnTo>
                  <a:pt x="156413" y="119380"/>
                </a:lnTo>
                <a:lnTo>
                  <a:pt x="163360" y="116840"/>
                </a:lnTo>
                <a:lnTo>
                  <a:pt x="165112" y="119380"/>
                </a:lnTo>
                <a:lnTo>
                  <a:pt x="160083" y="121920"/>
                </a:lnTo>
                <a:lnTo>
                  <a:pt x="153657" y="123190"/>
                </a:lnTo>
                <a:lnTo>
                  <a:pt x="150406" y="125730"/>
                </a:lnTo>
                <a:lnTo>
                  <a:pt x="155524" y="125730"/>
                </a:lnTo>
                <a:lnTo>
                  <a:pt x="161353" y="121920"/>
                </a:lnTo>
                <a:lnTo>
                  <a:pt x="167106" y="120650"/>
                </a:lnTo>
                <a:lnTo>
                  <a:pt x="171983" y="123190"/>
                </a:lnTo>
                <a:lnTo>
                  <a:pt x="171983" y="118694"/>
                </a:lnTo>
                <a:lnTo>
                  <a:pt x="169227" y="116840"/>
                </a:lnTo>
                <a:lnTo>
                  <a:pt x="161988" y="113030"/>
                </a:lnTo>
                <a:lnTo>
                  <a:pt x="160883" y="112458"/>
                </a:lnTo>
                <a:lnTo>
                  <a:pt x="160883" y="115570"/>
                </a:lnTo>
                <a:lnTo>
                  <a:pt x="158864" y="118110"/>
                </a:lnTo>
                <a:lnTo>
                  <a:pt x="145897" y="119380"/>
                </a:lnTo>
                <a:lnTo>
                  <a:pt x="133896" y="118110"/>
                </a:lnTo>
                <a:lnTo>
                  <a:pt x="128803" y="114376"/>
                </a:lnTo>
                <a:lnTo>
                  <a:pt x="128092" y="114541"/>
                </a:lnTo>
                <a:lnTo>
                  <a:pt x="129082" y="116840"/>
                </a:lnTo>
                <a:lnTo>
                  <a:pt x="122783" y="119100"/>
                </a:lnTo>
                <a:lnTo>
                  <a:pt x="124904" y="115303"/>
                </a:lnTo>
                <a:lnTo>
                  <a:pt x="123761" y="115570"/>
                </a:lnTo>
                <a:lnTo>
                  <a:pt x="119430" y="116840"/>
                </a:lnTo>
                <a:lnTo>
                  <a:pt x="120510" y="119913"/>
                </a:lnTo>
                <a:lnTo>
                  <a:pt x="118465" y="120650"/>
                </a:lnTo>
                <a:lnTo>
                  <a:pt x="113792" y="119380"/>
                </a:lnTo>
                <a:lnTo>
                  <a:pt x="117144" y="114300"/>
                </a:lnTo>
                <a:lnTo>
                  <a:pt x="123850" y="111760"/>
                </a:lnTo>
                <a:lnTo>
                  <a:pt x="130556" y="109220"/>
                </a:lnTo>
                <a:lnTo>
                  <a:pt x="129222" y="113995"/>
                </a:lnTo>
                <a:lnTo>
                  <a:pt x="139827" y="107950"/>
                </a:lnTo>
                <a:lnTo>
                  <a:pt x="143840" y="106680"/>
                </a:lnTo>
                <a:lnTo>
                  <a:pt x="146659" y="106680"/>
                </a:lnTo>
                <a:lnTo>
                  <a:pt x="147853" y="107950"/>
                </a:lnTo>
                <a:lnTo>
                  <a:pt x="150799" y="110490"/>
                </a:lnTo>
                <a:lnTo>
                  <a:pt x="152539" y="110490"/>
                </a:lnTo>
                <a:lnTo>
                  <a:pt x="148805" y="114300"/>
                </a:lnTo>
                <a:lnTo>
                  <a:pt x="142290" y="111760"/>
                </a:lnTo>
                <a:lnTo>
                  <a:pt x="137947" y="114300"/>
                </a:lnTo>
                <a:lnTo>
                  <a:pt x="138899" y="116840"/>
                </a:lnTo>
                <a:lnTo>
                  <a:pt x="150825" y="114300"/>
                </a:lnTo>
                <a:lnTo>
                  <a:pt x="156794" y="113030"/>
                </a:lnTo>
                <a:lnTo>
                  <a:pt x="160883" y="115570"/>
                </a:lnTo>
                <a:lnTo>
                  <a:pt x="160883" y="112458"/>
                </a:lnTo>
                <a:lnTo>
                  <a:pt x="152336" y="107950"/>
                </a:lnTo>
                <a:lnTo>
                  <a:pt x="150329" y="106680"/>
                </a:lnTo>
                <a:lnTo>
                  <a:pt x="138264" y="99060"/>
                </a:lnTo>
                <a:lnTo>
                  <a:pt x="133565" y="95250"/>
                </a:lnTo>
                <a:lnTo>
                  <a:pt x="132003" y="93980"/>
                </a:lnTo>
                <a:lnTo>
                  <a:pt x="130429" y="92710"/>
                </a:lnTo>
                <a:lnTo>
                  <a:pt x="125730" y="88900"/>
                </a:lnTo>
                <a:lnTo>
                  <a:pt x="125209" y="88417"/>
                </a:lnTo>
                <a:lnTo>
                  <a:pt x="125209" y="92710"/>
                </a:lnTo>
                <a:lnTo>
                  <a:pt x="117055" y="91173"/>
                </a:lnTo>
                <a:lnTo>
                  <a:pt x="117055" y="93980"/>
                </a:lnTo>
                <a:lnTo>
                  <a:pt x="116293" y="95250"/>
                </a:lnTo>
                <a:lnTo>
                  <a:pt x="116166" y="96520"/>
                </a:lnTo>
                <a:lnTo>
                  <a:pt x="116484" y="97790"/>
                </a:lnTo>
                <a:lnTo>
                  <a:pt x="110185" y="99060"/>
                </a:lnTo>
                <a:lnTo>
                  <a:pt x="104838" y="99060"/>
                </a:lnTo>
                <a:lnTo>
                  <a:pt x="95656" y="95250"/>
                </a:lnTo>
                <a:lnTo>
                  <a:pt x="96050" y="90170"/>
                </a:lnTo>
                <a:lnTo>
                  <a:pt x="101549" y="88900"/>
                </a:lnTo>
                <a:lnTo>
                  <a:pt x="105549" y="87630"/>
                </a:lnTo>
                <a:lnTo>
                  <a:pt x="110832" y="91440"/>
                </a:lnTo>
                <a:lnTo>
                  <a:pt x="113068" y="93980"/>
                </a:lnTo>
                <a:lnTo>
                  <a:pt x="109956" y="95250"/>
                </a:lnTo>
                <a:lnTo>
                  <a:pt x="106883" y="92710"/>
                </a:lnTo>
                <a:lnTo>
                  <a:pt x="104343" y="93980"/>
                </a:lnTo>
                <a:lnTo>
                  <a:pt x="107124" y="96520"/>
                </a:lnTo>
                <a:lnTo>
                  <a:pt x="113868" y="96520"/>
                </a:lnTo>
                <a:lnTo>
                  <a:pt x="115455" y="95250"/>
                </a:lnTo>
                <a:lnTo>
                  <a:pt x="117055" y="93980"/>
                </a:lnTo>
                <a:lnTo>
                  <a:pt x="117055" y="91173"/>
                </a:lnTo>
                <a:lnTo>
                  <a:pt x="111836" y="90170"/>
                </a:lnTo>
                <a:lnTo>
                  <a:pt x="109575" y="87630"/>
                </a:lnTo>
                <a:lnTo>
                  <a:pt x="107315" y="85090"/>
                </a:lnTo>
                <a:lnTo>
                  <a:pt x="106184" y="83820"/>
                </a:lnTo>
                <a:lnTo>
                  <a:pt x="108585" y="80010"/>
                </a:lnTo>
                <a:lnTo>
                  <a:pt x="119341" y="85090"/>
                </a:lnTo>
                <a:lnTo>
                  <a:pt x="117665" y="87630"/>
                </a:lnTo>
                <a:lnTo>
                  <a:pt x="114058" y="83820"/>
                </a:lnTo>
                <a:lnTo>
                  <a:pt x="112293" y="85090"/>
                </a:lnTo>
                <a:lnTo>
                  <a:pt x="115506" y="88900"/>
                </a:lnTo>
                <a:lnTo>
                  <a:pt x="119202" y="87630"/>
                </a:lnTo>
                <a:lnTo>
                  <a:pt x="122910" y="86360"/>
                </a:lnTo>
                <a:lnTo>
                  <a:pt x="125209" y="92710"/>
                </a:lnTo>
                <a:lnTo>
                  <a:pt x="125209" y="88417"/>
                </a:lnTo>
                <a:lnTo>
                  <a:pt x="122999" y="86360"/>
                </a:lnTo>
                <a:lnTo>
                  <a:pt x="116166" y="80010"/>
                </a:lnTo>
                <a:lnTo>
                  <a:pt x="113436" y="77470"/>
                </a:lnTo>
                <a:lnTo>
                  <a:pt x="133184" y="86360"/>
                </a:lnTo>
                <a:lnTo>
                  <a:pt x="171234" y="106680"/>
                </a:lnTo>
                <a:lnTo>
                  <a:pt x="190347" y="118110"/>
                </a:lnTo>
                <a:lnTo>
                  <a:pt x="204825" y="125730"/>
                </a:lnTo>
                <a:lnTo>
                  <a:pt x="219557" y="132080"/>
                </a:lnTo>
                <a:lnTo>
                  <a:pt x="234784" y="138430"/>
                </a:lnTo>
                <a:lnTo>
                  <a:pt x="250786" y="144780"/>
                </a:lnTo>
                <a:lnTo>
                  <a:pt x="257721" y="146050"/>
                </a:lnTo>
                <a:lnTo>
                  <a:pt x="264287" y="149860"/>
                </a:lnTo>
                <a:lnTo>
                  <a:pt x="275920" y="154940"/>
                </a:lnTo>
                <a:lnTo>
                  <a:pt x="280758" y="154940"/>
                </a:lnTo>
                <a:lnTo>
                  <a:pt x="291312" y="158750"/>
                </a:lnTo>
                <a:lnTo>
                  <a:pt x="296557" y="161290"/>
                </a:lnTo>
                <a:lnTo>
                  <a:pt x="302628" y="162560"/>
                </a:lnTo>
                <a:lnTo>
                  <a:pt x="332447" y="167640"/>
                </a:lnTo>
                <a:lnTo>
                  <a:pt x="342112" y="170180"/>
                </a:lnTo>
                <a:lnTo>
                  <a:pt x="370662" y="170180"/>
                </a:lnTo>
                <a:lnTo>
                  <a:pt x="383273" y="168910"/>
                </a:lnTo>
                <a:lnTo>
                  <a:pt x="394081" y="163830"/>
                </a:lnTo>
                <a:lnTo>
                  <a:pt x="414274" y="153670"/>
                </a:lnTo>
                <a:lnTo>
                  <a:pt x="414820" y="154940"/>
                </a:lnTo>
                <a:lnTo>
                  <a:pt x="417233" y="153670"/>
                </a:lnTo>
                <a:lnTo>
                  <a:pt x="422059" y="151130"/>
                </a:lnTo>
                <a:lnTo>
                  <a:pt x="424891" y="152400"/>
                </a:lnTo>
                <a:lnTo>
                  <a:pt x="425500" y="151130"/>
                </a:lnTo>
                <a:lnTo>
                  <a:pt x="426288" y="151130"/>
                </a:lnTo>
                <a:lnTo>
                  <a:pt x="427189" y="152400"/>
                </a:lnTo>
                <a:lnTo>
                  <a:pt x="427189" y="149860"/>
                </a:lnTo>
                <a:close/>
              </a:path>
              <a:path w="428625" h="576580">
                <a:moveTo>
                  <a:pt x="428561" y="280289"/>
                </a:moveTo>
                <a:lnTo>
                  <a:pt x="425119" y="278307"/>
                </a:lnTo>
                <a:lnTo>
                  <a:pt x="425399" y="279755"/>
                </a:lnTo>
                <a:lnTo>
                  <a:pt x="425259" y="280987"/>
                </a:lnTo>
                <a:lnTo>
                  <a:pt x="424891" y="281927"/>
                </a:lnTo>
                <a:lnTo>
                  <a:pt x="424522" y="280987"/>
                </a:lnTo>
                <a:lnTo>
                  <a:pt x="424395" y="279755"/>
                </a:lnTo>
                <a:lnTo>
                  <a:pt x="424662" y="278307"/>
                </a:lnTo>
                <a:lnTo>
                  <a:pt x="421233" y="280289"/>
                </a:lnTo>
                <a:lnTo>
                  <a:pt x="422617" y="283679"/>
                </a:lnTo>
                <a:lnTo>
                  <a:pt x="424891" y="285394"/>
                </a:lnTo>
                <a:lnTo>
                  <a:pt x="427164" y="283679"/>
                </a:lnTo>
                <a:lnTo>
                  <a:pt x="428561" y="2802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7" name="bg object 227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9802648" y="802195"/>
            <a:ext cx="114" cy="2857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10115308" y="548106"/>
            <a:ext cx="93002" cy="102438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10206342" y="546277"/>
            <a:ext cx="1943" cy="4241"/>
          </a:xfrm>
          <a:prstGeom prst="rect">
            <a:avLst/>
          </a:prstGeom>
        </p:spPr>
      </p:pic>
      <p:sp>
        <p:nvSpPr>
          <p:cNvPr id="230" name="bg object 230"/>
          <p:cNvSpPr/>
          <p:nvPr/>
        </p:nvSpPr>
        <p:spPr>
          <a:xfrm>
            <a:off x="10099954" y="624916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2298" y="6667"/>
                </a:moveTo>
                <a:lnTo>
                  <a:pt x="0" y="12547"/>
                </a:lnTo>
                <a:lnTo>
                  <a:pt x="8585" y="12674"/>
                </a:lnTo>
                <a:lnTo>
                  <a:pt x="14401" y="9474"/>
                </a:lnTo>
              </a:path>
              <a:path w="20320" h="12700">
                <a:moveTo>
                  <a:pt x="14692" y="9143"/>
                </a:moveTo>
                <a:lnTo>
                  <a:pt x="9702" y="9143"/>
                </a:lnTo>
                <a:lnTo>
                  <a:pt x="9702" y="9143"/>
                </a:lnTo>
              </a:path>
              <a:path w="20320" h="12700">
                <a:moveTo>
                  <a:pt x="12039" y="3949"/>
                </a:moveTo>
                <a:lnTo>
                  <a:pt x="12915" y="4775"/>
                </a:lnTo>
                <a:lnTo>
                  <a:pt x="9702" y="9143"/>
                </a:lnTo>
                <a:lnTo>
                  <a:pt x="14692" y="9143"/>
                </a:lnTo>
              </a:path>
              <a:path w="20320" h="12700">
                <a:moveTo>
                  <a:pt x="19272" y="3949"/>
                </a:moveTo>
                <a:lnTo>
                  <a:pt x="12039" y="3949"/>
                </a:lnTo>
                <a:lnTo>
                  <a:pt x="12039" y="3949"/>
                </a:lnTo>
              </a:path>
              <a:path w="20320" h="12700">
                <a:moveTo>
                  <a:pt x="10959" y="1486"/>
                </a:moveTo>
                <a:lnTo>
                  <a:pt x="5880" y="5422"/>
                </a:lnTo>
                <a:lnTo>
                  <a:pt x="6705" y="6172"/>
                </a:lnTo>
                <a:lnTo>
                  <a:pt x="12039" y="3949"/>
                </a:lnTo>
                <a:lnTo>
                  <a:pt x="19272" y="394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31" name="bg object 231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10108121" y="633589"/>
            <a:ext cx="21412" cy="10452"/>
          </a:xfrm>
          <a:prstGeom prst="rect">
            <a:avLst/>
          </a:prstGeom>
        </p:spPr>
      </p:pic>
      <p:sp>
        <p:nvSpPr>
          <p:cNvPr id="232" name="bg object 232"/>
          <p:cNvSpPr/>
          <p:nvPr/>
        </p:nvSpPr>
        <p:spPr>
          <a:xfrm>
            <a:off x="10081818" y="640346"/>
            <a:ext cx="26670" cy="12065"/>
          </a:xfrm>
          <a:custGeom>
            <a:avLst/>
            <a:gdLst/>
            <a:ahLst/>
            <a:cxnLst/>
            <a:rect l="l" t="t" r="r" b="b"/>
            <a:pathLst>
              <a:path w="26670" h="12065">
                <a:moveTo>
                  <a:pt x="0" y="9829"/>
                </a:moveTo>
                <a:lnTo>
                  <a:pt x="6070" y="10871"/>
                </a:lnTo>
                <a:lnTo>
                  <a:pt x="13665" y="11798"/>
                </a:lnTo>
                <a:lnTo>
                  <a:pt x="19926" y="8509"/>
                </a:lnTo>
              </a:path>
              <a:path w="26670" h="12065">
                <a:moveTo>
                  <a:pt x="19926" y="8509"/>
                </a:moveTo>
                <a:lnTo>
                  <a:pt x="19926" y="8509"/>
                </a:lnTo>
                <a:lnTo>
                  <a:pt x="12192" y="8509"/>
                </a:lnTo>
              </a:path>
              <a:path w="26670" h="12065">
                <a:moveTo>
                  <a:pt x="16307" y="4115"/>
                </a:moveTo>
                <a:lnTo>
                  <a:pt x="17526" y="4445"/>
                </a:lnTo>
                <a:lnTo>
                  <a:pt x="17525" y="4445"/>
                </a:lnTo>
              </a:path>
              <a:path w="26670" h="12065">
                <a:moveTo>
                  <a:pt x="12192" y="8509"/>
                </a:moveTo>
                <a:lnTo>
                  <a:pt x="19926" y="8509"/>
                </a:lnTo>
                <a:lnTo>
                  <a:pt x="23698" y="6527"/>
                </a:lnTo>
                <a:lnTo>
                  <a:pt x="25290" y="4115"/>
                </a:lnTo>
              </a:path>
              <a:path w="26670" h="12065">
                <a:moveTo>
                  <a:pt x="25290" y="4114"/>
                </a:moveTo>
                <a:lnTo>
                  <a:pt x="16306" y="4114"/>
                </a:lnTo>
                <a:lnTo>
                  <a:pt x="16307" y="4115"/>
                </a:lnTo>
              </a:path>
              <a:path w="26670" h="12065">
                <a:moveTo>
                  <a:pt x="25290" y="4115"/>
                </a:moveTo>
                <a:lnTo>
                  <a:pt x="25290" y="4114"/>
                </a:lnTo>
              </a:path>
              <a:path w="26670" h="12065">
                <a:moveTo>
                  <a:pt x="9677" y="3860"/>
                </a:moveTo>
                <a:lnTo>
                  <a:pt x="10553" y="4457"/>
                </a:lnTo>
                <a:lnTo>
                  <a:pt x="16306" y="4114"/>
                </a:lnTo>
                <a:lnTo>
                  <a:pt x="25290" y="4114"/>
                </a:lnTo>
                <a:lnTo>
                  <a:pt x="26657" y="204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33" name="bg object 233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10099471" y="647064"/>
            <a:ext cx="24714" cy="8978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10094620" y="653770"/>
            <a:ext cx="16757" cy="12017"/>
          </a:xfrm>
          <a:prstGeom prst="rect">
            <a:avLst/>
          </a:prstGeom>
        </p:spPr>
      </p:pic>
      <p:sp>
        <p:nvSpPr>
          <p:cNvPr id="235" name="bg object 235"/>
          <p:cNvSpPr/>
          <p:nvPr/>
        </p:nvSpPr>
        <p:spPr>
          <a:xfrm>
            <a:off x="10064292" y="651763"/>
            <a:ext cx="32384" cy="12700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2032" y="11468"/>
                </a:moveTo>
                <a:lnTo>
                  <a:pt x="14973" y="12331"/>
                </a:lnTo>
                <a:lnTo>
                  <a:pt x="26962" y="10477"/>
                </a:lnTo>
                <a:lnTo>
                  <a:pt x="30929" y="7874"/>
                </a:lnTo>
              </a:path>
              <a:path w="32384" h="12700">
                <a:moveTo>
                  <a:pt x="30929" y="7874"/>
                </a:moveTo>
                <a:lnTo>
                  <a:pt x="30929" y="7873"/>
                </a:lnTo>
                <a:lnTo>
                  <a:pt x="22454" y="7873"/>
                </a:lnTo>
              </a:path>
              <a:path w="32384" h="12700">
                <a:moveTo>
                  <a:pt x="22454" y="7873"/>
                </a:moveTo>
                <a:lnTo>
                  <a:pt x="30929" y="7873"/>
                </a:lnTo>
                <a:lnTo>
                  <a:pt x="32207" y="7035"/>
                </a:lnTo>
                <a:lnTo>
                  <a:pt x="28773" y="5130"/>
                </a:lnTo>
              </a:path>
              <a:path w="32384" h="12700">
                <a:moveTo>
                  <a:pt x="28773" y="5130"/>
                </a:moveTo>
                <a:lnTo>
                  <a:pt x="18592" y="5130"/>
                </a:lnTo>
                <a:lnTo>
                  <a:pt x="18593" y="5130"/>
                </a:lnTo>
              </a:path>
              <a:path w="32384" h="12700">
                <a:moveTo>
                  <a:pt x="28773" y="5130"/>
                </a:moveTo>
                <a:lnTo>
                  <a:pt x="28773" y="5130"/>
                </a:lnTo>
              </a:path>
              <a:path w="32384" h="12700">
                <a:moveTo>
                  <a:pt x="12078" y="6629"/>
                </a:moveTo>
                <a:lnTo>
                  <a:pt x="18592" y="5130"/>
                </a:lnTo>
                <a:lnTo>
                  <a:pt x="28773" y="5130"/>
                </a:lnTo>
                <a:lnTo>
                  <a:pt x="21424" y="1054"/>
                </a:lnTo>
                <a:lnTo>
                  <a:pt x="1797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36" name="bg object 236"/>
          <p:cNvSpPr/>
          <p:nvPr/>
        </p:nvSpPr>
        <p:spPr>
          <a:xfrm>
            <a:off x="10081260" y="664705"/>
            <a:ext cx="38735" cy="13970"/>
          </a:xfrm>
          <a:custGeom>
            <a:avLst/>
            <a:gdLst/>
            <a:ahLst/>
            <a:cxnLst/>
            <a:rect l="l" t="t" r="r" b="b"/>
            <a:pathLst>
              <a:path w="38734" h="13970">
                <a:moveTo>
                  <a:pt x="1854" y="711"/>
                </a:moveTo>
                <a:lnTo>
                  <a:pt x="0" y="1930"/>
                </a:lnTo>
                <a:lnTo>
                  <a:pt x="2184" y="3073"/>
                </a:lnTo>
                <a:lnTo>
                  <a:pt x="3111" y="5587"/>
                </a:lnTo>
                <a:lnTo>
                  <a:pt x="3835" y="7632"/>
                </a:lnTo>
              </a:path>
              <a:path w="38734" h="13970">
                <a:moveTo>
                  <a:pt x="37830" y="11277"/>
                </a:moveTo>
                <a:lnTo>
                  <a:pt x="26504" y="11277"/>
                </a:lnTo>
                <a:lnTo>
                  <a:pt x="26504" y="11277"/>
                </a:lnTo>
              </a:path>
              <a:path w="38734" h="13970">
                <a:moveTo>
                  <a:pt x="26504" y="11277"/>
                </a:moveTo>
                <a:lnTo>
                  <a:pt x="26504" y="11277"/>
                </a:lnTo>
                <a:lnTo>
                  <a:pt x="37830" y="11277"/>
                </a:lnTo>
              </a:path>
              <a:path w="38734" h="13970">
                <a:moveTo>
                  <a:pt x="26504" y="11277"/>
                </a:moveTo>
                <a:lnTo>
                  <a:pt x="26504" y="11277"/>
                </a:lnTo>
              </a:path>
              <a:path w="38734" h="13970">
                <a:moveTo>
                  <a:pt x="34786" y="7073"/>
                </a:moveTo>
                <a:lnTo>
                  <a:pt x="27101" y="7073"/>
                </a:lnTo>
                <a:lnTo>
                  <a:pt x="26504" y="11277"/>
                </a:lnTo>
              </a:path>
              <a:path w="38734" h="13970">
                <a:moveTo>
                  <a:pt x="27101" y="7073"/>
                </a:moveTo>
                <a:lnTo>
                  <a:pt x="27101" y="7073"/>
                </a:lnTo>
                <a:lnTo>
                  <a:pt x="34786" y="7073"/>
                </a:lnTo>
              </a:path>
              <a:path w="38734" h="13970">
                <a:moveTo>
                  <a:pt x="14109" y="0"/>
                </a:moveTo>
                <a:lnTo>
                  <a:pt x="9829" y="0"/>
                </a:lnTo>
                <a:lnTo>
                  <a:pt x="8394" y="342"/>
                </a:lnTo>
                <a:lnTo>
                  <a:pt x="7035" y="1244"/>
                </a:lnTo>
                <a:lnTo>
                  <a:pt x="12052" y="4775"/>
                </a:lnTo>
              </a:path>
              <a:path w="38734" h="13970">
                <a:moveTo>
                  <a:pt x="27444" y="3632"/>
                </a:moveTo>
                <a:lnTo>
                  <a:pt x="23787" y="2984"/>
                </a:lnTo>
                <a:lnTo>
                  <a:pt x="17170" y="1181"/>
                </a:lnTo>
                <a:lnTo>
                  <a:pt x="1410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37" name="bg object 237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10053193" y="663193"/>
            <a:ext cx="30175" cy="11658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10030434" y="668997"/>
            <a:ext cx="169990" cy="76209"/>
          </a:xfrm>
          <a:prstGeom prst="rect">
            <a:avLst/>
          </a:prstGeom>
        </p:spPr>
      </p:pic>
      <p:sp>
        <p:nvSpPr>
          <p:cNvPr id="239" name="bg object 239"/>
          <p:cNvSpPr/>
          <p:nvPr/>
        </p:nvSpPr>
        <p:spPr>
          <a:xfrm>
            <a:off x="10057828" y="687413"/>
            <a:ext cx="29845" cy="19685"/>
          </a:xfrm>
          <a:custGeom>
            <a:avLst/>
            <a:gdLst/>
            <a:ahLst/>
            <a:cxnLst/>
            <a:rect l="l" t="t" r="r" b="b"/>
            <a:pathLst>
              <a:path w="29845" h="19684">
                <a:moveTo>
                  <a:pt x="2794" y="10312"/>
                </a:moveTo>
                <a:lnTo>
                  <a:pt x="2793" y="10312"/>
                </a:lnTo>
                <a:lnTo>
                  <a:pt x="1" y="10312"/>
                </a:lnTo>
              </a:path>
              <a:path w="29845" h="19684">
                <a:moveTo>
                  <a:pt x="28163" y="19179"/>
                </a:moveTo>
                <a:lnTo>
                  <a:pt x="29629" y="15408"/>
                </a:lnTo>
                <a:lnTo>
                  <a:pt x="28876" y="13627"/>
                </a:lnTo>
                <a:lnTo>
                  <a:pt x="18237" y="13627"/>
                </a:lnTo>
                <a:lnTo>
                  <a:pt x="9207" y="7810"/>
                </a:lnTo>
                <a:lnTo>
                  <a:pt x="3340" y="4178"/>
                </a:lnTo>
              </a:path>
              <a:path w="29845" h="19684">
                <a:moveTo>
                  <a:pt x="18239" y="13626"/>
                </a:moveTo>
                <a:lnTo>
                  <a:pt x="28876" y="13627"/>
                </a:lnTo>
              </a:path>
              <a:path w="29845" h="19684">
                <a:moveTo>
                  <a:pt x="25335" y="12572"/>
                </a:moveTo>
                <a:lnTo>
                  <a:pt x="25336" y="12572"/>
                </a:lnTo>
                <a:lnTo>
                  <a:pt x="18239" y="13626"/>
                </a:lnTo>
              </a:path>
              <a:path w="29845" h="19684">
                <a:moveTo>
                  <a:pt x="28876" y="13626"/>
                </a:moveTo>
                <a:lnTo>
                  <a:pt x="27084" y="9384"/>
                </a:lnTo>
                <a:lnTo>
                  <a:pt x="22237" y="2984"/>
                </a:lnTo>
                <a:lnTo>
                  <a:pt x="20230" y="2006"/>
                </a:lnTo>
                <a:lnTo>
                  <a:pt x="6565" y="2006"/>
                </a:lnTo>
                <a:lnTo>
                  <a:pt x="1969" y="0"/>
                </a:lnTo>
              </a:path>
              <a:path w="29845" h="19684">
                <a:moveTo>
                  <a:pt x="6595" y="2006"/>
                </a:moveTo>
                <a:lnTo>
                  <a:pt x="20230" y="2006"/>
                </a:lnTo>
              </a:path>
              <a:path w="29845" h="19684">
                <a:moveTo>
                  <a:pt x="12928" y="165"/>
                </a:moveTo>
                <a:lnTo>
                  <a:pt x="10109" y="1968"/>
                </a:lnTo>
                <a:lnTo>
                  <a:pt x="6595" y="2006"/>
                </a:lnTo>
              </a:path>
              <a:path w="29845" h="19684">
                <a:moveTo>
                  <a:pt x="20229" y="2006"/>
                </a:moveTo>
                <a:lnTo>
                  <a:pt x="18795" y="1308"/>
                </a:lnTo>
                <a:lnTo>
                  <a:pt x="15722" y="292"/>
                </a:lnTo>
                <a:lnTo>
                  <a:pt x="12928" y="1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40" name="bg object 240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10085578" y="692352"/>
            <a:ext cx="36634" cy="21247"/>
          </a:xfrm>
          <a:prstGeom prst="rect">
            <a:avLst/>
          </a:prstGeom>
        </p:spPr>
      </p:pic>
      <p:sp>
        <p:nvSpPr>
          <p:cNvPr id="241" name="bg object 241"/>
          <p:cNvSpPr/>
          <p:nvPr/>
        </p:nvSpPr>
        <p:spPr>
          <a:xfrm>
            <a:off x="10022166" y="684009"/>
            <a:ext cx="27940" cy="21590"/>
          </a:xfrm>
          <a:custGeom>
            <a:avLst/>
            <a:gdLst/>
            <a:ahLst/>
            <a:cxnLst/>
            <a:rect l="l" t="t" r="r" b="b"/>
            <a:pathLst>
              <a:path w="27940" h="21590">
                <a:moveTo>
                  <a:pt x="0" y="3543"/>
                </a:moveTo>
                <a:lnTo>
                  <a:pt x="5308" y="7721"/>
                </a:lnTo>
                <a:lnTo>
                  <a:pt x="12395" y="13957"/>
                </a:lnTo>
                <a:lnTo>
                  <a:pt x="23139" y="21272"/>
                </a:lnTo>
                <a:lnTo>
                  <a:pt x="27927" y="17602"/>
                </a:lnTo>
              </a:path>
              <a:path w="27940" h="21590">
                <a:moveTo>
                  <a:pt x="21567" y="11023"/>
                </a:moveTo>
                <a:lnTo>
                  <a:pt x="15951" y="11023"/>
                </a:lnTo>
                <a:lnTo>
                  <a:pt x="15950" y="11023"/>
                </a:lnTo>
              </a:path>
              <a:path w="27940" h="21590">
                <a:moveTo>
                  <a:pt x="4927" y="1257"/>
                </a:moveTo>
                <a:lnTo>
                  <a:pt x="7327" y="5524"/>
                </a:lnTo>
                <a:lnTo>
                  <a:pt x="11201" y="8483"/>
                </a:lnTo>
                <a:lnTo>
                  <a:pt x="15951" y="11023"/>
                </a:lnTo>
                <a:lnTo>
                  <a:pt x="21567" y="1102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42" name="bg object 242"/>
          <p:cNvSpPr/>
          <p:nvPr/>
        </p:nvSpPr>
        <p:spPr>
          <a:xfrm>
            <a:off x="10009187" y="689381"/>
            <a:ext cx="28575" cy="19685"/>
          </a:xfrm>
          <a:custGeom>
            <a:avLst/>
            <a:gdLst/>
            <a:ahLst/>
            <a:cxnLst/>
            <a:rect l="l" t="t" r="r" b="b"/>
            <a:pathLst>
              <a:path w="28575" h="19684">
                <a:moveTo>
                  <a:pt x="0" y="6502"/>
                </a:moveTo>
                <a:lnTo>
                  <a:pt x="4787" y="10172"/>
                </a:lnTo>
                <a:lnTo>
                  <a:pt x="11772" y="15443"/>
                </a:lnTo>
                <a:lnTo>
                  <a:pt x="17983" y="17945"/>
                </a:lnTo>
                <a:lnTo>
                  <a:pt x="24017" y="19390"/>
                </a:lnTo>
                <a:lnTo>
                  <a:pt x="27992" y="18467"/>
                </a:lnTo>
              </a:path>
              <a:path w="28575" h="19684">
                <a:moveTo>
                  <a:pt x="28048" y="17246"/>
                </a:moveTo>
                <a:lnTo>
                  <a:pt x="20359" y="17246"/>
                </a:lnTo>
              </a:path>
              <a:path w="28575" h="19684">
                <a:moveTo>
                  <a:pt x="7455" y="1372"/>
                </a:moveTo>
                <a:lnTo>
                  <a:pt x="11061" y="8013"/>
                </a:lnTo>
                <a:lnTo>
                  <a:pt x="19024" y="10172"/>
                </a:lnTo>
                <a:lnTo>
                  <a:pt x="23215" y="16230"/>
                </a:lnTo>
              </a:path>
              <a:path w="28575" h="19684">
                <a:moveTo>
                  <a:pt x="20359" y="17246"/>
                </a:moveTo>
                <a:lnTo>
                  <a:pt x="28048" y="17246"/>
                </a:lnTo>
              </a:path>
              <a:path w="28575" h="19684">
                <a:moveTo>
                  <a:pt x="12242" y="1689"/>
                </a:moveTo>
                <a:lnTo>
                  <a:pt x="8090" y="1689"/>
                </a:lnTo>
              </a:path>
              <a:path w="28575" h="19684">
                <a:moveTo>
                  <a:pt x="8090" y="1689"/>
                </a:moveTo>
                <a:lnTo>
                  <a:pt x="12242" y="168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43" name="bg object 24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039591" y="697267"/>
            <a:ext cx="32402" cy="24814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9996817" y="697344"/>
            <a:ext cx="28732" cy="21496"/>
          </a:xfrm>
          <a:prstGeom prst="rect">
            <a:avLst/>
          </a:prstGeom>
        </p:spPr>
      </p:pic>
      <p:sp>
        <p:nvSpPr>
          <p:cNvPr id="245" name="bg object 245"/>
          <p:cNvSpPr/>
          <p:nvPr/>
        </p:nvSpPr>
        <p:spPr>
          <a:xfrm>
            <a:off x="9978123" y="710095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5" h="20954">
                <a:moveTo>
                  <a:pt x="0" y="1168"/>
                </a:moveTo>
                <a:lnTo>
                  <a:pt x="3908" y="6778"/>
                </a:lnTo>
                <a:lnTo>
                  <a:pt x="8807" y="11852"/>
                </a:lnTo>
                <a:lnTo>
                  <a:pt x="13858" y="16445"/>
                </a:lnTo>
                <a:lnTo>
                  <a:pt x="18224" y="20612"/>
                </a:lnTo>
                <a:lnTo>
                  <a:pt x="17896" y="14696"/>
                </a:lnTo>
              </a:path>
              <a:path w="18415" h="20954">
                <a:moveTo>
                  <a:pt x="4773" y="1562"/>
                </a:moveTo>
                <a:lnTo>
                  <a:pt x="1016" y="1562"/>
                </a:lnTo>
              </a:path>
              <a:path w="18415" h="20954">
                <a:moveTo>
                  <a:pt x="1016" y="1562"/>
                </a:moveTo>
                <a:lnTo>
                  <a:pt x="4773" y="156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46" name="bg object 246"/>
          <p:cNvSpPr/>
          <p:nvPr/>
        </p:nvSpPr>
        <p:spPr>
          <a:xfrm>
            <a:off x="9970846" y="712698"/>
            <a:ext cx="24765" cy="19050"/>
          </a:xfrm>
          <a:custGeom>
            <a:avLst/>
            <a:gdLst/>
            <a:ahLst/>
            <a:cxnLst/>
            <a:rect l="l" t="t" r="r" b="b"/>
            <a:pathLst>
              <a:path w="24765" h="19050">
                <a:moveTo>
                  <a:pt x="0" y="2058"/>
                </a:moveTo>
                <a:lnTo>
                  <a:pt x="5042" y="7225"/>
                </a:lnTo>
                <a:lnTo>
                  <a:pt x="10809" y="12417"/>
                </a:lnTo>
                <a:lnTo>
                  <a:pt x="17236" y="16652"/>
                </a:lnTo>
                <a:lnTo>
                  <a:pt x="24255" y="18947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47" name="bg object 247"/>
          <p:cNvSpPr/>
          <p:nvPr/>
        </p:nvSpPr>
        <p:spPr>
          <a:xfrm>
            <a:off x="10016503" y="721474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0" y="1170"/>
                </a:moveTo>
                <a:lnTo>
                  <a:pt x="355" y="3200"/>
                </a:lnTo>
                <a:lnTo>
                  <a:pt x="838" y="5054"/>
                </a:lnTo>
                <a:lnTo>
                  <a:pt x="254" y="8026"/>
                </a:lnTo>
                <a:lnTo>
                  <a:pt x="5270" y="11277"/>
                </a:lnTo>
                <a:lnTo>
                  <a:pt x="10414" y="16776"/>
                </a:lnTo>
                <a:lnTo>
                  <a:pt x="15659" y="20421"/>
                </a:lnTo>
                <a:lnTo>
                  <a:pt x="22690" y="24542"/>
                </a:lnTo>
                <a:lnTo>
                  <a:pt x="25330" y="24198"/>
                </a:lnTo>
              </a:path>
              <a:path w="25400" h="24765">
                <a:moveTo>
                  <a:pt x="24522" y="20866"/>
                </a:moveTo>
                <a:lnTo>
                  <a:pt x="21463" y="20866"/>
                </a:lnTo>
                <a:lnTo>
                  <a:pt x="21459" y="20863"/>
                </a:lnTo>
              </a:path>
              <a:path w="25400" h="24765">
                <a:moveTo>
                  <a:pt x="2261" y="369"/>
                </a:moveTo>
                <a:lnTo>
                  <a:pt x="6805" y="5757"/>
                </a:lnTo>
                <a:lnTo>
                  <a:pt x="16910" y="15477"/>
                </a:lnTo>
                <a:lnTo>
                  <a:pt x="21463" y="20866"/>
                </a:lnTo>
                <a:lnTo>
                  <a:pt x="24522" y="20866"/>
                </a:lnTo>
              </a:path>
              <a:path w="25400" h="24765">
                <a:moveTo>
                  <a:pt x="11244" y="825"/>
                </a:moveTo>
                <a:lnTo>
                  <a:pt x="5338" y="825"/>
                </a:lnTo>
              </a:path>
              <a:path w="25400" h="24765">
                <a:moveTo>
                  <a:pt x="5338" y="825"/>
                </a:moveTo>
                <a:lnTo>
                  <a:pt x="11244" y="82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48" name="bg object 248"/>
          <p:cNvSpPr/>
          <p:nvPr/>
        </p:nvSpPr>
        <p:spPr>
          <a:xfrm>
            <a:off x="9960965" y="716089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20">
                <a:moveTo>
                  <a:pt x="11937" y="15097"/>
                </a:moveTo>
                <a:lnTo>
                  <a:pt x="14389" y="16878"/>
                </a:lnTo>
                <a:lnTo>
                  <a:pt x="19302" y="19224"/>
                </a:lnTo>
                <a:lnTo>
                  <a:pt x="24093" y="19910"/>
                </a:lnTo>
                <a:lnTo>
                  <a:pt x="25895" y="18211"/>
                </a:lnTo>
              </a:path>
              <a:path w="26034" h="20320">
                <a:moveTo>
                  <a:pt x="23522" y="15392"/>
                </a:moveTo>
                <a:lnTo>
                  <a:pt x="18910" y="15392"/>
                </a:lnTo>
                <a:lnTo>
                  <a:pt x="18909" y="15392"/>
                </a:lnTo>
              </a:path>
              <a:path w="26034" h="20320">
                <a:moveTo>
                  <a:pt x="8542" y="2301"/>
                </a:moveTo>
                <a:lnTo>
                  <a:pt x="9364" y="6928"/>
                </a:lnTo>
                <a:lnTo>
                  <a:pt x="14058" y="10871"/>
                </a:lnTo>
                <a:lnTo>
                  <a:pt x="18910" y="15392"/>
                </a:lnTo>
                <a:lnTo>
                  <a:pt x="23522" y="15392"/>
                </a:lnTo>
              </a:path>
              <a:path w="26034" h="20320">
                <a:moveTo>
                  <a:pt x="9365" y="6929"/>
                </a:moveTo>
                <a:lnTo>
                  <a:pt x="9364" y="6928"/>
                </a:lnTo>
                <a:lnTo>
                  <a:pt x="9364" y="6927"/>
                </a:lnTo>
              </a:path>
              <a:path w="26034" h="20320">
                <a:moveTo>
                  <a:pt x="9364" y="6927"/>
                </a:moveTo>
                <a:lnTo>
                  <a:pt x="9364" y="6928"/>
                </a:lnTo>
                <a:lnTo>
                  <a:pt x="8542" y="2301"/>
                </a:lnTo>
              </a:path>
              <a:path w="26034" h="20320">
                <a:moveTo>
                  <a:pt x="10650" y="14163"/>
                </a:moveTo>
                <a:lnTo>
                  <a:pt x="10807" y="15049"/>
                </a:lnTo>
                <a:lnTo>
                  <a:pt x="11935" y="15097"/>
                </a:lnTo>
              </a:path>
              <a:path w="26034" h="20320">
                <a:moveTo>
                  <a:pt x="0" y="1753"/>
                </a:moveTo>
                <a:lnTo>
                  <a:pt x="1663" y="7035"/>
                </a:lnTo>
                <a:lnTo>
                  <a:pt x="8216" y="12395"/>
                </a:lnTo>
                <a:lnTo>
                  <a:pt x="10649" y="14162"/>
                </a:lnTo>
              </a:path>
              <a:path w="26034" h="20320">
                <a:moveTo>
                  <a:pt x="5901" y="1752"/>
                </a:moveTo>
                <a:lnTo>
                  <a:pt x="5900" y="1752"/>
                </a:lnTo>
              </a:path>
              <a:path w="26034" h="20320">
                <a:moveTo>
                  <a:pt x="9364" y="6927"/>
                </a:moveTo>
                <a:lnTo>
                  <a:pt x="8978" y="6604"/>
                </a:lnTo>
                <a:lnTo>
                  <a:pt x="5901" y="1752"/>
                </a:lnTo>
              </a:path>
              <a:path w="26034" h="20320">
                <a:moveTo>
                  <a:pt x="6349" y="89"/>
                </a:moveTo>
                <a:lnTo>
                  <a:pt x="5994" y="749"/>
                </a:lnTo>
                <a:lnTo>
                  <a:pt x="5994" y="749"/>
                </a:lnTo>
              </a:path>
              <a:path w="26034" h="20320">
                <a:moveTo>
                  <a:pt x="5321" y="838"/>
                </a:moveTo>
                <a:lnTo>
                  <a:pt x="8978" y="6604"/>
                </a:lnTo>
                <a:lnTo>
                  <a:pt x="9364" y="6927"/>
                </a:lnTo>
              </a:path>
              <a:path w="26034" h="20320">
                <a:moveTo>
                  <a:pt x="8541" y="2296"/>
                </a:moveTo>
                <a:lnTo>
                  <a:pt x="8310" y="1753"/>
                </a:lnTo>
              </a:path>
              <a:path w="26034" h="20320">
                <a:moveTo>
                  <a:pt x="8310" y="1753"/>
                </a:moveTo>
                <a:lnTo>
                  <a:pt x="8541" y="229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49" name="bg object 249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10036403" y="730148"/>
            <a:ext cx="45940" cy="32842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9998836" y="724585"/>
            <a:ext cx="33614" cy="27525"/>
          </a:xfrm>
          <a:prstGeom prst="rect">
            <a:avLst/>
          </a:prstGeom>
        </p:spPr>
      </p:pic>
      <p:sp>
        <p:nvSpPr>
          <p:cNvPr id="251" name="bg object 251"/>
          <p:cNvSpPr/>
          <p:nvPr/>
        </p:nvSpPr>
        <p:spPr>
          <a:xfrm>
            <a:off x="9948481" y="719150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4" h="21590">
                <a:moveTo>
                  <a:pt x="11870" y="13148"/>
                </a:moveTo>
                <a:lnTo>
                  <a:pt x="14986" y="17322"/>
                </a:lnTo>
                <a:lnTo>
                  <a:pt x="19056" y="20521"/>
                </a:lnTo>
                <a:lnTo>
                  <a:pt x="23363" y="21366"/>
                </a:lnTo>
                <a:lnTo>
                  <a:pt x="25481" y="19361"/>
                </a:lnTo>
              </a:path>
              <a:path w="26034" h="21590">
                <a:moveTo>
                  <a:pt x="22674" y="13614"/>
                </a:moveTo>
                <a:lnTo>
                  <a:pt x="16865" y="13614"/>
                </a:lnTo>
                <a:lnTo>
                  <a:pt x="16864" y="13614"/>
                </a:lnTo>
              </a:path>
              <a:path w="26034" h="21590">
                <a:moveTo>
                  <a:pt x="8128" y="699"/>
                </a:moveTo>
                <a:lnTo>
                  <a:pt x="9030" y="6401"/>
                </a:lnTo>
                <a:lnTo>
                  <a:pt x="13843" y="8394"/>
                </a:lnTo>
                <a:lnTo>
                  <a:pt x="16865" y="13614"/>
                </a:lnTo>
                <a:lnTo>
                  <a:pt x="22674" y="13614"/>
                </a:lnTo>
              </a:path>
              <a:path w="26034" h="21590">
                <a:moveTo>
                  <a:pt x="9030" y="6402"/>
                </a:moveTo>
                <a:lnTo>
                  <a:pt x="9030" y="6401"/>
                </a:lnTo>
                <a:lnTo>
                  <a:pt x="9029" y="6401"/>
                </a:lnTo>
              </a:path>
              <a:path w="26034" h="21590">
                <a:moveTo>
                  <a:pt x="9029" y="6401"/>
                </a:moveTo>
                <a:lnTo>
                  <a:pt x="9030" y="6401"/>
                </a:lnTo>
                <a:lnTo>
                  <a:pt x="8128" y="699"/>
                </a:lnTo>
              </a:path>
              <a:path w="26034" h="21590">
                <a:moveTo>
                  <a:pt x="9665" y="10414"/>
                </a:moveTo>
                <a:lnTo>
                  <a:pt x="10071" y="12979"/>
                </a:lnTo>
                <a:lnTo>
                  <a:pt x="11868" y="13147"/>
                </a:lnTo>
              </a:path>
              <a:path w="26034" h="21590">
                <a:moveTo>
                  <a:pt x="0" y="1435"/>
                </a:moveTo>
                <a:lnTo>
                  <a:pt x="977" y="5638"/>
                </a:lnTo>
                <a:lnTo>
                  <a:pt x="9664" y="10412"/>
                </a:lnTo>
              </a:path>
              <a:path w="26034" h="21590">
                <a:moveTo>
                  <a:pt x="9029" y="6401"/>
                </a:moveTo>
                <a:lnTo>
                  <a:pt x="8077" y="6007"/>
                </a:lnTo>
                <a:lnTo>
                  <a:pt x="6136" y="879"/>
                </a:lnTo>
              </a:path>
              <a:path w="26034" h="21590">
                <a:moveTo>
                  <a:pt x="6136" y="879"/>
                </a:moveTo>
                <a:lnTo>
                  <a:pt x="8077" y="6007"/>
                </a:lnTo>
                <a:lnTo>
                  <a:pt x="9029" y="6401"/>
                </a:lnTo>
              </a:path>
              <a:path w="26034" h="21590">
                <a:moveTo>
                  <a:pt x="8961" y="698"/>
                </a:moveTo>
                <a:lnTo>
                  <a:pt x="8128" y="698"/>
                </a:lnTo>
                <a:lnTo>
                  <a:pt x="8128" y="699"/>
                </a:lnTo>
              </a:path>
              <a:path w="26034" h="21590">
                <a:moveTo>
                  <a:pt x="6136" y="878"/>
                </a:moveTo>
                <a:lnTo>
                  <a:pt x="6135" y="879"/>
                </a:lnTo>
              </a:path>
              <a:path w="26034" h="21590">
                <a:moveTo>
                  <a:pt x="6136" y="879"/>
                </a:moveTo>
                <a:lnTo>
                  <a:pt x="6136" y="878"/>
                </a:lnTo>
              </a:path>
              <a:path w="26034" h="21590">
                <a:moveTo>
                  <a:pt x="8128" y="698"/>
                </a:moveTo>
                <a:lnTo>
                  <a:pt x="6136" y="878"/>
                </a:lnTo>
                <a:lnTo>
                  <a:pt x="6136" y="879"/>
                </a:lnTo>
              </a:path>
              <a:path w="26034" h="21590">
                <a:moveTo>
                  <a:pt x="8128" y="699"/>
                </a:moveTo>
                <a:lnTo>
                  <a:pt x="8128" y="698"/>
                </a:lnTo>
              </a:path>
              <a:path w="26034" h="21590">
                <a:moveTo>
                  <a:pt x="5804" y="0"/>
                </a:moveTo>
                <a:lnTo>
                  <a:pt x="6136" y="878"/>
                </a:lnTo>
                <a:lnTo>
                  <a:pt x="8128" y="698"/>
                </a:lnTo>
                <a:lnTo>
                  <a:pt x="8961" y="69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52" name="bg object 252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10079367" y="744194"/>
            <a:ext cx="90906" cy="31119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9989731" y="731392"/>
            <a:ext cx="31003" cy="27143"/>
          </a:xfrm>
          <a:prstGeom prst="rect">
            <a:avLst/>
          </a:prstGeom>
        </p:spPr>
      </p:pic>
      <p:sp>
        <p:nvSpPr>
          <p:cNvPr id="254" name="bg object 254"/>
          <p:cNvSpPr/>
          <p:nvPr/>
        </p:nvSpPr>
        <p:spPr>
          <a:xfrm>
            <a:off x="9924846" y="723671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90" h="23495">
                <a:moveTo>
                  <a:pt x="0" y="1968"/>
                </a:moveTo>
                <a:lnTo>
                  <a:pt x="2946" y="6451"/>
                </a:lnTo>
                <a:lnTo>
                  <a:pt x="6616" y="13639"/>
                </a:lnTo>
                <a:lnTo>
                  <a:pt x="10502" y="17995"/>
                </a:lnTo>
                <a:lnTo>
                  <a:pt x="15097" y="21727"/>
                </a:lnTo>
                <a:lnTo>
                  <a:pt x="19494" y="23112"/>
                </a:lnTo>
                <a:lnTo>
                  <a:pt x="21222" y="21095"/>
                </a:lnTo>
              </a:path>
              <a:path w="21590" h="23495">
                <a:moveTo>
                  <a:pt x="21222" y="21095"/>
                </a:moveTo>
                <a:lnTo>
                  <a:pt x="17602" y="21094"/>
                </a:lnTo>
              </a:path>
              <a:path w="21590" h="23495">
                <a:moveTo>
                  <a:pt x="4902" y="1003"/>
                </a:moveTo>
                <a:lnTo>
                  <a:pt x="8089" y="8788"/>
                </a:lnTo>
                <a:lnTo>
                  <a:pt x="14490" y="13233"/>
                </a:lnTo>
                <a:lnTo>
                  <a:pt x="17602" y="21094"/>
                </a:lnTo>
                <a:lnTo>
                  <a:pt x="21223" y="21094"/>
                </a:lnTo>
                <a:lnTo>
                  <a:pt x="21443" y="20837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55" name="bg object 25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9908209" y="726909"/>
            <a:ext cx="27271" cy="27883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9974808" y="736955"/>
            <a:ext cx="36537" cy="30670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9895713" y="731773"/>
            <a:ext cx="24500" cy="2704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9962324" y="742289"/>
            <a:ext cx="30829" cy="2974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0009161" y="752690"/>
            <a:ext cx="46384" cy="41540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9882720" y="734072"/>
            <a:ext cx="25628" cy="3197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9945268" y="743559"/>
            <a:ext cx="31343" cy="32588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10066908" y="761428"/>
            <a:ext cx="84683" cy="40403"/>
          </a:xfrm>
          <a:prstGeom prst="rect">
            <a:avLst/>
          </a:prstGeom>
        </p:spPr>
      </p:pic>
      <p:sp>
        <p:nvSpPr>
          <p:cNvPr id="263" name="bg object 263"/>
          <p:cNvSpPr/>
          <p:nvPr/>
        </p:nvSpPr>
        <p:spPr>
          <a:xfrm>
            <a:off x="9872307" y="738454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4" h="29845">
                <a:moveTo>
                  <a:pt x="0" y="3391"/>
                </a:moveTo>
                <a:lnTo>
                  <a:pt x="3835" y="9715"/>
                </a:lnTo>
                <a:lnTo>
                  <a:pt x="5308" y="18491"/>
                </a:lnTo>
                <a:lnTo>
                  <a:pt x="9512" y="24434"/>
                </a:lnTo>
                <a:lnTo>
                  <a:pt x="14707" y="29358"/>
                </a:lnTo>
                <a:lnTo>
                  <a:pt x="18497" y="29273"/>
                </a:lnTo>
              </a:path>
              <a:path w="19684" h="29845">
                <a:moveTo>
                  <a:pt x="18501" y="22491"/>
                </a:moveTo>
                <a:lnTo>
                  <a:pt x="13652" y="22491"/>
                </a:lnTo>
                <a:lnTo>
                  <a:pt x="13651" y="22491"/>
                </a:lnTo>
              </a:path>
              <a:path w="19684" h="29845">
                <a:moveTo>
                  <a:pt x="5401" y="1219"/>
                </a:moveTo>
                <a:lnTo>
                  <a:pt x="5321" y="1270"/>
                </a:lnTo>
                <a:lnTo>
                  <a:pt x="5314" y="1270"/>
                </a:lnTo>
              </a:path>
              <a:path w="19684" h="29845">
                <a:moveTo>
                  <a:pt x="4554" y="1270"/>
                </a:moveTo>
                <a:lnTo>
                  <a:pt x="5905" y="10020"/>
                </a:lnTo>
                <a:lnTo>
                  <a:pt x="11036" y="14935"/>
                </a:lnTo>
                <a:lnTo>
                  <a:pt x="13652" y="22491"/>
                </a:lnTo>
                <a:lnTo>
                  <a:pt x="18501" y="22491"/>
                </a:lnTo>
              </a:path>
              <a:path w="19684" h="29845">
                <a:moveTo>
                  <a:pt x="5321" y="1270"/>
                </a:moveTo>
                <a:lnTo>
                  <a:pt x="5321" y="1270"/>
                </a:lnTo>
                <a:lnTo>
                  <a:pt x="4553" y="1219"/>
                </a:lnTo>
              </a:path>
              <a:path w="19684" h="29845">
                <a:moveTo>
                  <a:pt x="5402" y="1219"/>
                </a:moveTo>
                <a:lnTo>
                  <a:pt x="8314" y="121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64" name="bg object 264"/>
          <p:cNvSpPr/>
          <p:nvPr/>
        </p:nvSpPr>
        <p:spPr>
          <a:xfrm>
            <a:off x="9930434" y="747509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9080"/>
                </a:moveTo>
                <a:lnTo>
                  <a:pt x="0" y="15011"/>
                </a:lnTo>
                <a:lnTo>
                  <a:pt x="9829" y="23964"/>
                </a:lnTo>
                <a:lnTo>
                  <a:pt x="23533" y="29540"/>
                </a:lnTo>
              </a:path>
              <a:path w="25400" h="29845">
                <a:moveTo>
                  <a:pt x="24307" y="23482"/>
                </a:moveTo>
                <a:lnTo>
                  <a:pt x="19786" y="23482"/>
                </a:lnTo>
                <a:lnTo>
                  <a:pt x="19786" y="23482"/>
                </a:lnTo>
              </a:path>
              <a:path w="25400" h="29845">
                <a:moveTo>
                  <a:pt x="7404" y="0"/>
                </a:moveTo>
                <a:lnTo>
                  <a:pt x="8242" y="3428"/>
                </a:lnTo>
                <a:lnTo>
                  <a:pt x="9029" y="5740"/>
                </a:lnTo>
                <a:lnTo>
                  <a:pt x="7899" y="9194"/>
                </a:lnTo>
                <a:lnTo>
                  <a:pt x="11214" y="14668"/>
                </a:lnTo>
                <a:lnTo>
                  <a:pt x="15887" y="18681"/>
                </a:lnTo>
                <a:lnTo>
                  <a:pt x="19786" y="23482"/>
                </a:lnTo>
                <a:lnTo>
                  <a:pt x="24307" y="23482"/>
                </a:lnTo>
              </a:path>
              <a:path w="25400" h="29845">
                <a:moveTo>
                  <a:pt x="7153" y="10833"/>
                </a:moveTo>
                <a:lnTo>
                  <a:pt x="4623" y="10833"/>
                </a:lnTo>
              </a:path>
              <a:path w="25400" h="29845">
                <a:moveTo>
                  <a:pt x="4623" y="10833"/>
                </a:moveTo>
                <a:lnTo>
                  <a:pt x="7153" y="1083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65" name="bg object 265"/>
          <p:cNvSpPr/>
          <p:nvPr/>
        </p:nvSpPr>
        <p:spPr>
          <a:xfrm>
            <a:off x="9864343" y="743775"/>
            <a:ext cx="17145" cy="30480"/>
          </a:xfrm>
          <a:custGeom>
            <a:avLst/>
            <a:gdLst/>
            <a:ahLst/>
            <a:cxnLst/>
            <a:rect l="l" t="t" r="r" b="b"/>
            <a:pathLst>
              <a:path w="17145" h="30479">
                <a:moveTo>
                  <a:pt x="2832" y="18300"/>
                </a:moveTo>
                <a:lnTo>
                  <a:pt x="11645" y="29895"/>
                </a:lnTo>
                <a:lnTo>
                  <a:pt x="17068" y="27317"/>
                </a:lnTo>
              </a:path>
              <a:path w="17145" h="30479">
                <a:moveTo>
                  <a:pt x="5283" y="18821"/>
                </a:moveTo>
                <a:lnTo>
                  <a:pt x="5283" y="18821"/>
                </a:lnTo>
                <a:lnTo>
                  <a:pt x="4631" y="10175"/>
                </a:lnTo>
              </a:path>
              <a:path w="17145" h="30479">
                <a:moveTo>
                  <a:pt x="3784" y="9220"/>
                </a:moveTo>
                <a:lnTo>
                  <a:pt x="3784" y="9220"/>
                </a:lnTo>
                <a:lnTo>
                  <a:pt x="3144" y="5782"/>
                </a:lnTo>
              </a:path>
              <a:path w="17145" h="30479">
                <a:moveTo>
                  <a:pt x="3144" y="5782"/>
                </a:moveTo>
                <a:lnTo>
                  <a:pt x="3784" y="9220"/>
                </a:lnTo>
                <a:lnTo>
                  <a:pt x="3784" y="9220"/>
                </a:lnTo>
              </a:path>
              <a:path w="17145" h="30479">
                <a:moveTo>
                  <a:pt x="14907" y="20586"/>
                </a:moveTo>
                <a:lnTo>
                  <a:pt x="9944" y="20586"/>
                </a:lnTo>
                <a:lnTo>
                  <a:pt x="9944" y="20586"/>
                </a:lnTo>
              </a:path>
              <a:path w="17145" h="30479">
                <a:moveTo>
                  <a:pt x="3143" y="5781"/>
                </a:moveTo>
                <a:lnTo>
                  <a:pt x="4343" y="6350"/>
                </a:lnTo>
                <a:lnTo>
                  <a:pt x="4343" y="6350"/>
                </a:lnTo>
              </a:path>
              <a:path w="17145" h="30479">
                <a:moveTo>
                  <a:pt x="4631" y="10174"/>
                </a:moveTo>
                <a:lnTo>
                  <a:pt x="7886" y="13843"/>
                </a:lnTo>
                <a:lnTo>
                  <a:pt x="9944" y="20586"/>
                </a:lnTo>
                <a:lnTo>
                  <a:pt x="14907" y="20586"/>
                </a:lnTo>
              </a:path>
              <a:path w="17145" h="30479">
                <a:moveTo>
                  <a:pt x="6794" y="7264"/>
                </a:moveTo>
                <a:lnTo>
                  <a:pt x="6794" y="7264"/>
                </a:lnTo>
                <a:lnTo>
                  <a:pt x="5613" y="0"/>
                </a:lnTo>
              </a:path>
              <a:path w="17145" h="30479">
                <a:moveTo>
                  <a:pt x="4343" y="6350"/>
                </a:moveTo>
                <a:lnTo>
                  <a:pt x="4343" y="6350"/>
                </a:lnTo>
                <a:lnTo>
                  <a:pt x="3143" y="5781"/>
                </a:lnTo>
              </a:path>
              <a:path w="17145" h="30479">
                <a:moveTo>
                  <a:pt x="4631" y="10175"/>
                </a:moveTo>
                <a:lnTo>
                  <a:pt x="4631" y="10174"/>
                </a:lnTo>
                <a:lnTo>
                  <a:pt x="3784" y="9220"/>
                </a:lnTo>
              </a:path>
              <a:path w="17145" h="30479">
                <a:moveTo>
                  <a:pt x="4343" y="6350"/>
                </a:moveTo>
                <a:lnTo>
                  <a:pt x="4631" y="10174"/>
                </a:lnTo>
                <a:lnTo>
                  <a:pt x="4631" y="10174"/>
                </a:lnTo>
              </a:path>
              <a:path w="17145" h="30479">
                <a:moveTo>
                  <a:pt x="3784" y="9220"/>
                </a:moveTo>
                <a:lnTo>
                  <a:pt x="4631" y="10174"/>
                </a:lnTo>
                <a:lnTo>
                  <a:pt x="4343" y="635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66" name="bg object 266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9994607" y="766940"/>
            <a:ext cx="43929" cy="38776"/>
          </a:xfrm>
          <a:prstGeom prst="rect">
            <a:avLst/>
          </a:prstGeom>
        </p:spPr>
      </p:pic>
      <p:pic>
        <p:nvPicPr>
          <p:cNvPr id="267" name="bg object 267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9855162" y="751674"/>
            <a:ext cx="12153" cy="21158"/>
          </a:xfrm>
          <a:prstGeom prst="rect">
            <a:avLst/>
          </a:prstGeom>
        </p:spPr>
      </p:pic>
      <p:pic>
        <p:nvPicPr>
          <p:cNvPr id="268" name="bg object 268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9973969" y="768680"/>
            <a:ext cx="46364" cy="42910"/>
          </a:xfrm>
          <a:prstGeom prst="rect">
            <a:avLst/>
          </a:prstGeom>
        </p:spPr>
      </p:pic>
      <p:sp>
        <p:nvSpPr>
          <p:cNvPr id="269" name="bg object 269"/>
          <p:cNvSpPr/>
          <p:nvPr/>
        </p:nvSpPr>
        <p:spPr>
          <a:xfrm>
            <a:off x="9890341" y="763651"/>
            <a:ext cx="20955" cy="34290"/>
          </a:xfrm>
          <a:custGeom>
            <a:avLst/>
            <a:gdLst/>
            <a:ahLst/>
            <a:cxnLst/>
            <a:rect l="l" t="t" r="r" b="b"/>
            <a:pathLst>
              <a:path w="20954" h="34290">
                <a:moveTo>
                  <a:pt x="0" y="10109"/>
                </a:moveTo>
                <a:lnTo>
                  <a:pt x="7988" y="25146"/>
                </a:lnTo>
                <a:lnTo>
                  <a:pt x="10452" y="28041"/>
                </a:lnTo>
                <a:lnTo>
                  <a:pt x="15608" y="34188"/>
                </a:lnTo>
                <a:lnTo>
                  <a:pt x="20650" y="29845"/>
                </a:lnTo>
              </a:path>
              <a:path w="20954" h="34290">
                <a:moveTo>
                  <a:pt x="19094" y="24765"/>
                </a:moveTo>
                <a:lnTo>
                  <a:pt x="10035" y="24765"/>
                </a:lnTo>
              </a:path>
              <a:path w="20954" h="34290">
                <a:moveTo>
                  <a:pt x="4432" y="0"/>
                </a:moveTo>
                <a:lnTo>
                  <a:pt x="4909" y="6009"/>
                </a:lnTo>
                <a:lnTo>
                  <a:pt x="7646" y="12555"/>
                </a:lnTo>
                <a:lnTo>
                  <a:pt x="11006" y="18932"/>
                </a:lnTo>
                <a:lnTo>
                  <a:pt x="13347" y="24434"/>
                </a:lnTo>
              </a:path>
              <a:path w="20954" h="34290">
                <a:moveTo>
                  <a:pt x="10035" y="24765"/>
                </a:moveTo>
                <a:lnTo>
                  <a:pt x="19094" y="247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70" name="bg object 270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9848075" y="760602"/>
            <a:ext cx="7133" cy="15664"/>
          </a:xfrm>
          <a:prstGeom prst="rect">
            <a:avLst/>
          </a:prstGeom>
        </p:spPr>
      </p:pic>
      <p:sp>
        <p:nvSpPr>
          <p:cNvPr id="271" name="bg object 271"/>
          <p:cNvSpPr/>
          <p:nvPr/>
        </p:nvSpPr>
        <p:spPr>
          <a:xfrm>
            <a:off x="9880041" y="767905"/>
            <a:ext cx="16510" cy="31750"/>
          </a:xfrm>
          <a:custGeom>
            <a:avLst/>
            <a:gdLst/>
            <a:ahLst/>
            <a:cxnLst/>
            <a:rect l="l" t="t" r="r" b="b"/>
            <a:pathLst>
              <a:path w="16509" h="31750">
                <a:moveTo>
                  <a:pt x="14249" y="31432"/>
                </a:moveTo>
                <a:lnTo>
                  <a:pt x="16001" y="28498"/>
                </a:lnTo>
                <a:lnTo>
                  <a:pt x="15226" y="24396"/>
                </a:lnTo>
              </a:path>
              <a:path w="16509" h="31750">
                <a:moveTo>
                  <a:pt x="9741" y="24396"/>
                </a:moveTo>
                <a:lnTo>
                  <a:pt x="5651" y="19367"/>
                </a:lnTo>
                <a:lnTo>
                  <a:pt x="5288" y="11063"/>
                </a:lnTo>
                <a:lnTo>
                  <a:pt x="3781" y="7466"/>
                </a:lnTo>
                <a:lnTo>
                  <a:pt x="0" y="5854"/>
                </a:lnTo>
              </a:path>
              <a:path w="16509" h="31750">
                <a:moveTo>
                  <a:pt x="3781" y="7465"/>
                </a:moveTo>
                <a:lnTo>
                  <a:pt x="3781" y="7466"/>
                </a:lnTo>
                <a:lnTo>
                  <a:pt x="3782" y="7466"/>
                </a:lnTo>
              </a:path>
              <a:path w="16509" h="31750">
                <a:moveTo>
                  <a:pt x="5287" y="11061"/>
                </a:moveTo>
                <a:lnTo>
                  <a:pt x="5288" y="11063"/>
                </a:lnTo>
                <a:lnTo>
                  <a:pt x="5288" y="11064"/>
                </a:lnTo>
              </a:path>
              <a:path w="16509" h="31750">
                <a:moveTo>
                  <a:pt x="9740" y="24395"/>
                </a:moveTo>
                <a:lnTo>
                  <a:pt x="9740" y="24396"/>
                </a:lnTo>
                <a:lnTo>
                  <a:pt x="9741" y="24396"/>
                </a:lnTo>
              </a:path>
              <a:path w="16509" h="31750">
                <a:moveTo>
                  <a:pt x="3781" y="7466"/>
                </a:moveTo>
                <a:lnTo>
                  <a:pt x="5288" y="11063"/>
                </a:lnTo>
                <a:lnTo>
                  <a:pt x="5287" y="11061"/>
                </a:lnTo>
              </a:path>
              <a:path w="16509" h="31750">
                <a:moveTo>
                  <a:pt x="3782" y="7466"/>
                </a:moveTo>
                <a:lnTo>
                  <a:pt x="3781" y="7466"/>
                </a:lnTo>
              </a:path>
              <a:path w="16509" h="31750">
                <a:moveTo>
                  <a:pt x="15226" y="24396"/>
                </a:moveTo>
                <a:lnTo>
                  <a:pt x="15226" y="24396"/>
                </a:lnTo>
                <a:lnTo>
                  <a:pt x="9741" y="24396"/>
                </a:lnTo>
              </a:path>
              <a:path w="16509" h="31750">
                <a:moveTo>
                  <a:pt x="9741" y="24396"/>
                </a:moveTo>
                <a:lnTo>
                  <a:pt x="15226" y="24396"/>
                </a:lnTo>
                <a:lnTo>
                  <a:pt x="13411" y="14668"/>
                </a:lnTo>
                <a:lnTo>
                  <a:pt x="9766" y="9258"/>
                </a:lnTo>
                <a:lnTo>
                  <a:pt x="8762" y="3301"/>
                </a:lnTo>
                <a:lnTo>
                  <a:pt x="6388" y="3174"/>
                </a:lnTo>
                <a:lnTo>
                  <a:pt x="4279" y="1879"/>
                </a:lnTo>
                <a:lnTo>
                  <a:pt x="2680" y="0"/>
                </a:lnTo>
              </a:path>
              <a:path w="16509" h="31750">
                <a:moveTo>
                  <a:pt x="3782" y="7466"/>
                </a:moveTo>
                <a:lnTo>
                  <a:pt x="5156" y="8051"/>
                </a:lnTo>
                <a:lnTo>
                  <a:pt x="5287" y="11061"/>
                </a:lnTo>
              </a:path>
              <a:path w="16509" h="31750">
                <a:moveTo>
                  <a:pt x="5287" y="11061"/>
                </a:moveTo>
                <a:lnTo>
                  <a:pt x="5156" y="8051"/>
                </a:lnTo>
                <a:lnTo>
                  <a:pt x="3782" y="746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72" name="bg object 272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9923869" y="777392"/>
            <a:ext cx="33732" cy="48677"/>
          </a:xfrm>
          <a:prstGeom prst="rect">
            <a:avLst/>
          </a:prstGeom>
        </p:spPr>
      </p:pic>
      <p:sp>
        <p:nvSpPr>
          <p:cNvPr id="273" name="bg object 273"/>
          <p:cNvSpPr/>
          <p:nvPr/>
        </p:nvSpPr>
        <p:spPr>
          <a:xfrm>
            <a:off x="9865335" y="768616"/>
            <a:ext cx="20320" cy="37465"/>
          </a:xfrm>
          <a:custGeom>
            <a:avLst/>
            <a:gdLst/>
            <a:ahLst/>
            <a:cxnLst/>
            <a:rect l="l" t="t" r="r" b="b"/>
            <a:pathLst>
              <a:path w="20320" h="37465">
                <a:moveTo>
                  <a:pt x="3263" y="1"/>
                </a:moveTo>
                <a:lnTo>
                  <a:pt x="2616" y="2921"/>
                </a:lnTo>
                <a:lnTo>
                  <a:pt x="1752" y="4749"/>
                </a:lnTo>
                <a:lnTo>
                  <a:pt x="0" y="5803"/>
                </a:lnTo>
                <a:lnTo>
                  <a:pt x="1206" y="12890"/>
                </a:lnTo>
                <a:lnTo>
                  <a:pt x="4851" y="23634"/>
                </a:lnTo>
                <a:lnTo>
                  <a:pt x="8648" y="29349"/>
                </a:lnTo>
                <a:lnTo>
                  <a:pt x="13830" y="37058"/>
                </a:lnTo>
              </a:path>
              <a:path w="20320" h="37465">
                <a:moveTo>
                  <a:pt x="17929" y="25146"/>
                </a:moveTo>
                <a:lnTo>
                  <a:pt x="11214" y="25146"/>
                </a:lnTo>
                <a:lnTo>
                  <a:pt x="11213" y="25145"/>
                </a:lnTo>
              </a:path>
              <a:path w="20320" h="37465">
                <a:moveTo>
                  <a:pt x="6159" y="2730"/>
                </a:moveTo>
                <a:lnTo>
                  <a:pt x="5765" y="10007"/>
                </a:lnTo>
                <a:lnTo>
                  <a:pt x="11137" y="18376"/>
                </a:lnTo>
                <a:lnTo>
                  <a:pt x="11214" y="25146"/>
                </a:lnTo>
                <a:lnTo>
                  <a:pt x="17929" y="2514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74" name="bg object 274"/>
          <p:cNvSpPr/>
          <p:nvPr/>
        </p:nvSpPr>
        <p:spPr>
          <a:xfrm>
            <a:off x="9855162" y="77226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2209" y="2591"/>
                </a:moveTo>
                <a:lnTo>
                  <a:pt x="1752" y="3911"/>
                </a:lnTo>
                <a:lnTo>
                  <a:pt x="1320" y="6134"/>
                </a:lnTo>
              </a:path>
              <a:path w="13970" h="31115">
                <a:moveTo>
                  <a:pt x="0" y="7137"/>
                </a:moveTo>
                <a:lnTo>
                  <a:pt x="1181" y="11226"/>
                </a:lnTo>
                <a:lnTo>
                  <a:pt x="1892" y="15976"/>
                </a:lnTo>
                <a:lnTo>
                  <a:pt x="3378" y="20027"/>
                </a:lnTo>
                <a:lnTo>
                  <a:pt x="7571" y="28286"/>
                </a:lnTo>
                <a:lnTo>
                  <a:pt x="11121" y="30587"/>
                </a:lnTo>
              </a:path>
              <a:path w="13970" h="31115">
                <a:moveTo>
                  <a:pt x="13611" y="23533"/>
                </a:moveTo>
                <a:lnTo>
                  <a:pt x="8077" y="23533"/>
                </a:lnTo>
                <a:lnTo>
                  <a:pt x="8076" y="23532"/>
                </a:lnTo>
              </a:path>
              <a:path w="13970" h="31115">
                <a:moveTo>
                  <a:pt x="3606" y="0"/>
                </a:moveTo>
                <a:lnTo>
                  <a:pt x="4241" y="7874"/>
                </a:lnTo>
                <a:lnTo>
                  <a:pt x="7797" y="16992"/>
                </a:lnTo>
                <a:lnTo>
                  <a:pt x="8077" y="23533"/>
                </a:lnTo>
                <a:lnTo>
                  <a:pt x="13611" y="23533"/>
                </a:lnTo>
              </a:path>
              <a:path w="13970" h="31115">
                <a:moveTo>
                  <a:pt x="8286" y="3111"/>
                </a:moveTo>
                <a:lnTo>
                  <a:pt x="6807" y="3111"/>
                </a:lnTo>
              </a:path>
              <a:path w="13970" h="31115">
                <a:moveTo>
                  <a:pt x="6807" y="3111"/>
                </a:moveTo>
                <a:lnTo>
                  <a:pt x="8286" y="311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75" name="bg object 275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10100423" y="847521"/>
            <a:ext cx="393" cy="330"/>
          </a:xfrm>
          <a:prstGeom prst="rect">
            <a:avLst/>
          </a:prstGeom>
        </p:spPr>
      </p:pic>
      <p:pic>
        <p:nvPicPr>
          <p:cNvPr id="276" name="bg object 276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10021531" y="802208"/>
            <a:ext cx="81318" cy="45466"/>
          </a:xfrm>
          <a:prstGeom prst="rect">
            <a:avLst/>
          </a:prstGeom>
        </p:spPr>
      </p:pic>
      <p:sp>
        <p:nvSpPr>
          <p:cNvPr id="277" name="bg object 277"/>
          <p:cNvSpPr/>
          <p:nvPr/>
        </p:nvSpPr>
        <p:spPr>
          <a:xfrm>
            <a:off x="9843693" y="775347"/>
            <a:ext cx="13335" cy="31115"/>
          </a:xfrm>
          <a:custGeom>
            <a:avLst/>
            <a:gdLst/>
            <a:ahLst/>
            <a:cxnLst/>
            <a:rect l="l" t="t" r="r" b="b"/>
            <a:pathLst>
              <a:path w="13334" h="31115">
                <a:moveTo>
                  <a:pt x="0" y="7353"/>
                </a:moveTo>
                <a:lnTo>
                  <a:pt x="1422" y="16167"/>
                </a:lnTo>
                <a:lnTo>
                  <a:pt x="7416" y="29705"/>
                </a:lnTo>
                <a:lnTo>
                  <a:pt x="13093" y="30835"/>
                </a:lnTo>
              </a:path>
              <a:path w="13334" h="31115">
                <a:moveTo>
                  <a:pt x="12705" y="21602"/>
                </a:moveTo>
                <a:lnTo>
                  <a:pt x="8102" y="21602"/>
                </a:lnTo>
                <a:lnTo>
                  <a:pt x="8102" y="21602"/>
                </a:lnTo>
              </a:path>
              <a:path w="13334" h="31115">
                <a:moveTo>
                  <a:pt x="5034" y="9226"/>
                </a:moveTo>
                <a:lnTo>
                  <a:pt x="5034" y="9226"/>
                </a:lnTo>
                <a:lnTo>
                  <a:pt x="5034" y="9225"/>
                </a:lnTo>
              </a:path>
              <a:path w="13334" h="31115">
                <a:moveTo>
                  <a:pt x="4384" y="6177"/>
                </a:moveTo>
                <a:lnTo>
                  <a:pt x="4384" y="6176"/>
                </a:lnTo>
                <a:lnTo>
                  <a:pt x="4384" y="6176"/>
                </a:lnTo>
              </a:path>
              <a:path w="13334" h="31115">
                <a:moveTo>
                  <a:pt x="4711" y="0"/>
                </a:moveTo>
                <a:lnTo>
                  <a:pt x="4384" y="6176"/>
                </a:lnTo>
                <a:lnTo>
                  <a:pt x="5245" y="7924"/>
                </a:lnTo>
                <a:lnTo>
                  <a:pt x="5034" y="9226"/>
                </a:lnTo>
                <a:lnTo>
                  <a:pt x="6616" y="15100"/>
                </a:lnTo>
                <a:lnTo>
                  <a:pt x="8102" y="21602"/>
                </a:lnTo>
                <a:lnTo>
                  <a:pt x="12705" y="21602"/>
                </a:lnTo>
              </a:path>
              <a:path w="13334" h="31115">
                <a:moveTo>
                  <a:pt x="4384" y="6176"/>
                </a:moveTo>
                <a:lnTo>
                  <a:pt x="4384" y="6177"/>
                </a:lnTo>
              </a:path>
              <a:path w="13334" h="31115">
                <a:moveTo>
                  <a:pt x="5034" y="9225"/>
                </a:moveTo>
                <a:lnTo>
                  <a:pt x="5245" y="7924"/>
                </a:lnTo>
                <a:lnTo>
                  <a:pt x="4384" y="6176"/>
                </a:lnTo>
              </a:path>
              <a:path w="13334" h="31115">
                <a:moveTo>
                  <a:pt x="5034" y="9225"/>
                </a:moveTo>
                <a:lnTo>
                  <a:pt x="4356" y="6705"/>
                </a:lnTo>
                <a:lnTo>
                  <a:pt x="4384" y="6177"/>
                </a:lnTo>
              </a:path>
              <a:path w="13334" h="31115">
                <a:moveTo>
                  <a:pt x="4384" y="6177"/>
                </a:moveTo>
                <a:lnTo>
                  <a:pt x="4356" y="6705"/>
                </a:lnTo>
                <a:lnTo>
                  <a:pt x="5034" y="922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78" name="bg object 278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9907130" y="788123"/>
            <a:ext cx="29167" cy="41473"/>
          </a:xfrm>
          <a:prstGeom prst="rect">
            <a:avLst/>
          </a:prstGeom>
        </p:spPr>
      </p:pic>
      <p:pic>
        <p:nvPicPr>
          <p:cNvPr id="279" name="bg object 279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9892792" y="791247"/>
            <a:ext cx="28647" cy="43395"/>
          </a:xfrm>
          <a:prstGeom prst="rect">
            <a:avLst/>
          </a:prstGeom>
        </p:spPr>
      </p:pic>
      <p:pic>
        <p:nvPicPr>
          <p:cNvPr id="280" name="bg object 280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9998316" y="808367"/>
            <a:ext cx="68148" cy="49593"/>
          </a:xfrm>
          <a:prstGeom prst="rect">
            <a:avLst/>
          </a:prstGeom>
        </p:spPr>
      </p:pic>
      <p:sp>
        <p:nvSpPr>
          <p:cNvPr id="281" name="bg object 281"/>
          <p:cNvSpPr/>
          <p:nvPr/>
        </p:nvSpPr>
        <p:spPr>
          <a:xfrm>
            <a:off x="9880168" y="796417"/>
            <a:ext cx="20320" cy="43180"/>
          </a:xfrm>
          <a:custGeom>
            <a:avLst/>
            <a:gdLst/>
            <a:ahLst/>
            <a:cxnLst/>
            <a:rect l="l" t="t" r="r" b="b"/>
            <a:pathLst>
              <a:path w="20320" h="43180">
                <a:moveTo>
                  <a:pt x="1670" y="10185"/>
                </a:moveTo>
                <a:lnTo>
                  <a:pt x="1358" y="10299"/>
                </a:lnTo>
                <a:lnTo>
                  <a:pt x="1357" y="10299"/>
                </a:lnTo>
              </a:path>
              <a:path w="20320" h="43180">
                <a:moveTo>
                  <a:pt x="17697" y="42931"/>
                </a:moveTo>
                <a:lnTo>
                  <a:pt x="20170" y="41424"/>
                </a:lnTo>
                <a:lnTo>
                  <a:pt x="20172" y="36563"/>
                </a:lnTo>
              </a:path>
              <a:path w="20320" h="43180">
                <a:moveTo>
                  <a:pt x="14833" y="36563"/>
                </a:moveTo>
                <a:lnTo>
                  <a:pt x="11607" y="31107"/>
                </a:lnTo>
                <a:lnTo>
                  <a:pt x="8302" y="23120"/>
                </a:lnTo>
                <a:lnTo>
                  <a:pt x="5478" y="14885"/>
                </a:lnTo>
                <a:lnTo>
                  <a:pt x="4159" y="10299"/>
                </a:lnTo>
              </a:path>
              <a:path w="20320" h="43180">
                <a:moveTo>
                  <a:pt x="1359" y="10299"/>
                </a:moveTo>
                <a:lnTo>
                  <a:pt x="1358" y="10299"/>
                </a:lnTo>
                <a:lnTo>
                  <a:pt x="1" y="10185"/>
                </a:lnTo>
              </a:path>
              <a:path w="20320" h="43180">
                <a:moveTo>
                  <a:pt x="1671" y="10185"/>
                </a:moveTo>
                <a:lnTo>
                  <a:pt x="4126" y="10185"/>
                </a:lnTo>
                <a:lnTo>
                  <a:pt x="3695" y="8687"/>
                </a:lnTo>
              </a:path>
              <a:path w="20320" h="43180">
                <a:moveTo>
                  <a:pt x="14833" y="36562"/>
                </a:moveTo>
                <a:lnTo>
                  <a:pt x="14833" y="36563"/>
                </a:lnTo>
                <a:lnTo>
                  <a:pt x="14833" y="36563"/>
                </a:lnTo>
              </a:path>
              <a:path w="20320" h="43180">
                <a:moveTo>
                  <a:pt x="20172" y="36563"/>
                </a:moveTo>
                <a:lnTo>
                  <a:pt x="20172" y="36563"/>
                </a:lnTo>
                <a:lnTo>
                  <a:pt x="14833" y="36563"/>
                </a:lnTo>
              </a:path>
              <a:path w="20320" h="43180">
                <a:moveTo>
                  <a:pt x="14833" y="36563"/>
                </a:moveTo>
                <a:lnTo>
                  <a:pt x="20172" y="36563"/>
                </a:lnTo>
                <a:lnTo>
                  <a:pt x="20172" y="35587"/>
                </a:lnTo>
                <a:lnTo>
                  <a:pt x="18554" y="27279"/>
                </a:lnTo>
                <a:lnTo>
                  <a:pt x="16446" y="18592"/>
                </a:lnTo>
                <a:lnTo>
                  <a:pt x="13101" y="12101"/>
                </a:lnTo>
                <a:lnTo>
                  <a:pt x="10439" y="4051"/>
                </a:lnTo>
              </a:path>
              <a:path w="20320" h="43180">
                <a:moveTo>
                  <a:pt x="8902" y="3314"/>
                </a:moveTo>
                <a:lnTo>
                  <a:pt x="7251" y="1244"/>
                </a:lnTo>
                <a:lnTo>
                  <a:pt x="661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82" name="bg object 282"/>
          <p:cNvSpPr/>
          <p:nvPr/>
        </p:nvSpPr>
        <p:spPr>
          <a:xfrm>
            <a:off x="9839230" y="793203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4">
                <a:moveTo>
                  <a:pt x="4069" y="0"/>
                </a:moveTo>
                <a:lnTo>
                  <a:pt x="1806" y="6901"/>
                </a:lnTo>
                <a:lnTo>
                  <a:pt x="442" y="16779"/>
                </a:lnTo>
                <a:lnTo>
                  <a:pt x="0" y="28739"/>
                </a:lnTo>
                <a:lnTo>
                  <a:pt x="501" y="41884"/>
                </a:lnTo>
                <a:lnTo>
                  <a:pt x="4616" y="42189"/>
                </a:lnTo>
              </a:path>
              <a:path w="8890" h="42544">
                <a:moveTo>
                  <a:pt x="5949" y="37948"/>
                </a:moveTo>
                <a:lnTo>
                  <a:pt x="5949" y="37947"/>
                </a:lnTo>
                <a:lnTo>
                  <a:pt x="8463" y="3563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83" name="bg object 283"/>
          <p:cNvSpPr/>
          <p:nvPr/>
        </p:nvSpPr>
        <p:spPr>
          <a:xfrm>
            <a:off x="9865004" y="798131"/>
            <a:ext cx="17145" cy="40005"/>
          </a:xfrm>
          <a:custGeom>
            <a:avLst/>
            <a:gdLst/>
            <a:ahLst/>
            <a:cxnLst/>
            <a:rect l="l" t="t" r="r" b="b"/>
            <a:pathLst>
              <a:path w="17145" h="40005">
                <a:moveTo>
                  <a:pt x="4203" y="5601"/>
                </a:moveTo>
                <a:lnTo>
                  <a:pt x="3314" y="6718"/>
                </a:lnTo>
                <a:lnTo>
                  <a:pt x="3314" y="6718"/>
                </a:lnTo>
              </a:path>
              <a:path w="17145" h="40005">
                <a:moveTo>
                  <a:pt x="0" y="7175"/>
                </a:moveTo>
                <a:lnTo>
                  <a:pt x="8635" y="31648"/>
                </a:lnTo>
                <a:lnTo>
                  <a:pt x="14822" y="39741"/>
                </a:lnTo>
              </a:path>
              <a:path w="17145" h="40005">
                <a:moveTo>
                  <a:pt x="16830" y="30683"/>
                </a:moveTo>
                <a:lnTo>
                  <a:pt x="13309" y="30683"/>
                </a:lnTo>
                <a:lnTo>
                  <a:pt x="13308" y="30681"/>
                </a:lnTo>
              </a:path>
              <a:path w="17145" h="40005">
                <a:moveTo>
                  <a:pt x="6337" y="1"/>
                </a:moveTo>
                <a:lnTo>
                  <a:pt x="6464" y="1612"/>
                </a:lnTo>
                <a:lnTo>
                  <a:pt x="5956" y="3657"/>
                </a:lnTo>
                <a:lnTo>
                  <a:pt x="5308" y="4749"/>
                </a:lnTo>
                <a:lnTo>
                  <a:pt x="6860" y="11979"/>
                </a:lnTo>
                <a:lnTo>
                  <a:pt x="8751" y="18283"/>
                </a:lnTo>
                <a:lnTo>
                  <a:pt x="10921" y="24304"/>
                </a:lnTo>
                <a:lnTo>
                  <a:pt x="13309" y="30683"/>
                </a:lnTo>
                <a:lnTo>
                  <a:pt x="16830" y="3068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84" name="bg object 284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9947694" y="811199"/>
            <a:ext cx="69367" cy="71805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9845778" y="800823"/>
            <a:ext cx="10577" cy="25526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9826586" y="807097"/>
            <a:ext cx="2933" cy="5613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9897847" y="821753"/>
            <a:ext cx="48780" cy="88938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9872726" y="831074"/>
            <a:ext cx="2755" cy="11201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9800285" y="846111"/>
            <a:ext cx="7950" cy="11747"/>
          </a:xfrm>
          <a:prstGeom prst="rect">
            <a:avLst/>
          </a:prstGeom>
        </p:spPr>
      </p:pic>
      <p:sp>
        <p:nvSpPr>
          <p:cNvPr id="290" name="bg object 290"/>
          <p:cNvSpPr/>
          <p:nvPr/>
        </p:nvSpPr>
        <p:spPr>
          <a:xfrm>
            <a:off x="9870135" y="859815"/>
            <a:ext cx="17780" cy="47625"/>
          </a:xfrm>
          <a:custGeom>
            <a:avLst/>
            <a:gdLst/>
            <a:ahLst/>
            <a:cxnLst/>
            <a:rect l="l" t="t" r="r" b="b"/>
            <a:pathLst>
              <a:path w="17779" h="47625">
                <a:moveTo>
                  <a:pt x="9547" y="39157"/>
                </a:moveTo>
                <a:lnTo>
                  <a:pt x="15024" y="45402"/>
                </a:lnTo>
                <a:lnTo>
                  <a:pt x="17424" y="47193"/>
                </a:lnTo>
                <a:lnTo>
                  <a:pt x="17094" y="44538"/>
                </a:lnTo>
                <a:lnTo>
                  <a:pt x="16548" y="40487"/>
                </a:lnTo>
                <a:lnTo>
                  <a:pt x="16128" y="35090"/>
                </a:lnTo>
                <a:lnTo>
                  <a:pt x="15786" y="32143"/>
                </a:lnTo>
              </a:path>
              <a:path w="17779" h="47625">
                <a:moveTo>
                  <a:pt x="4419" y="26987"/>
                </a:moveTo>
                <a:lnTo>
                  <a:pt x="1955" y="20192"/>
                </a:lnTo>
                <a:lnTo>
                  <a:pt x="0" y="12827"/>
                </a:lnTo>
              </a:path>
              <a:path w="17779" h="47625">
                <a:moveTo>
                  <a:pt x="15542" y="31800"/>
                </a:moveTo>
                <a:lnTo>
                  <a:pt x="8839" y="31800"/>
                </a:lnTo>
              </a:path>
              <a:path w="17779" h="47625">
                <a:moveTo>
                  <a:pt x="8839" y="31800"/>
                </a:moveTo>
                <a:lnTo>
                  <a:pt x="15542" y="31800"/>
                </a:lnTo>
              </a:path>
              <a:path w="17779" h="47625">
                <a:moveTo>
                  <a:pt x="10937" y="25326"/>
                </a:moveTo>
                <a:lnTo>
                  <a:pt x="6764" y="17381"/>
                </a:lnTo>
                <a:lnTo>
                  <a:pt x="3650" y="8781"/>
                </a:lnTo>
                <a:lnTo>
                  <a:pt x="1981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91" name="bg object 291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9800285" y="853109"/>
            <a:ext cx="88" cy="2730"/>
          </a:xfrm>
          <a:prstGeom prst="rect">
            <a:avLst/>
          </a:prstGeom>
        </p:spPr>
      </p:pic>
      <p:pic>
        <p:nvPicPr>
          <p:cNvPr id="292" name="bg object 292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9800285" y="859764"/>
            <a:ext cx="7861" cy="12547"/>
          </a:xfrm>
          <a:prstGeom prst="rect">
            <a:avLst/>
          </a:prstGeom>
        </p:spPr>
      </p:pic>
      <p:pic>
        <p:nvPicPr>
          <p:cNvPr id="293" name="bg object 293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9808832" y="863294"/>
            <a:ext cx="7492" cy="9436"/>
          </a:xfrm>
          <a:prstGeom prst="rect">
            <a:avLst/>
          </a:prstGeom>
        </p:spPr>
      </p:pic>
      <p:pic>
        <p:nvPicPr>
          <p:cNvPr id="294" name="bg object 294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9818789" y="866381"/>
            <a:ext cx="7061" cy="12192"/>
          </a:xfrm>
          <a:prstGeom prst="rect">
            <a:avLst/>
          </a:prstGeom>
        </p:spPr>
      </p:pic>
      <p:pic>
        <p:nvPicPr>
          <p:cNvPr id="295" name="bg object 295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9800285" y="875258"/>
            <a:ext cx="76" cy="660"/>
          </a:xfrm>
          <a:prstGeom prst="rect">
            <a:avLst/>
          </a:prstGeom>
        </p:spPr>
      </p:pic>
      <p:sp>
        <p:nvSpPr>
          <p:cNvPr id="296" name="bg object 296"/>
          <p:cNvSpPr/>
          <p:nvPr/>
        </p:nvSpPr>
        <p:spPr>
          <a:xfrm>
            <a:off x="9803676" y="872108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2997" y="11125"/>
                </a:moveTo>
                <a:lnTo>
                  <a:pt x="7581" y="11341"/>
                </a:lnTo>
                <a:lnTo>
                  <a:pt x="8966" y="213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97" name="bg object 297"/>
          <p:cNvSpPr/>
          <p:nvPr/>
        </p:nvSpPr>
        <p:spPr>
          <a:xfrm>
            <a:off x="9813811" y="873950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59">
                <a:moveTo>
                  <a:pt x="914" y="1625"/>
                </a:moveTo>
                <a:lnTo>
                  <a:pt x="0" y="2920"/>
                </a:lnTo>
                <a:lnTo>
                  <a:pt x="330" y="5499"/>
                </a:lnTo>
                <a:lnTo>
                  <a:pt x="380" y="8305"/>
                </a:lnTo>
                <a:lnTo>
                  <a:pt x="2044" y="9512"/>
                </a:lnTo>
                <a:lnTo>
                  <a:pt x="3314" y="963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98" name="bg object 298"/>
          <p:cNvSpPr/>
          <p:nvPr/>
        </p:nvSpPr>
        <p:spPr>
          <a:xfrm>
            <a:off x="9823284" y="876515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59">
                <a:moveTo>
                  <a:pt x="1612" y="940"/>
                </a:moveTo>
                <a:lnTo>
                  <a:pt x="1612" y="5232"/>
                </a:lnTo>
                <a:lnTo>
                  <a:pt x="1612" y="5232"/>
                </a:lnTo>
              </a:path>
              <a:path w="5079" h="10159">
                <a:moveTo>
                  <a:pt x="0" y="6870"/>
                </a:moveTo>
                <a:lnTo>
                  <a:pt x="1598" y="9935"/>
                </a:lnTo>
                <a:lnTo>
                  <a:pt x="3719" y="7935"/>
                </a:lnTo>
                <a:lnTo>
                  <a:pt x="4895" y="368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99" name="bg object 299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9834715" y="882801"/>
            <a:ext cx="28613" cy="59556"/>
          </a:xfrm>
          <a:prstGeom prst="rect">
            <a:avLst/>
          </a:prstGeom>
        </p:spPr>
      </p:pic>
      <p:sp>
        <p:nvSpPr>
          <p:cNvPr id="300" name="bg object 300"/>
          <p:cNvSpPr/>
          <p:nvPr/>
        </p:nvSpPr>
        <p:spPr>
          <a:xfrm>
            <a:off x="9826156" y="883919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30">
                <a:moveTo>
                  <a:pt x="4507" y="0"/>
                </a:moveTo>
                <a:lnTo>
                  <a:pt x="2781" y="1854"/>
                </a:lnTo>
                <a:lnTo>
                  <a:pt x="1587" y="4635"/>
                </a:lnTo>
                <a:lnTo>
                  <a:pt x="12" y="6743"/>
                </a:lnTo>
                <a:lnTo>
                  <a:pt x="0" y="8801"/>
                </a:lnTo>
                <a:lnTo>
                  <a:pt x="381" y="10426"/>
                </a:lnTo>
                <a:lnTo>
                  <a:pt x="1815" y="1099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01" name="bg object 301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9818255" y="883589"/>
            <a:ext cx="4711" cy="8496"/>
          </a:xfrm>
          <a:prstGeom prst="rect">
            <a:avLst/>
          </a:prstGeom>
        </p:spPr>
      </p:pic>
      <p:pic>
        <p:nvPicPr>
          <p:cNvPr id="302" name="bg object 302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9809480" y="882929"/>
            <a:ext cx="7340" cy="11887"/>
          </a:xfrm>
          <a:prstGeom prst="rect">
            <a:avLst/>
          </a:prstGeom>
        </p:spPr>
      </p:pic>
      <p:sp>
        <p:nvSpPr>
          <p:cNvPr id="303" name="bg object 303"/>
          <p:cNvSpPr/>
          <p:nvPr/>
        </p:nvSpPr>
        <p:spPr>
          <a:xfrm>
            <a:off x="9829457" y="887742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343" y="17081"/>
                </a:moveTo>
                <a:lnTo>
                  <a:pt x="2336" y="18580"/>
                </a:lnTo>
                <a:lnTo>
                  <a:pt x="5321" y="12661"/>
                </a:lnTo>
                <a:lnTo>
                  <a:pt x="3759" y="3822"/>
                </a:lnTo>
                <a:lnTo>
                  <a:pt x="394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04" name="bg object 304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9818306" y="893165"/>
            <a:ext cx="7327" cy="11772"/>
          </a:xfrm>
          <a:prstGeom prst="rect">
            <a:avLst/>
          </a:prstGeom>
        </p:spPr>
      </p:pic>
      <p:pic>
        <p:nvPicPr>
          <p:cNvPr id="305" name="bg object 305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9802964" y="893749"/>
            <a:ext cx="6144" cy="11556"/>
          </a:xfrm>
          <a:prstGeom prst="rect">
            <a:avLst/>
          </a:prstGeom>
        </p:spPr>
      </p:pic>
      <p:pic>
        <p:nvPicPr>
          <p:cNvPr id="306" name="bg object 306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9811956" y="897076"/>
            <a:ext cx="3594" cy="6731"/>
          </a:xfrm>
          <a:prstGeom prst="rect">
            <a:avLst/>
          </a:prstGeom>
        </p:spPr>
      </p:pic>
      <p:pic>
        <p:nvPicPr>
          <p:cNvPr id="307" name="bg object 307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9800285" y="895413"/>
            <a:ext cx="609" cy="6769"/>
          </a:xfrm>
          <a:prstGeom prst="rect">
            <a:avLst/>
          </a:prstGeom>
        </p:spPr>
      </p:pic>
      <p:pic>
        <p:nvPicPr>
          <p:cNvPr id="308" name="bg object 308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9821532" y="901636"/>
            <a:ext cx="6718" cy="11430"/>
          </a:xfrm>
          <a:prstGeom prst="rect">
            <a:avLst/>
          </a:prstGeom>
        </p:spPr>
      </p:pic>
      <p:sp>
        <p:nvSpPr>
          <p:cNvPr id="309" name="bg object 309"/>
          <p:cNvSpPr/>
          <p:nvPr/>
        </p:nvSpPr>
        <p:spPr>
          <a:xfrm>
            <a:off x="9831705" y="904633"/>
            <a:ext cx="22225" cy="56515"/>
          </a:xfrm>
          <a:custGeom>
            <a:avLst/>
            <a:gdLst/>
            <a:ahLst/>
            <a:cxnLst/>
            <a:rect l="l" t="t" r="r" b="b"/>
            <a:pathLst>
              <a:path w="22225" h="56515">
                <a:moveTo>
                  <a:pt x="1574" y="4776"/>
                </a:moveTo>
                <a:lnTo>
                  <a:pt x="0" y="8775"/>
                </a:lnTo>
                <a:lnTo>
                  <a:pt x="2997" y="13512"/>
                </a:lnTo>
                <a:lnTo>
                  <a:pt x="3962" y="17665"/>
                </a:lnTo>
                <a:lnTo>
                  <a:pt x="5382" y="24139"/>
                </a:lnTo>
                <a:lnTo>
                  <a:pt x="6699" y="30787"/>
                </a:lnTo>
                <a:lnTo>
                  <a:pt x="7930" y="37478"/>
                </a:lnTo>
                <a:lnTo>
                  <a:pt x="9093" y="44081"/>
                </a:lnTo>
                <a:lnTo>
                  <a:pt x="12274" y="49329"/>
                </a:lnTo>
                <a:lnTo>
                  <a:pt x="16686" y="55067"/>
                </a:lnTo>
                <a:lnTo>
                  <a:pt x="20485" y="56347"/>
                </a:lnTo>
              </a:path>
              <a:path w="22225" h="56515">
                <a:moveTo>
                  <a:pt x="20254" y="39890"/>
                </a:moveTo>
                <a:lnTo>
                  <a:pt x="15570" y="39890"/>
                </a:lnTo>
                <a:lnTo>
                  <a:pt x="15568" y="39888"/>
                </a:lnTo>
              </a:path>
              <a:path w="22225" h="56515">
                <a:moveTo>
                  <a:pt x="4178" y="3"/>
                </a:moveTo>
                <a:lnTo>
                  <a:pt x="5872" y="10349"/>
                </a:lnTo>
                <a:lnTo>
                  <a:pt x="9026" y="20178"/>
                </a:lnTo>
                <a:lnTo>
                  <a:pt x="12604" y="29891"/>
                </a:lnTo>
                <a:lnTo>
                  <a:pt x="15570" y="39890"/>
                </a:lnTo>
                <a:lnTo>
                  <a:pt x="20254" y="3989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10" name="bg object 310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9814434" y="904226"/>
            <a:ext cx="5943" cy="12433"/>
          </a:xfrm>
          <a:prstGeom prst="rect">
            <a:avLst/>
          </a:prstGeom>
        </p:spPr>
      </p:pic>
      <p:pic>
        <p:nvPicPr>
          <p:cNvPr id="311" name="bg object 311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9805276" y="905547"/>
            <a:ext cx="7912" cy="12992"/>
          </a:xfrm>
          <a:prstGeom prst="rect">
            <a:avLst/>
          </a:prstGeom>
        </p:spPr>
      </p:pic>
      <p:pic>
        <p:nvPicPr>
          <p:cNvPr id="312" name="bg object 312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9800285" y="905941"/>
            <a:ext cx="3733" cy="11125"/>
          </a:xfrm>
          <a:prstGeom prst="rect">
            <a:avLst/>
          </a:prstGeom>
        </p:spPr>
      </p:pic>
      <p:sp>
        <p:nvSpPr>
          <p:cNvPr id="313" name="bg object 313"/>
          <p:cNvSpPr/>
          <p:nvPr/>
        </p:nvSpPr>
        <p:spPr>
          <a:xfrm>
            <a:off x="9820339" y="911212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90" h="66040">
                <a:moveTo>
                  <a:pt x="1028" y="4394"/>
                </a:moveTo>
                <a:lnTo>
                  <a:pt x="0" y="7099"/>
                </a:lnTo>
                <a:lnTo>
                  <a:pt x="571" y="9169"/>
                </a:lnTo>
                <a:lnTo>
                  <a:pt x="1790" y="10782"/>
                </a:lnTo>
                <a:lnTo>
                  <a:pt x="2525" y="19583"/>
                </a:lnTo>
                <a:lnTo>
                  <a:pt x="12914" y="61614"/>
                </a:lnTo>
                <a:lnTo>
                  <a:pt x="17175" y="65699"/>
                </a:lnTo>
              </a:path>
              <a:path w="21590" h="66040">
                <a:moveTo>
                  <a:pt x="16838" y="37642"/>
                </a:moveTo>
                <a:lnTo>
                  <a:pt x="9956" y="37642"/>
                </a:lnTo>
                <a:lnTo>
                  <a:pt x="9955" y="37640"/>
                </a:lnTo>
              </a:path>
              <a:path w="21590" h="66040">
                <a:moveTo>
                  <a:pt x="9727" y="1"/>
                </a:moveTo>
                <a:lnTo>
                  <a:pt x="6556" y="6919"/>
                </a:lnTo>
                <a:lnTo>
                  <a:pt x="7108" y="16835"/>
                </a:lnTo>
                <a:lnTo>
                  <a:pt x="9028" y="27744"/>
                </a:lnTo>
                <a:lnTo>
                  <a:pt x="9956" y="37642"/>
                </a:lnTo>
                <a:lnTo>
                  <a:pt x="16838" y="3764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14" name="bg object 314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9810775" y="917346"/>
            <a:ext cx="6642" cy="9474"/>
          </a:xfrm>
          <a:prstGeom prst="rect">
            <a:avLst/>
          </a:prstGeom>
        </p:spPr>
      </p:pic>
      <p:pic>
        <p:nvPicPr>
          <p:cNvPr id="315" name="bg object 315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9802088" y="918323"/>
            <a:ext cx="6515" cy="8089"/>
          </a:xfrm>
          <a:prstGeom prst="rect">
            <a:avLst/>
          </a:prstGeom>
        </p:spPr>
      </p:pic>
      <p:pic>
        <p:nvPicPr>
          <p:cNvPr id="316" name="bg object 316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9810935" y="926757"/>
            <a:ext cx="15626" cy="65008"/>
          </a:xfrm>
          <a:prstGeom prst="rect">
            <a:avLst/>
          </a:prstGeom>
        </p:spPr>
      </p:pic>
      <p:sp>
        <p:nvSpPr>
          <p:cNvPr id="317" name="bg object 317"/>
          <p:cNvSpPr/>
          <p:nvPr/>
        </p:nvSpPr>
        <p:spPr>
          <a:xfrm>
            <a:off x="9805937" y="927188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1130" y="2273"/>
                </a:moveTo>
                <a:lnTo>
                  <a:pt x="1816" y="4597"/>
                </a:lnTo>
                <a:lnTo>
                  <a:pt x="1815" y="4597"/>
                </a:lnTo>
              </a:path>
              <a:path w="6350" h="8255">
                <a:moveTo>
                  <a:pt x="0" y="6731"/>
                </a:moveTo>
                <a:lnTo>
                  <a:pt x="1917" y="8089"/>
                </a:lnTo>
                <a:lnTo>
                  <a:pt x="4241" y="7480"/>
                </a:lnTo>
                <a:lnTo>
                  <a:pt x="5803" y="33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18" name="bg object 318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9800361" y="926464"/>
            <a:ext cx="80009" cy="130378"/>
          </a:xfrm>
          <a:prstGeom prst="rect">
            <a:avLst/>
          </a:prstGeom>
        </p:spPr>
      </p:pic>
      <p:pic>
        <p:nvPicPr>
          <p:cNvPr id="319" name="bg object 319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10120719" y="634961"/>
            <a:ext cx="99771" cy="80822"/>
          </a:xfrm>
          <a:prstGeom prst="rect">
            <a:avLst/>
          </a:prstGeom>
        </p:spPr>
      </p:pic>
      <p:pic>
        <p:nvPicPr>
          <p:cNvPr id="320" name="bg object 320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10098989" y="678954"/>
            <a:ext cx="35128" cy="18375"/>
          </a:xfrm>
          <a:prstGeom prst="rect">
            <a:avLst/>
          </a:prstGeom>
        </p:spPr>
      </p:pic>
      <p:pic>
        <p:nvPicPr>
          <p:cNvPr id="321" name="bg object 321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0062540" y="702931"/>
            <a:ext cx="51771" cy="26898"/>
          </a:xfrm>
          <a:prstGeom prst="rect">
            <a:avLst/>
          </a:prstGeom>
        </p:spPr>
      </p:pic>
      <p:pic>
        <p:nvPicPr>
          <p:cNvPr id="322" name="bg object 322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10026421" y="709269"/>
            <a:ext cx="31572" cy="26327"/>
          </a:xfrm>
          <a:prstGeom prst="rect">
            <a:avLst/>
          </a:prstGeom>
        </p:spPr>
      </p:pic>
      <p:pic>
        <p:nvPicPr>
          <p:cNvPr id="323" name="bg object 323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10053435" y="720115"/>
            <a:ext cx="43532" cy="25501"/>
          </a:xfrm>
          <a:prstGeom prst="rect">
            <a:avLst/>
          </a:prstGeom>
        </p:spPr>
      </p:pic>
      <p:sp>
        <p:nvSpPr>
          <p:cNvPr id="324" name="bg object 324"/>
          <p:cNvSpPr/>
          <p:nvPr/>
        </p:nvSpPr>
        <p:spPr>
          <a:xfrm>
            <a:off x="9936950" y="721436"/>
            <a:ext cx="28575" cy="25400"/>
          </a:xfrm>
          <a:custGeom>
            <a:avLst/>
            <a:gdLst/>
            <a:ahLst/>
            <a:cxnLst/>
            <a:rect l="l" t="t" r="r" b="b"/>
            <a:pathLst>
              <a:path w="28575" h="25400">
                <a:moveTo>
                  <a:pt x="1364" y="863"/>
                </a:moveTo>
                <a:lnTo>
                  <a:pt x="851" y="1079"/>
                </a:lnTo>
              </a:path>
              <a:path w="28575" h="25400">
                <a:moveTo>
                  <a:pt x="850" y="1079"/>
                </a:moveTo>
                <a:lnTo>
                  <a:pt x="850" y="1079"/>
                </a:lnTo>
                <a:lnTo>
                  <a:pt x="127" y="1079"/>
                </a:lnTo>
              </a:path>
              <a:path w="28575" h="25400">
                <a:moveTo>
                  <a:pt x="27208" y="25106"/>
                </a:moveTo>
                <a:lnTo>
                  <a:pt x="28568" y="22701"/>
                </a:lnTo>
                <a:lnTo>
                  <a:pt x="27148" y="20446"/>
                </a:lnTo>
                <a:lnTo>
                  <a:pt x="18694" y="20446"/>
                </a:lnTo>
                <a:lnTo>
                  <a:pt x="15278" y="15151"/>
                </a:lnTo>
                <a:lnTo>
                  <a:pt x="12191" y="11785"/>
                </a:lnTo>
                <a:lnTo>
                  <a:pt x="8801" y="8127"/>
                </a:lnTo>
                <a:lnTo>
                  <a:pt x="4086" y="1079"/>
                </a:lnTo>
                <a:lnTo>
                  <a:pt x="850" y="1079"/>
                </a:lnTo>
              </a:path>
              <a:path w="28575" h="25400">
                <a:moveTo>
                  <a:pt x="0" y="863"/>
                </a:moveTo>
                <a:lnTo>
                  <a:pt x="1364" y="863"/>
                </a:lnTo>
              </a:path>
              <a:path w="28575" h="25400">
                <a:moveTo>
                  <a:pt x="3942" y="863"/>
                </a:moveTo>
                <a:lnTo>
                  <a:pt x="3543" y="266"/>
                </a:lnTo>
                <a:lnTo>
                  <a:pt x="2933" y="203"/>
                </a:lnTo>
              </a:path>
              <a:path w="28575" h="25400">
                <a:moveTo>
                  <a:pt x="18694" y="20446"/>
                </a:moveTo>
                <a:lnTo>
                  <a:pt x="27148" y="20446"/>
                </a:lnTo>
              </a:path>
              <a:path w="28575" h="25400">
                <a:moveTo>
                  <a:pt x="27148" y="20446"/>
                </a:moveTo>
                <a:lnTo>
                  <a:pt x="24676" y="16522"/>
                </a:lnTo>
                <a:lnTo>
                  <a:pt x="18808" y="9766"/>
                </a:lnTo>
                <a:lnTo>
                  <a:pt x="8064" y="1257"/>
                </a:lnTo>
                <a:lnTo>
                  <a:pt x="577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25" name="bg object 325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10029710" y="746327"/>
            <a:ext cx="41890" cy="36738"/>
          </a:xfrm>
          <a:prstGeom prst="rect">
            <a:avLst/>
          </a:prstGeom>
        </p:spPr>
      </p:pic>
      <p:sp>
        <p:nvSpPr>
          <p:cNvPr id="326" name="bg object 326"/>
          <p:cNvSpPr/>
          <p:nvPr/>
        </p:nvSpPr>
        <p:spPr>
          <a:xfrm>
            <a:off x="9914394" y="752678"/>
            <a:ext cx="24130" cy="30480"/>
          </a:xfrm>
          <a:custGeom>
            <a:avLst/>
            <a:gdLst/>
            <a:ahLst/>
            <a:cxnLst/>
            <a:rect l="l" t="t" r="r" b="b"/>
            <a:pathLst>
              <a:path w="24129" h="30479">
                <a:moveTo>
                  <a:pt x="0" y="7899"/>
                </a:moveTo>
                <a:lnTo>
                  <a:pt x="2400" y="14414"/>
                </a:lnTo>
                <a:lnTo>
                  <a:pt x="8293" y="22009"/>
                </a:lnTo>
                <a:lnTo>
                  <a:pt x="20332" y="30327"/>
                </a:lnTo>
                <a:lnTo>
                  <a:pt x="23888" y="27470"/>
                </a:lnTo>
              </a:path>
              <a:path w="24129" h="30479">
                <a:moveTo>
                  <a:pt x="23105" y="24993"/>
                </a:moveTo>
                <a:lnTo>
                  <a:pt x="16510" y="24993"/>
                </a:lnTo>
              </a:path>
              <a:path w="24129" h="30479">
                <a:moveTo>
                  <a:pt x="8128" y="0"/>
                </a:moveTo>
                <a:lnTo>
                  <a:pt x="9080" y="2895"/>
                </a:lnTo>
                <a:lnTo>
                  <a:pt x="9080" y="2895"/>
                </a:lnTo>
              </a:path>
              <a:path w="24129" h="30479">
                <a:moveTo>
                  <a:pt x="8915" y="8115"/>
                </a:moveTo>
                <a:lnTo>
                  <a:pt x="10871" y="14198"/>
                </a:lnTo>
                <a:lnTo>
                  <a:pt x="15582" y="17983"/>
                </a:lnTo>
                <a:lnTo>
                  <a:pt x="17868" y="23672"/>
                </a:lnTo>
              </a:path>
              <a:path w="24129" h="30479">
                <a:moveTo>
                  <a:pt x="16510" y="24993"/>
                </a:moveTo>
                <a:lnTo>
                  <a:pt x="23105" y="24993"/>
                </a:lnTo>
              </a:path>
              <a:path w="24129" h="30479">
                <a:moveTo>
                  <a:pt x="7803" y="10591"/>
                </a:moveTo>
                <a:lnTo>
                  <a:pt x="5461" y="10591"/>
                </a:lnTo>
              </a:path>
              <a:path w="24129" h="30479">
                <a:moveTo>
                  <a:pt x="5461" y="10591"/>
                </a:moveTo>
                <a:lnTo>
                  <a:pt x="7803" y="1059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27" name="bg object 327"/>
          <p:cNvSpPr/>
          <p:nvPr/>
        </p:nvSpPr>
        <p:spPr>
          <a:xfrm>
            <a:off x="9901123" y="757948"/>
            <a:ext cx="24765" cy="35560"/>
          </a:xfrm>
          <a:custGeom>
            <a:avLst/>
            <a:gdLst/>
            <a:ahLst/>
            <a:cxnLst/>
            <a:rect l="l" t="t" r="r" b="b"/>
            <a:pathLst>
              <a:path w="24765" h="35559">
                <a:moveTo>
                  <a:pt x="0" y="9487"/>
                </a:moveTo>
                <a:lnTo>
                  <a:pt x="1688" y="14400"/>
                </a:lnTo>
                <a:lnTo>
                  <a:pt x="6380" y="21378"/>
                </a:lnTo>
                <a:lnTo>
                  <a:pt x="11831" y="27955"/>
                </a:lnTo>
                <a:lnTo>
                  <a:pt x="15798" y="31661"/>
                </a:lnTo>
                <a:lnTo>
                  <a:pt x="22364" y="35471"/>
                </a:lnTo>
              </a:path>
              <a:path w="24765" h="35559">
                <a:moveTo>
                  <a:pt x="22729" y="26479"/>
                </a:moveTo>
                <a:lnTo>
                  <a:pt x="16459" y="26479"/>
                </a:lnTo>
                <a:lnTo>
                  <a:pt x="16458" y="26479"/>
                </a:lnTo>
              </a:path>
              <a:path w="24765" h="35559">
                <a:moveTo>
                  <a:pt x="6946" y="0"/>
                </a:moveTo>
                <a:lnTo>
                  <a:pt x="7073" y="3530"/>
                </a:lnTo>
                <a:lnTo>
                  <a:pt x="6692" y="6896"/>
                </a:lnTo>
                <a:lnTo>
                  <a:pt x="6108" y="8801"/>
                </a:lnTo>
                <a:lnTo>
                  <a:pt x="8339" y="14400"/>
                </a:lnTo>
                <a:lnTo>
                  <a:pt x="13360" y="21043"/>
                </a:lnTo>
                <a:lnTo>
                  <a:pt x="16459" y="26479"/>
                </a:lnTo>
                <a:lnTo>
                  <a:pt x="22729" y="2647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28" name="bg object 328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10037991" y="782103"/>
            <a:ext cx="84239" cy="42252"/>
          </a:xfrm>
          <a:prstGeom prst="rect">
            <a:avLst/>
          </a:prstGeom>
        </p:spPr>
      </p:pic>
      <p:pic>
        <p:nvPicPr>
          <p:cNvPr id="329" name="bg object 329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9936695" y="769758"/>
            <a:ext cx="106845" cy="101943"/>
          </a:xfrm>
          <a:prstGeom prst="rect">
            <a:avLst/>
          </a:prstGeom>
        </p:spPr>
      </p:pic>
      <p:pic>
        <p:nvPicPr>
          <p:cNvPr id="330" name="bg object 330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9854412" y="800239"/>
            <a:ext cx="15595" cy="28473"/>
          </a:xfrm>
          <a:prstGeom prst="rect">
            <a:avLst/>
          </a:prstGeom>
        </p:spPr>
      </p:pic>
      <p:pic>
        <p:nvPicPr>
          <p:cNvPr id="331" name="bg object 331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9923322" y="815085"/>
            <a:ext cx="63576" cy="76720"/>
          </a:xfrm>
          <a:prstGeom prst="rect">
            <a:avLst/>
          </a:prstGeom>
        </p:spPr>
      </p:pic>
      <p:pic>
        <p:nvPicPr>
          <p:cNvPr id="332" name="bg object 332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9911067" y="834198"/>
            <a:ext cx="55054" cy="67576"/>
          </a:xfrm>
          <a:prstGeom prst="rect">
            <a:avLst/>
          </a:prstGeom>
        </p:spPr>
      </p:pic>
      <p:pic>
        <p:nvPicPr>
          <p:cNvPr id="333" name="bg object 333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9882314" y="830313"/>
            <a:ext cx="41249" cy="79413"/>
          </a:xfrm>
          <a:prstGeom prst="rect">
            <a:avLst/>
          </a:prstGeom>
        </p:spPr>
      </p:pic>
      <p:pic>
        <p:nvPicPr>
          <p:cNvPr id="334" name="bg object 334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9872777" y="838885"/>
            <a:ext cx="31254" cy="67995"/>
          </a:xfrm>
          <a:prstGeom prst="rect">
            <a:avLst/>
          </a:prstGeom>
        </p:spPr>
      </p:pic>
      <p:pic>
        <p:nvPicPr>
          <p:cNvPr id="335" name="bg object 335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9863633" y="882649"/>
            <a:ext cx="15100" cy="25679"/>
          </a:xfrm>
          <a:prstGeom prst="rect">
            <a:avLst/>
          </a:prstGeom>
        </p:spPr>
      </p:pic>
      <p:pic>
        <p:nvPicPr>
          <p:cNvPr id="336" name="bg object 336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9799801" y="880211"/>
            <a:ext cx="7048" cy="13588"/>
          </a:xfrm>
          <a:prstGeom prst="rect">
            <a:avLst/>
          </a:prstGeom>
        </p:spPr>
      </p:pic>
      <p:pic>
        <p:nvPicPr>
          <p:cNvPr id="337" name="bg object 337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9860661" y="919289"/>
            <a:ext cx="28981" cy="69075"/>
          </a:xfrm>
          <a:prstGeom prst="rect">
            <a:avLst/>
          </a:prstGeom>
        </p:spPr>
      </p:pic>
      <p:sp>
        <p:nvSpPr>
          <p:cNvPr id="338" name="bg object 338"/>
          <p:cNvSpPr/>
          <p:nvPr/>
        </p:nvSpPr>
        <p:spPr>
          <a:xfrm>
            <a:off x="9800285" y="936688"/>
            <a:ext cx="8890" cy="73660"/>
          </a:xfrm>
          <a:custGeom>
            <a:avLst/>
            <a:gdLst/>
            <a:ahLst/>
            <a:cxnLst/>
            <a:rect l="l" t="t" r="r" b="b"/>
            <a:pathLst>
              <a:path w="8890" h="73659">
                <a:moveTo>
                  <a:pt x="1295" y="508"/>
                </a:moveTo>
                <a:lnTo>
                  <a:pt x="1032" y="9582"/>
                </a:lnTo>
                <a:lnTo>
                  <a:pt x="809" y="18570"/>
                </a:lnTo>
                <a:lnTo>
                  <a:pt x="506" y="27639"/>
                </a:lnTo>
                <a:lnTo>
                  <a:pt x="26" y="36472"/>
                </a:lnTo>
                <a:lnTo>
                  <a:pt x="0" y="73406"/>
                </a:lnTo>
                <a:lnTo>
                  <a:pt x="1914" y="70454"/>
                </a:lnTo>
                <a:lnTo>
                  <a:pt x="3790" y="65039"/>
                </a:lnTo>
                <a:lnTo>
                  <a:pt x="5600" y="57211"/>
                </a:lnTo>
              </a:path>
              <a:path w="8890" h="73659">
                <a:moveTo>
                  <a:pt x="8574" y="3149"/>
                </a:moveTo>
                <a:lnTo>
                  <a:pt x="7036" y="3149"/>
                </a:lnTo>
              </a:path>
              <a:path w="8890" h="73659">
                <a:moveTo>
                  <a:pt x="7036" y="3149"/>
                </a:moveTo>
                <a:lnTo>
                  <a:pt x="8574" y="314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39" name="bg object 339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10111702" y="569810"/>
            <a:ext cx="111823" cy="109334"/>
          </a:xfrm>
          <a:prstGeom prst="rect">
            <a:avLst/>
          </a:prstGeom>
        </p:spPr>
      </p:pic>
      <p:pic>
        <p:nvPicPr>
          <p:cNvPr id="340" name="bg object 340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9983572" y="704037"/>
            <a:ext cx="30356" cy="23255"/>
          </a:xfrm>
          <a:prstGeom prst="rect">
            <a:avLst/>
          </a:prstGeom>
        </p:spPr>
      </p:pic>
      <p:pic>
        <p:nvPicPr>
          <p:cNvPr id="341" name="bg object 341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9797973" y="847394"/>
            <a:ext cx="2311" cy="7378"/>
          </a:xfrm>
          <a:prstGeom prst="rect">
            <a:avLst/>
          </a:prstGeom>
        </p:spPr>
      </p:pic>
      <p:pic>
        <p:nvPicPr>
          <p:cNvPr id="342" name="bg object 342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9800170" y="853223"/>
            <a:ext cx="101" cy="2539"/>
          </a:xfrm>
          <a:prstGeom prst="rect">
            <a:avLst/>
          </a:prstGeom>
        </p:spPr>
      </p:pic>
      <p:pic>
        <p:nvPicPr>
          <p:cNvPr id="343" name="bg object 343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9797974" y="859764"/>
            <a:ext cx="2311" cy="10706"/>
          </a:xfrm>
          <a:prstGeom prst="rect">
            <a:avLst/>
          </a:prstGeom>
        </p:spPr>
      </p:pic>
      <p:pic>
        <p:nvPicPr>
          <p:cNvPr id="344" name="bg object 344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9799676" y="895425"/>
            <a:ext cx="609" cy="6756"/>
          </a:xfrm>
          <a:prstGeom prst="rect">
            <a:avLst/>
          </a:prstGeom>
        </p:spPr>
      </p:pic>
      <p:pic>
        <p:nvPicPr>
          <p:cNvPr id="345" name="bg object 345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9797974" y="905941"/>
            <a:ext cx="2298" cy="11112"/>
          </a:xfrm>
          <a:prstGeom prst="rect">
            <a:avLst/>
          </a:prstGeom>
        </p:spPr>
      </p:pic>
      <p:sp>
        <p:nvSpPr>
          <p:cNvPr id="346" name="bg object 346"/>
          <p:cNvSpPr/>
          <p:nvPr/>
        </p:nvSpPr>
        <p:spPr>
          <a:xfrm>
            <a:off x="9797974" y="926465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5">
                <a:moveTo>
                  <a:pt x="457" y="355"/>
                </a:moveTo>
                <a:lnTo>
                  <a:pt x="0" y="939"/>
                </a:lnTo>
                <a:lnTo>
                  <a:pt x="0" y="5245"/>
                </a:lnTo>
                <a:lnTo>
                  <a:pt x="990" y="5207"/>
                </a:lnTo>
              </a:path>
              <a:path w="2540" h="5715">
                <a:moveTo>
                  <a:pt x="990" y="4089"/>
                </a:moveTo>
                <a:lnTo>
                  <a:pt x="990" y="4089"/>
                </a:lnTo>
                <a:lnTo>
                  <a:pt x="2255" y="4089"/>
                </a:lnTo>
              </a:path>
              <a:path w="2540" h="5715">
                <a:moveTo>
                  <a:pt x="2255" y="4089"/>
                </a:moveTo>
                <a:lnTo>
                  <a:pt x="990" y="4089"/>
                </a:lnTo>
                <a:lnTo>
                  <a:pt x="992" y="4089"/>
                </a:lnTo>
              </a:path>
              <a:path w="2540" h="5715">
                <a:moveTo>
                  <a:pt x="990" y="4089"/>
                </a:moveTo>
                <a:lnTo>
                  <a:pt x="990" y="4089"/>
                </a:lnTo>
              </a:path>
              <a:path w="2540" h="5715">
                <a:moveTo>
                  <a:pt x="992" y="4089"/>
                </a:moveTo>
                <a:lnTo>
                  <a:pt x="2209" y="430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47" name="bg object 347"/>
          <p:cNvSpPr/>
          <p:nvPr/>
        </p:nvSpPr>
        <p:spPr>
          <a:xfrm>
            <a:off x="9797974" y="936815"/>
            <a:ext cx="2540" cy="73660"/>
          </a:xfrm>
          <a:custGeom>
            <a:avLst/>
            <a:gdLst/>
            <a:ahLst/>
            <a:cxnLst/>
            <a:rect l="l" t="t" r="r" b="b"/>
            <a:pathLst>
              <a:path w="2540" h="73659">
                <a:moveTo>
                  <a:pt x="0" y="0"/>
                </a:moveTo>
                <a:lnTo>
                  <a:pt x="0" y="69443"/>
                </a:lnTo>
                <a:lnTo>
                  <a:pt x="761" y="71310"/>
                </a:lnTo>
                <a:lnTo>
                  <a:pt x="1523" y="72593"/>
                </a:lnTo>
                <a:lnTo>
                  <a:pt x="2298" y="732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48" name="bg object 348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9812693" y="980477"/>
            <a:ext cx="14916" cy="92074"/>
          </a:xfrm>
          <a:prstGeom prst="rect">
            <a:avLst/>
          </a:prstGeom>
        </p:spPr>
      </p:pic>
      <p:pic>
        <p:nvPicPr>
          <p:cNvPr id="349" name="bg object 349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9800284" y="992656"/>
            <a:ext cx="11603" cy="123964"/>
          </a:xfrm>
          <a:prstGeom prst="rect">
            <a:avLst/>
          </a:prstGeom>
        </p:spPr>
      </p:pic>
      <p:pic>
        <p:nvPicPr>
          <p:cNvPr id="350" name="bg object 350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9797974" y="920038"/>
            <a:ext cx="520" cy="2514"/>
          </a:xfrm>
          <a:prstGeom prst="rect">
            <a:avLst/>
          </a:prstGeom>
        </p:spPr>
      </p:pic>
      <p:pic>
        <p:nvPicPr>
          <p:cNvPr id="351" name="bg object 351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9797974" y="623633"/>
            <a:ext cx="313753" cy="242569"/>
          </a:xfrm>
          <a:prstGeom prst="rect">
            <a:avLst/>
          </a:prstGeom>
        </p:spPr>
      </p:pic>
      <p:pic>
        <p:nvPicPr>
          <p:cNvPr id="352" name="bg object 352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9813748" y="756576"/>
            <a:ext cx="5232" cy="1841"/>
          </a:xfrm>
          <a:prstGeom prst="rect">
            <a:avLst/>
          </a:prstGeom>
        </p:spPr>
      </p:pic>
      <p:pic>
        <p:nvPicPr>
          <p:cNvPr id="353" name="bg object 353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9800286" y="809103"/>
            <a:ext cx="3556" cy="2603"/>
          </a:xfrm>
          <a:prstGeom prst="rect">
            <a:avLst/>
          </a:prstGeom>
        </p:spPr>
      </p:pic>
      <p:pic>
        <p:nvPicPr>
          <p:cNvPr id="354" name="bg object 354"/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9800284" y="696340"/>
            <a:ext cx="28651" cy="78092"/>
          </a:xfrm>
          <a:prstGeom prst="rect">
            <a:avLst/>
          </a:prstGeom>
        </p:spPr>
      </p:pic>
      <p:pic>
        <p:nvPicPr>
          <p:cNvPr id="355" name="bg object 355"/>
          <p:cNvPicPr/>
          <p:nvPr/>
        </p:nvPicPr>
        <p:blipFill>
          <a:blip r:embed="rId199" cstate="print"/>
          <a:stretch>
            <a:fillRect/>
          </a:stretch>
        </p:blipFill>
        <p:spPr>
          <a:xfrm>
            <a:off x="9821164" y="757389"/>
            <a:ext cx="3644" cy="5270"/>
          </a:xfrm>
          <a:prstGeom prst="rect">
            <a:avLst/>
          </a:prstGeom>
        </p:spPr>
      </p:pic>
      <p:pic>
        <p:nvPicPr>
          <p:cNvPr id="356" name="bg object 356"/>
          <p:cNvPicPr/>
          <p:nvPr/>
        </p:nvPicPr>
        <p:blipFill>
          <a:blip r:embed="rId200" cstate="print"/>
          <a:stretch>
            <a:fillRect/>
          </a:stretch>
        </p:blipFill>
        <p:spPr>
          <a:xfrm>
            <a:off x="9797974" y="809332"/>
            <a:ext cx="2311" cy="2374"/>
          </a:xfrm>
          <a:prstGeom prst="rect">
            <a:avLst/>
          </a:prstGeom>
        </p:spPr>
      </p:pic>
      <p:sp>
        <p:nvSpPr>
          <p:cNvPr id="357" name="bg object 357"/>
          <p:cNvSpPr/>
          <p:nvPr/>
        </p:nvSpPr>
        <p:spPr>
          <a:xfrm>
            <a:off x="9797974" y="696353"/>
            <a:ext cx="2540" cy="75565"/>
          </a:xfrm>
          <a:custGeom>
            <a:avLst/>
            <a:gdLst/>
            <a:ahLst/>
            <a:cxnLst/>
            <a:rect l="l" t="t" r="r" b="b"/>
            <a:pathLst>
              <a:path w="2540" h="75565">
                <a:moveTo>
                  <a:pt x="0" y="75450"/>
                </a:moveTo>
                <a:lnTo>
                  <a:pt x="1523" y="74968"/>
                </a:lnTo>
                <a:lnTo>
                  <a:pt x="2311" y="74802"/>
                </a:lnTo>
                <a:lnTo>
                  <a:pt x="2311" y="24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58" name="bg object 358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9797974" y="880210"/>
            <a:ext cx="2259" cy="11137"/>
          </a:xfrm>
          <a:prstGeom prst="rect">
            <a:avLst/>
          </a:prstGeom>
        </p:spPr>
      </p:pic>
      <p:pic>
        <p:nvPicPr>
          <p:cNvPr id="359" name="bg object 359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9797974" y="1016901"/>
            <a:ext cx="2298" cy="99695"/>
          </a:xfrm>
          <a:prstGeom prst="rect">
            <a:avLst/>
          </a:prstGeom>
        </p:spPr>
      </p:pic>
      <p:sp>
        <p:nvSpPr>
          <p:cNvPr id="360" name="bg object 360"/>
          <p:cNvSpPr/>
          <p:nvPr/>
        </p:nvSpPr>
        <p:spPr>
          <a:xfrm>
            <a:off x="9802851" y="740473"/>
            <a:ext cx="21590" cy="27305"/>
          </a:xfrm>
          <a:custGeom>
            <a:avLst/>
            <a:gdLst/>
            <a:ahLst/>
            <a:cxnLst/>
            <a:rect l="l" t="t" r="r" b="b"/>
            <a:pathLst>
              <a:path w="21590" h="27304">
                <a:moveTo>
                  <a:pt x="5930" y="23444"/>
                </a:moveTo>
                <a:lnTo>
                  <a:pt x="4953" y="24790"/>
                </a:lnTo>
                <a:lnTo>
                  <a:pt x="3581" y="24866"/>
                </a:lnTo>
                <a:lnTo>
                  <a:pt x="2425" y="24574"/>
                </a:lnTo>
                <a:lnTo>
                  <a:pt x="2641" y="25247"/>
                </a:lnTo>
                <a:lnTo>
                  <a:pt x="2857" y="25946"/>
                </a:lnTo>
                <a:lnTo>
                  <a:pt x="2413" y="24574"/>
                </a:lnTo>
                <a:lnTo>
                  <a:pt x="1092" y="24244"/>
                </a:lnTo>
                <a:lnTo>
                  <a:pt x="0" y="23444"/>
                </a:lnTo>
                <a:lnTo>
                  <a:pt x="685" y="25565"/>
                </a:lnTo>
                <a:lnTo>
                  <a:pt x="1892" y="26568"/>
                </a:lnTo>
                <a:lnTo>
                  <a:pt x="3048" y="26657"/>
                </a:lnTo>
                <a:lnTo>
                  <a:pt x="4470" y="26771"/>
                </a:lnTo>
                <a:lnTo>
                  <a:pt x="5765" y="25565"/>
                </a:lnTo>
                <a:lnTo>
                  <a:pt x="5930" y="23444"/>
                </a:lnTo>
                <a:close/>
              </a:path>
              <a:path w="21590" h="27304">
                <a:moveTo>
                  <a:pt x="9486" y="0"/>
                </a:moveTo>
                <a:lnTo>
                  <a:pt x="8369" y="3924"/>
                </a:lnTo>
                <a:lnTo>
                  <a:pt x="3111" y="3670"/>
                </a:lnTo>
                <a:lnTo>
                  <a:pt x="1130" y="1587"/>
                </a:lnTo>
                <a:lnTo>
                  <a:pt x="2730" y="8801"/>
                </a:lnTo>
                <a:lnTo>
                  <a:pt x="9296" y="6362"/>
                </a:lnTo>
                <a:lnTo>
                  <a:pt x="9486" y="0"/>
                </a:lnTo>
                <a:close/>
              </a:path>
              <a:path w="21590" h="27304">
                <a:moveTo>
                  <a:pt x="20967" y="15316"/>
                </a:moveTo>
                <a:lnTo>
                  <a:pt x="20751" y="15748"/>
                </a:lnTo>
                <a:lnTo>
                  <a:pt x="20510" y="16090"/>
                </a:lnTo>
                <a:lnTo>
                  <a:pt x="20243" y="16395"/>
                </a:lnTo>
                <a:lnTo>
                  <a:pt x="19151" y="17678"/>
                </a:lnTo>
                <a:lnTo>
                  <a:pt x="17653" y="18059"/>
                </a:lnTo>
                <a:lnTo>
                  <a:pt x="16116" y="17957"/>
                </a:lnTo>
                <a:lnTo>
                  <a:pt x="14300" y="17868"/>
                </a:lnTo>
                <a:lnTo>
                  <a:pt x="12446" y="17145"/>
                </a:lnTo>
                <a:lnTo>
                  <a:pt x="11087" y="16471"/>
                </a:lnTo>
                <a:lnTo>
                  <a:pt x="9842" y="15862"/>
                </a:lnTo>
                <a:lnTo>
                  <a:pt x="9017" y="15316"/>
                </a:lnTo>
                <a:lnTo>
                  <a:pt x="10007" y="17513"/>
                </a:lnTo>
                <a:lnTo>
                  <a:pt x="11214" y="18884"/>
                </a:lnTo>
                <a:lnTo>
                  <a:pt x="12509" y="19672"/>
                </a:lnTo>
                <a:lnTo>
                  <a:pt x="12103" y="18478"/>
                </a:lnTo>
                <a:lnTo>
                  <a:pt x="11569" y="17500"/>
                </a:lnTo>
                <a:lnTo>
                  <a:pt x="12103" y="18478"/>
                </a:lnTo>
                <a:lnTo>
                  <a:pt x="12509" y="19672"/>
                </a:lnTo>
                <a:lnTo>
                  <a:pt x="14503" y="20878"/>
                </a:lnTo>
                <a:lnTo>
                  <a:pt x="16662" y="20612"/>
                </a:lnTo>
                <a:lnTo>
                  <a:pt x="18313" y="19431"/>
                </a:lnTo>
                <a:lnTo>
                  <a:pt x="17221" y="18669"/>
                </a:lnTo>
                <a:lnTo>
                  <a:pt x="17551" y="18884"/>
                </a:lnTo>
                <a:lnTo>
                  <a:pt x="18313" y="19431"/>
                </a:lnTo>
                <a:lnTo>
                  <a:pt x="19177" y="18808"/>
                </a:lnTo>
                <a:lnTo>
                  <a:pt x="19913" y="17945"/>
                </a:lnTo>
                <a:lnTo>
                  <a:pt x="20408" y="16916"/>
                </a:lnTo>
                <a:lnTo>
                  <a:pt x="20650" y="16421"/>
                </a:lnTo>
                <a:lnTo>
                  <a:pt x="20840" y="15887"/>
                </a:lnTo>
                <a:lnTo>
                  <a:pt x="20967" y="15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bg object 361"/>
          <p:cNvSpPr/>
          <p:nvPr/>
        </p:nvSpPr>
        <p:spPr>
          <a:xfrm>
            <a:off x="9796615" y="545286"/>
            <a:ext cx="428625" cy="576580"/>
          </a:xfrm>
          <a:custGeom>
            <a:avLst/>
            <a:gdLst/>
            <a:ahLst/>
            <a:cxnLst/>
            <a:rect l="l" t="t" r="r" b="b"/>
            <a:pathLst>
              <a:path w="428625" h="576580">
                <a:moveTo>
                  <a:pt x="1524" y="255790"/>
                </a:moveTo>
                <a:lnTo>
                  <a:pt x="1358" y="255943"/>
                </a:lnTo>
                <a:lnTo>
                  <a:pt x="1358" y="256921"/>
                </a:lnTo>
                <a:lnTo>
                  <a:pt x="1397" y="256540"/>
                </a:lnTo>
                <a:lnTo>
                  <a:pt x="1524" y="255790"/>
                </a:lnTo>
                <a:close/>
              </a:path>
              <a:path w="428625" h="576580">
                <a:moveTo>
                  <a:pt x="2603" y="268744"/>
                </a:moveTo>
                <a:lnTo>
                  <a:pt x="2197" y="269544"/>
                </a:lnTo>
                <a:lnTo>
                  <a:pt x="1778" y="270281"/>
                </a:lnTo>
                <a:lnTo>
                  <a:pt x="1358" y="270941"/>
                </a:lnTo>
                <a:lnTo>
                  <a:pt x="1358" y="273469"/>
                </a:lnTo>
                <a:lnTo>
                  <a:pt x="2120" y="272122"/>
                </a:lnTo>
                <a:lnTo>
                  <a:pt x="2603" y="270446"/>
                </a:lnTo>
                <a:lnTo>
                  <a:pt x="2603" y="268744"/>
                </a:lnTo>
                <a:close/>
              </a:path>
              <a:path w="428625" h="576580">
                <a:moveTo>
                  <a:pt x="3568" y="337324"/>
                </a:moveTo>
                <a:lnTo>
                  <a:pt x="3200" y="337820"/>
                </a:lnTo>
                <a:lnTo>
                  <a:pt x="3429" y="339394"/>
                </a:lnTo>
                <a:lnTo>
                  <a:pt x="3568" y="337324"/>
                </a:lnTo>
                <a:close/>
              </a:path>
              <a:path w="428625" h="576580">
                <a:moveTo>
                  <a:pt x="4902" y="517309"/>
                </a:moveTo>
                <a:lnTo>
                  <a:pt x="4330" y="506895"/>
                </a:lnTo>
                <a:lnTo>
                  <a:pt x="3657" y="496735"/>
                </a:lnTo>
                <a:lnTo>
                  <a:pt x="2984" y="506895"/>
                </a:lnTo>
                <a:lnTo>
                  <a:pt x="2425" y="517309"/>
                </a:lnTo>
                <a:lnTo>
                  <a:pt x="2463" y="528015"/>
                </a:lnTo>
                <a:lnTo>
                  <a:pt x="3657" y="539076"/>
                </a:lnTo>
                <a:lnTo>
                  <a:pt x="4851" y="528015"/>
                </a:lnTo>
                <a:lnTo>
                  <a:pt x="4902" y="517309"/>
                </a:lnTo>
                <a:close/>
              </a:path>
              <a:path w="428625" h="576580">
                <a:moveTo>
                  <a:pt x="7315" y="280289"/>
                </a:moveTo>
                <a:lnTo>
                  <a:pt x="3886" y="278307"/>
                </a:lnTo>
                <a:lnTo>
                  <a:pt x="4165" y="279755"/>
                </a:lnTo>
                <a:lnTo>
                  <a:pt x="4025" y="280987"/>
                </a:lnTo>
                <a:lnTo>
                  <a:pt x="3657" y="281927"/>
                </a:lnTo>
                <a:lnTo>
                  <a:pt x="3289" y="280987"/>
                </a:lnTo>
                <a:lnTo>
                  <a:pt x="3149" y="279755"/>
                </a:lnTo>
                <a:lnTo>
                  <a:pt x="3429" y="278307"/>
                </a:lnTo>
                <a:lnTo>
                  <a:pt x="0" y="280289"/>
                </a:lnTo>
                <a:lnTo>
                  <a:pt x="1384" y="283679"/>
                </a:lnTo>
                <a:lnTo>
                  <a:pt x="3657" y="285394"/>
                </a:lnTo>
                <a:lnTo>
                  <a:pt x="5930" y="283679"/>
                </a:lnTo>
                <a:lnTo>
                  <a:pt x="7315" y="280289"/>
                </a:lnTo>
                <a:close/>
              </a:path>
              <a:path w="428625" h="576580">
                <a:moveTo>
                  <a:pt x="8559" y="311150"/>
                </a:moveTo>
                <a:lnTo>
                  <a:pt x="8216" y="310603"/>
                </a:lnTo>
                <a:lnTo>
                  <a:pt x="8115" y="311150"/>
                </a:lnTo>
                <a:lnTo>
                  <a:pt x="8559" y="311150"/>
                </a:lnTo>
                <a:close/>
              </a:path>
              <a:path w="428625" h="576580">
                <a:moveTo>
                  <a:pt x="8572" y="308610"/>
                </a:moveTo>
                <a:lnTo>
                  <a:pt x="7759" y="309880"/>
                </a:lnTo>
                <a:lnTo>
                  <a:pt x="8216" y="310603"/>
                </a:lnTo>
                <a:lnTo>
                  <a:pt x="8572" y="308610"/>
                </a:lnTo>
                <a:close/>
              </a:path>
              <a:path w="428625" h="576580">
                <a:moveTo>
                  <a:pt x="10845" y="305816"/>
                </a:moveTo>
                <a:lnTo>
                  <a:pt x="10185" y="303530"/>
                </a:lnTo>
                <a:lnTo>
                  <a:pt x="9321" y="300990"/>
                </a:lnTo>
                <a:lnTo>
                  <a:pt x="8890" y="299720"/>
                </a:lnTo>
                <a:lnTo>
                  <a:pt x="6731" y="293370"/>
                </a:lnTo>
                <a:lnTo>
                  <a:pt x="5080" y="295948"/>
                </a:lnTo>
                <a:lnTo>
                  <a:pt x="4381" y="298450"/>
                </a:lnTo>
                <a:lnTo>
                  <a:pt x="3657" y="299720"/>
                </a:lnTo>
                <a:lnTo>
                  <a:pt x="3060" y="298450"/>
                </a:lnTo>
                <a:lnTo>
                  <a:pt x="2463" y="295910"/>
                </a:lnTo>
                <a:lnTo>
                  <a:pt x="1371" y="294640"/>
                </a:lnTo>
                <a:lnTo>
                  <a:pt x="1371" y="302260"/>
                </a:lnTo>
                <a:lnTo>
                  <a:pt x="1943" y="303530"/>
                </a:lnTo>
                <a:lnTo>
                  <a:pt x="2565" y="304800"/>
                </a:lnTo>
                <a:lnTo>
                  <a:pt x="3657" y="303530"/>
                </a:lnTo>
                <a:lnTo>
                  <a:pt x="5511" y="304800"/>
                </a:lnTo>
                <a:lnTo>
                  <a:pt x="5753" y="303530"/>
                </a:lnTo>
                <a:lnTo>
                  <a:pt x="6007" y="302260"/>
                </a:lnTo>
                <a:lnTo>
                  <a:pt x="7251" y="300990"/>
                </a:lnTo>
                <a:lnTo>
                  <a:pt x="7874" y="304800"/>
                </a:lnTo>
                <a:lnTo>
                  <a:pt x="10845" y="305816"/>
                </a:lnTo>
                <a:close/>
              </a:path>
              <a:path w="428625" h="576580">
                <a:moveTo>
                  <a:pt x="11607" y="306070"/>
                </a:moveTo>
                <a:lnTo>
                  <a:pt x="10845" y="305816"/>
                </a:lnTo>
                <a:lnTo>
                  <a:pt x="11188" y="307022"/>
                </a:lnTo>
                <a:lnTo>
                  <a:pt x="11607" y="306070"/>
                </a:lnTo>
                <a:close/>
              </a:path>
              <a:path w="428625" h="576580">
                <a:moveTo>
                  <a:pt x="11696" y="277368"/>
                </a:moveTo>
                <a:lnTo>
                  <a:pt x="7988" y="275348"/>
                </a:lnTo>
                <a:lnTo>
                  <a:pt x="4711" y="268732"/>
                </a:lnTo>
                <a:lnTo>
                  <a:pt x="4699" y="274777"/>
                </a:lnTo>
                <a:lnTo>
                  <a:pt x="10769" y="280352"/>
                </a:lnTo>
                <a:lnTo>
                  <a:pt x="11696" y="277368"/>
                </a:lnTo>
                <a:close/>
              </a:path>
              <a:path w="428625" h="576580">
                <a:moveTo>
                  <a:pt x="12623" y="277876"/>
                </a:moveTo>
                <a:lnTo>
                  <a:pt x="12344" y="275259"/>
                </a:lnTo>
                <a:lnTo>
                  <a:pt x="11696" y="277368"/>
                </a:lnTo>
                <a:lnTo>
                  <a:pt x="12623" y="277876"/>
                </a:lnTo>
                <a:close/>
              </a:path>
              <a:path w="428625" h="576580">
                <a:moveTo>
                  <a:pt x="14503" y="247815"/>
                </a:moveTo>
                <a:lnTo>
                  <a:pt x="13906" y="244221"/>
                </a:lnTo>
                <a:lnTo>
                  <a:pt x="11518" y="240677"/>
                </a:lnTo>
                <a:lnTo>
                  <a:pt x="12026" y="245960"/>
                </a:lnTo>
                <a:lnTo>
                  <a:pt x="14503" y="247815"/>
                </a:lnTo>
                <a:close/>
              </a:path>
              <a:path w="428625" h="576580">
                <a:moveTo>
                  <a:pt x="15265" y="298450"/>
                </a:moveTo>
                <a:lnTo>
                  <a:pt x="11430" y="307022"/>
                </a:lnTo>
                <a:lnTo>
                  <a:pt x="13436" y="307022"/>
                </a:lnTo>
                <a:lnTo>
                  <a:pt x="14338" y="303530"/>
                </a:lnTo>
                <a:lnTo>
                  <a:pt x="15265" y="298450"/>
                </a:lnTo>
                <a:close/>
              </a:path>
              <a:path w="428625" h="576580">
                <a:moveTo>
                  <a:pt x="15760" y="248208"/>
                </a:moveTo>
                <a:lnTo>
                  <a:pt x="15049" y="248208"/>
                </a:lnTo>
                <a:lnTo>
                  <a:pt x="14579" y="248208"/>
                </a:lnTo>
                <a:lnTo>
                  <a:pt x="14833" y="249783"/>
                </a:lnTo>
                <a:lnTo>
                  <a:pt x="15760" y="248208"/>
                </a:lnTo>
                <a:close/>
              </a:path>
              <a:path w="428625" h="576580">
                <a:moveTo>
                  <a:pt x="16052" y="247713"/>
                </a:moveTo>
                <a:lnTo>
                  <a:pt x="15836" y="247815"/>
                </a:lnTo>
                <a:lnTo>
                  <a:pt x="16002" y="247815"/>
                </a:lnTo>
                <a:close/>
              </a:path>
              <a:path w="428625" h="576580">
                <a:moveTo>
                  <a:pt x="20777" y="239763"/>
                </a:moveTo>
                <a:lnTo>
                  <a:pt x="16052" y="247713"/>
                </a:lnTo>
                <a:lnTo>
                  <a:pt x="18605" y="246468"/>
                </a:lnTo>
                <a:lnTo>
                  <a:pt x="20777" y="239763"/>
                </a:lnTo>
                <a:close/>
              </a:path>
              <a:path w="428625" h="576580">
                <a:moveTo>
                  <a:pt x="21120" y="234289"/>
                </a:moveTo>
                <a:lnTo>
                  <a:pt x="19189" y="232092"/>
                </a:lnTo>
                <a:lnTo>
                  <a:pt x="15811" y="226479"/>
                </a:lnTo>
                <a:lnTo>
                  <a:pt x="17576" y="231444"/>
                </a:lnTo>
                <a:lnTo>
                  <a:pt x="20904" y="234365"/>
                </a:lnTo>
                <a:lnTo>
                  <a:pt x="21120" y="234289"/>
                </a:lnTo>
                <a:close/>
              </a:path>
              <a:path w="428625" h="576580">
                <a:moveTo>
                  <a:pt x="22199" y="233921"/>
                </a:moveTo>
                <a:lnTo>
                  <a:pt x="21120" y="234289"/>
                </a:lnTo>
                <a:lnTo>
                  <a:pt x="21742" y="234988"/>
                </a:lnTo>
                <a:lnTo>
                  <a:pt x="22199" y="233921"/>
                </a:lnTo>
                <a:close/>
              </a:path>
              <a:path w="428625" h="576580">
                <a:moveTo>
                  <a:pt x="23304" y="314960"/>
                </a:moveTo>
                <a:lnTo>
                  <a:pt x="23139" y="312826"/>
                </a:lnTo>
                <a:lnTo>
                  <a:pt x="22021" y="314058"/>
                </a:lnTo>
                <a:lnTo>
                  <a:pt x="23304" y="314960"/>
                </a:lnTo>
                <a:close/>
              </a:path>
              <a:path w="428625" h="576580">
                <a:moveTo>
                  <a:pt x="23926" y="248780"/>
                </a:moveTo>
                <a:lnTo>
                  <a:pt x="20878" y="253212"/>
                </a:lnTo>
                <a:lnTo>
                  <a:pt x="17995" y="258508"/>
                </a:lnTo>
                <a:lnTo>
                  <a:pt x="16751" y="256070"/>
                </a:lnTo>
                <a:lnTo>
                  <a:pt x="13385" y="249504"/>
                </a:lnTo>
                <a:lnTo>
                  <a:pt x="14922" y="259549"/>
                </a:lnTo>
                <a:lnTo>
                  <a:pt x="12623" y="262966"/>
                </a:lnTo>
                <a:lnTo>
                  <a:pt x="9855" y="260057"/>
                </a:lnTo>
                <a:lnTo>
                  <a:pt x="5791" y="255803"/>
                </a:lnTo>
                <a:lnTo>
                  <a:pt x="6311" y="258495"/>
                </a:lnTo>
                <a:lnTo>
                  <a:pt x="6400" y="259524"/>
                </a:lnTo>
                <a:lnTo>
                  <a:pt x="5803" y="263093"/>
                </a:lnTo>
                <a:lnTo>
                  <a:pt x="3657" y="264553"/>
                </a:lnTo>
                <a:lnTo>
                  <a:pt x="2336" y="263652"/>
                </a:lnTo>
                <a:lnTo>
                  <a:pt x="1587" y="261835"/>
                </a:lnTo>
                <a:lnTo>
                  <a:pt x="1358" y="259778"/>
                </a:lnTo>
                <a:lnTo>
                  <a:pt x="1358" y="264058"/>
                </a:lnTo>
                <a:lnTo>
                  <a:pt x="2451" y="265531"/>
                </a:lnTo>
                <a:lnTo>
                  <a:pt x="3657" y="266433"/>
                </a:lnTo>
                <a:lnTo>
                  <a:pt x="6223" y="264553"/>
                </a:lnTo>
                <a:lnTo>
                  <a:pt x="7213" y="263829"/>
                </a:lnTo>
                <a:lnTo>
                  <a:pt x="7632" y="260057"/>
                </a:lnTo>
                <a:lnTo>
                  <a:pt x="10871" y="261772"/>
                </a:lnTo>
                <a:lnTo>
                  <a:pt x="14973" y="265176"/>
                </a:lnTo>
                <a:lnTo>
                  <a:pt x="15087" y="262966"/>
                </a:lnTo>
                <a:lnTo>
                  <a:pt x="15430" y="256070"/>
                </a:lnTo>
                <a:lnTo>
                  <a:pt x="17157" y="258495"/>
                </a:lnTo>
                <a:lnTo>
                  <a:pt x="22479" y="259524"/>
                </a:lnTo>
                <a:lnTo>
                  <a:pt x="22618" y="258508"/>
                </a:lnTo>
                <a:lnTo>
                  <a:pt x="20294" y="258508"/>
                </a:lnTo>
                <a:lnTo>
                  <a:pt x="22618" y="258495"/>
                </a:lnTo>
                <a:lnTo>
                  <a:pt x="23926" y="248780"/>
                </a:lnTo>
                <a:close/>
              </a:path>
              <a:path w="428625" h="576580">
                <a:moveTo>
                  <a:pt x="25463" y="226187"/>
                </a:moveTo>
                <a:lnTo>
                  <a:pt x="22199" y="233921"/>
                </a:lnTo>
                <a:lnTo>
                  <a:pt x="24104" y="233273"/>
                </a:lnTo>
                <a:lnTo>
                  <a:pt x="25463" y="226187"/>
                </a:lnTo>
                <a:close/>
              </a:path>
              <a:path w="428625" h="576580">
                <a:moveTo>
                  <a:pt x="26276" y="280111"/>
                </a:moveTo>
                <a:lnTo>
                  <a:pt x="24142" y="280212"/>
                </a:lnTo>
                <a:lnTo>
                  <a:pt x="25920" y="283337"/>
                </a:lnTo>
                <a:lnTo>
                  <a:pt x="26276" y="280111"/>
                </a:lnTo>
                <a:close/>
              </a:path>
              <a:path w="428625" h="576580">
                <a:moveTo>
                  <a:pt x="27228" y="322084"/>
                </a:moveTo>
                <a:lnTo>
                  <a:pt x="25984" y="322580"/>
                </a:lnTo>
                <a:lnTo>
                  <a:pt x="27089" y="324510"/>
                </a:lnTo>
                <a:lnTo>
                  <a:pt x="27228" y="322084"/>
                </a:lnTo>
                <a:close/>
              </a:path>
              <a:path w="428625" h="576580">
                <a:moveTo>
                  <a:pt x="28028" y="360337"/>
                </a:moveTo>
                <a:lnTo>
                  <a:pt x="27813" y="360629"/>
                </a:lnTo>
                <a:lnTo>
                  <a:pt x="27990" y="360680"/>
                </a:lnTo>
                <a:lnTo>
                  <a:pt x="28028" y="360337"/>
                </a:lnTo>
                <a:close/>
              </a:path>
              <a:path w="428625" h="576580">
                <a:moveTo>
                  <a:pt x="28829" y="276161"/>
                </a:moveTo>
                <a:lnTo>
                  <a:pt x="27152" y="272046"/>
                </a:lnTo>
                <a:lnTo>
                  <a:pt x="26276" y="280111"/>
                </a:lnTo>
                <a:lnTo>
                  <a:pt x="26670" y="280085"/>
                </a:lnTo>
                <a:lnTo>
                  <a:pt x="28829" y="276161"/>
                </a:lnTo>
                <a:close/>
              </a:path>
              <a:path w="428625" h="576580">
                <a:moveTo>
                  <a:pt x="28917" y="287134"/>
                </a:moveTo>
                <a:lnTo>
                  <a:pt x="23317" y="296430"/>
                </a:lnTo>
                <a:lnTo>
                  <a:pt x="21412" y="298221"/>
                </a:lnTo>
                <a:lnTo>
                  <a:pt x="17780" y="289483"/>
                </a:lnTo>
                <a:lnTo>
                  <a:pt x="18796" y="288086"/>
                </a:lnTo>
                <a:lnTo>
                  <a:pt x="19342" y="286550"/>
                </a:lnTo>
                <a:lnTo>
                  <a:pt x="19177" y="283692"/>
                </a:lnTo>
                <a:lnTo>
                  <a:pt x="17945" y="285140"/>
                </a:lnTo>
                <a:lnTo>
                  <a:pt x="15214" y="287794"/>
                </a:lnTo>
                <a:lnTo>
                  <a:pt x="12230" y="287718"/>
                </a:lnTo>
                <a:lnTo>
                  <a:pt x="10210" y="280962"/>
                </a:lnTo>
                <a:lnTo>
                  <a:pt x="6959" y="283298"/>
                </a:lnTo>
                <a:lnTo>
                  <a:pt x="12103" y="295554"/>
                </a:lnTo>
                <a:lnTo>
                  <a:pt x="17259" y="290563"/>
                </a:lnTo>
                <a:lnTo>
                  <a:pt x="19735" y="298437"/>
                </a:lnTo>
                <a:lnTo>
                  <a:pt x="23101" y="299326"/>
                </a:lnTo>
                <a:lnTo>
                  <a:pt x="26466" y="294982"/>
                </a:lnTo>
                <a:lnTo>
                  <a:pt x="28917" y="287134"/>
                </a:lnTo>
                <a:close/>
              </a:path>
              <a:path w="428625" h="576580">
                <a:moveTo>
                  <a:pt x="29222" y="332740"/>
                </a:moveTo>
                <a:lnTo>
                  <a:pt x="29006" y="332295"/>
                </a:lnTo>
                <a:lnTo>
                  <a:pt x="28282" y="332740"/>
                </a:lnTo>
                <a:lnTo>
                  <a:pt x="28282" y="333019"/>
                </a:lnTo>
                <a:lnTo>
                  <a:pt x="29222" y="332740"/>
                </a:lnTo>
                <a:close/>
              </a:path>
              <a:path w="428625" h="576580">
                <a:moveTo>
                  <a:pt x="34988" y="201942"/>
                </a:moveTo>
                <a:lnTo>
                  <a:pt x="34455" y="198399"/>
                </a:lnTo>
                <a:lnTo>
                  <a:pt x="33718" y="195059"/>
                </a:lnTo>
                <a:lnTo>
                  <a:pt x="32321" y="192417"/>
                </a:lnTo>
                <a:lnTo>
                  <a:pt x="30657" y="194437"/>
                </a:lnTo>
                <a:lnTo>
                  <a:pt x="33464" y="199910"/>
                </a:lnTo>
                <a:lnTo>
                  <a:pt x="34988" y="201942"/>
                </a:lnTo>
                <a:close/>
              </a:path>
              <a:path w="428625" h="576580">
                <a:moveTo>
                  <a:pt x="36410" y="227634"/>
                </a:moveTo>
                <a:lnTo>
                  <a:pt x="35915" y="221475"/>
                </a:lnTo>
                <a:lnTo>
                  <a:pt x="34734" y="225971"/>
                </a:lnTo>
                <a:lnTo>
                  <a:pt x="36410" y="227634"/>
                </a:lnTo>
                <a:close/>
              </a:path>
              <a:path w="428625" h="576580">
                <a:moveTo>
                  <a:pt x="36626" y="242443"/>
                </a:moveTo>
                <a:lnTo>
                  <a:pt x="32664" y="235394"/>
                </a:lnTo>
                <a:lnTo>
                  <a:pt x="31076" y="232143"/>
                </a:lnTo>
                <a:lnTo>
                  <a:pt x="32004" y="241744"/>
                </a:lnTo>
                <a:lnTo>
                  <a:pt x="30835" y="245745"/>
                </a:lnTo>
                <a:lnTo>
                  <a:pt x="28016" y="244386"/>
                </a:lnTo>
                <a:lnTo>
                  <a:pt x="24003" y="237947"/>
                </a:lnTo>
                <a:lnTo>
                  <a:pt x="25755" y="245148"/>
                </a:lnTo>
                <a:lnTo>
                  <a:pt x="29044" y="249415"/>
                </a:lnTo>
                <a:lnTo>
                  <a:pt x="32766" y="249097"/>
                </a:lnTo>
                <a:lnTo>
                  <a:pt x="34340" y="245745"/>
                </a:lnTo>
                <a:lnTo>
                  <a:pt x="35852" y="242544"/>
                </a:lnTo>
                <a:lnTo>
                  <a:pt x="36626" y="242443"/>
                </a:lnTo>
                <a:close/>
              </a:path>
              <a:path w="428625" h="576580">
                <a:moveTo>
                  <a:pt x="37617" y="242316"/>
                </a:moveTo>
                <a:lnTo>
                  <a:pt x="36626" y="242443"/>
                </a:lnTo>
                <a:lnTo>
                  <a:pt x="37553" y="244081"/>
                </a:lnTo>
                <a:lnTo>
                  <a:pt x="37617" y="242316"/>
                </a:lnTo>
                <a:close/>
              </a:path>
              <a:path w="428625" h="576580">
                <a:moveTo>
                  <a:pt x="38328" y="228269"/>
                </a:moveTo>
                <a:lnTo>
                  <a:pt x="37426" y="228650"/>
                </a:lnTo>
                <a:lnTo>
                  <a:pt x="36410" y="227634"/>
                </a:lnTo>
                <a:lnTo>
                  <a:pt x="36639" y="230555"/>
                </a:lnTo>
                <a:lnTo>
                  <a:pt x="38049" y="228650"/>
                </a:lnTo>
                <a:lnTo>
                  <a:pt x="38328" y="228269"/>
                </a:lnTo>
                <a:close/>
              </a:path>
              <a:path w="428625" h="576580">
                <a:moveTo>
                  <a:pt x="38633" y="265760"/>
                </a:moveTo>
                <a:lnTo>
                  <a:pt x="36207" y="272503"/>
                </a:lnTo>
                <a:lnTo>
                  <a:pt x="34417" y="274637"/>
                </a:lnTo>
                <a:lnTo>
                  <a:pt x="31851" y="271284"/>
                </a:lnTo>
                <a:lnTo>
                  <a:pt x="33578" y="268871"/>
                </a:lnTo>
                <a:lnTo>
                  <a:pt x="34620" y="267423"/>
                </a:lnTo>
                <a:lnTo>
                  <a:pt x="35814" y="265760"/>
                </a:lnTo>
                <a:lnTo>
                  <a:pt x="35928" y="264566"/>
                </a:lnTo>
                <a:lnTo>
                  <a:pt x="36042" y="261797"/>
                </a:lnTo>
                <a:lnTo>
                  <a:pt x="36042" y="261658"/>
                </a:lnTo>
                <a:lnTo>
                  <a:pt x="36156" y="258533"/>
                </a:lnTo>
                <a:lnTo>
                  <a:pt x="37884" y="249123"/>
                </a:lnTo>
                <a:lnTo>
                  <a:pt x="35217" y="258711"/>
                </a:lnTo>
                <a:lnTo>
                  <a:pt x="32918" y="260375"/>
                </a:lnTo>
                <a:lnTo>
                  <a:pt x="32918" y="264045"/>
                </a:lnTo>
                <a:lnTo>
                  <a:pt x="31965" y="266585"/>
                </a:lnTo>
                <a:lnTo>
                  <a:pt x="30619" y="267423"/>
                </a:lnTo>
                <a:lnTo>
                  <a:pt x="30035" y="265760"/>
                </a:lnTo>
                <a:lnTo>
                  <a:pt x="30162" y="263944"/>
                </a:lnTo>
                <a:lnTo>
                  <a:pt x="31102" y="261797"/>
                </a:lnTo>
                <a:lnTo>
                  <a:pt x="32410" y="261988"/>
                </a:lnTo>
                <a:lnTo>
                  <a:pt x="32918" y="264045"/>
                </a:lnTo>
                <a:lnTo>
                  <a:pt x="32918" y="260375"/>
                </a:lnTo>
                <a:lnTo>
                  <a:pt x="31115" y="261658"/>
                </a:lnTo>
                <a:lnTo>
                  <a:pt x="29057" y="255231"/>
                </a:lnTo>
                <a:lnTo>
                  <a:pt x="27152" y="269417"/>
                </a:lnTo>
                <a:lnTo>
                  <a:pt x="26289" y="267716"/>
                </a:lnTo>
                <a:lnTo>
                  <a:pt x="19392" y="260642"/>
                </a:lnTo>
                <a:lnTo>
                  <a:pt x="18542" y="266827"/>
                </a:lnTo>
                <a:lnTo>
                  <a:pt x="16522" y="270764"/>
                </a:lnTo>
                <a:lnTo>
                  <a:pt x="13893" y="270611"/>
                </a:lnTo>
                <a:lnTo>
                  <a:pt x="11201" y="264566"/>
                </a:lnTo>
                <a:lnTo>
                  <a:pt x="12344" y="275259"/>
                </a:lnTo>
                <a:lnTo>
                  <a:pt x="13093" y="272821"/>
                </a:lnTo>
                <a:lnTo>
                  <a:pt x="14109" y="274612"/>
                </a:lnTo>
                <a:lnTo>
                  <a:pt x="16649" y="276313"/>
                </a:lnTo>
                <a:lnTo>
                  <a:pt x="19189" y="273164"/>
                </a:lnTo>
                <a:lnTo>
                  <a:pt x="22758" y="280276"/>
                </a:lnTo>
                <a:lnTo>
                  <a:pt x="24142" y="280212"/>
                </a:lnTo>
                <a:lnTo>
                  <a:pt x="21577" y="275666"/>
                </a:lnTo>
                <a:lnTo>
                  <a:pt x="20485" y="273164"/>
                </a:lnTo>
                <a:lnTo>
                  <a:pt x="20332" y="272821"/>
                </a:lnTo>
                <a:lnTo>
                  <a:pt x="19761" y="271538"/>
                </a:lnTo>
                <a:lnTo>
                  <a:pt x="20205" y="270764"/>
                </a:lnTo>
                <a:lnTo>
                  <a:pt x="20497" y="270243"/>
                </a:lnTo>
                <a:lnTo>
                  <a:pt x="20739" y="269417"/>
                </a:lnTo>
                <a:lnTo>
                  <a:pt x="20980" y="267716"/>
                </a:lnTo>
                <a:lnTo>
                  <a:pt x="22898" y="270941"/>
                </a:lnTo>
                <a:lnTo>
                  <a:pt x="26403" y="271907"/>
                </a:lnTo>
                <a:lnTo>
                  <a:pt x="28321" y="269417"/>
                </a:lnTo>
                <a:lnTo>
                  <a:pt x="28740" y="268871"/>
                </a:lnTo>
                <a:lnTo>
                  <a:pt x="32029" y="274929"/>
                </a:lnTo>
                <a:lnTo>
                  <a:pt x="35471" y="276237"/>
                </a:lnTo>
                <a:lnTo>
                  <a:pt x="36766" y="274637"/>
                </a:lnTo>
                <a:lnTo>
                  <a:pt x="37960" y="273164"/>
                </a:lnTo>
                <a:lnTo>
                  <a:pt x="38074" y="272503"/>
                </a:lnTo>
                <a:lnTo>
                  <a:pt x="38633" y="265760"/>
                </a:lnTo>
                <a:close/>
              </a:path>
              <a:path w="428625" h="576580">
                <a:moveTo>
                  <a:pt x="39928" y="290080"/>
                </a:moveTo>
                <a:lnTo>
                  <a:pt x="39141" y="280098"/>
                </a:lnTo>
                <a:lnTo>
                  <a:pt x="36728" y="286258"/>
                </a:lnTo>
                <a:lnTo>
                  <a:pt x="33134" y="286639"/>
                </a:lnTo>
                <a:lnTo>
                  <a:pt x="30645" y="282257"/>
                </a:lnTo>
                <a:lnTo>
                  <a:pt x="29159" y="290106"/>
                </a:lnTo>
                <a:lnTo>
                  <a:pt x="39928" y="290080"/>
                </a:lnTo>
                <a:close/>
              </a:path>
              <a:path w="428625" h="576580">
                <a:moveTo>
                  <a:pt x="40906" y="235394"/>
                </a:moveTo>
                <a:lnTo>
                  <a:pt x="38023" y="232613"/>
                </a:lnTo>
                <a:lnTo>
                  <a:pt x="37617" y="242316"/>
                </a:lnTo>
                <a:lnTo>
                  <a:pt x="38468" y="242189"/>
                </a:lnTo>
                <a:lnTo>
                  <a:pt x="40906" y="235394"/>
                </a:lnTo>
                <a:close/>
              </a:path>
              <a:path w="428625" h="576580">
                <a:moveTo>
                  <a:pt x="42684" y="219062"/>
                </a:moveTo>
                <a:lnTo>
                  <a:pt x="41465" y="224028"/>
                </a:lnTo>
                <a:lnTo>
                  <a:pt x="38328" y="228269"/>
                </a:lnTo>
                <a:lnTo>
                  <a:pt x="41059" y="227126"/>
                </a:lnTo>
                <a:lnTo>
                  <a:pt x="42684" y="219062"/>
                </a:lnTo>
                <a:close/>
              </a:path>
              <a:path w="428625" h="576580">
                <a:moveTo>
                  <a:pt x="48679" y="210146"/>
                </a:moveTo>
                <a:lnTo>
                  <a:pt x="47510" y="203796"/>
                </a:lnTo>
                <a:lnTo>
                  <a:pt x="45097" y="208153"/>
                </a:lnTo>
                <a:lnTo>
                  <a:pt x="43675" y="206857"/>
                </a:lnTo>
                <a:lnTo>
                  <a:pt x="40982" y="203403"/>
                </a:lnTo>
                <a:lnTo>
                  <a:pt x="40411" y="210172"/>
                </a:lnTo>
                <a:lnTo>
                  <a:pt x="48679" y="210146"/>
                </a:lnTo>
                <a:close/>
              </a:path>
              <a:path w="428625" h="576580">
                <a:moveTo>
                  <a:pt x="52311" y="238760"/>
                </a:moveTo>
                <a:lnTo>
                  <a:pt x="51473" y="236931"/>
                </a:lnTo>
                <a:lnTo>
                  <a:pt x="51447" y="237490"/>
                </a:lnTo>
                <a:lnTo>
                  <a:pt x="52095" y="240030"/>
                </a:lnTo>
                <a:lnTo>
                  <a:pt x="52311" y="238760"/>
                </a:lnTo>
                <a:close/>
              </a:path>
              <a:path w="428625" h="576580">
                <a:moveTo>
                  <a:pt x="55168" y="252730"/>
                </a:moveTo>
                <a:lnTo>
                  <a:pt x="53708" y="246380"/>
                </a:lnTo>
                <a:lnTo>
                  <a:pt x="52095" y="240030"/>
                </a:lnTo>
                <a:lnTo>
                  <a:pt x="50571" y="248920"/>
                </a:lnTo>
                <a:lnTo>
                  <a:pt x="55168" y="252730"/>
                </a:lnTo>
                <a:close/>
              </a:path>
              <a:path w="428625" h="576580">
                <a:moveTo>
                  <a:pt x="62395" y="211251"/>
                </a:moveTo>
                <a:lnTo>
                  <a:pt x="62268" y="210820"/>
                </a:lnTo>
                <a:lnTo>
                  <a:pt x="62103" y="210820"/>
                </a:lnTo>
                <a:lnTo>
                  <a:pt x="62395" y="211251"/>
                </a:lnTo>
                <a:close/>
              </a:path>
              <a:path w="428625" h="576580">
                <a:moveTo>
                  <a:pt x="64846" y="298310"/>
                </a:moveTo>
                <a:lnTo>
                  <a:pt x="62915" y="298424"/>
                </a:lnTo>
                <a:lnTo>
                  <a:pt x="63004" y="300202"/>
                </a:lnTo>
                <a:lnTo>
                  <a:pt x="62674" y="302437"/>
                </a:lnTo>
                <a:lnTo>
                  <a:pt x="64300" y="302628"/>
                </a:lnTo>
                <a:lnTo>
                  <a:pt x="64477" y="300558"/>
                </a:lnTo>
                <a:lnTo>
                  <a:pt x="64846" y="298310"/>
                </a:lnTo>
                <a:close/>
              </a:path>
              <a:path w="428625" h="576580">
                <a:moveTo>
                  <a:pt x="66471" y="217170"/>
                </a:moveTo>
                <a:lnTo>
                  <a:pt x="62395" y="211251"/>
                </a:lnTo>
                <a:lnTo>
                  <a:pt x="63385" y="214630"/>
                </a:lnTo>
                <a:lnTo>
                  <a:pt x="63284" y="218440"/>
                </a:lnTo>
                <a:lnTo>
                  <a:pt x="65773" y="220980"/>
                </a:lnTo>
                <a:lnTo>
                  <a:pt x="66471" y="217170"/>
                </a:lnTo>
                <a:close/>
              </a:path>
              <a:path w="428625" h="576580">
                <a:moveTo>
                  <a:pt x="67830" y="331851"/>
                </a:moveTo>
                <a:lnTo>
                  <a:pt x="66700" y="330339"/>
                </a:lnTo>
                <a:lnTo>
                  <a:pt x="64668" y="331800"/>
                </a:lnTo>
                <a:lnTo>
                  <a:pt x="65786" y="335241"/>
                </a:lnTo>
                <a:lnTo>
                  <a:pt x="64770" y="337464"/>
                </a:lnTo>
                <a:lnTo>
                  <a:pt x="66687" y="337096"/>
                </a:lnTo>
                <a:lnTo>
                  <a:pt x="67830" y="331851"/>
                </a:lnTo>
                <a:close/>
              </a:path>
              <a:path w="428625" h="576580">
                <a:moveTo>
                  <a:pt x="68338" y="314223"/>
                </a:moveTo>
                <a:lnTo>
                  <a:pt x="67398" y="312204"/>
                </a:lnTo>
                <a:lnTo>
                  <a:pt x="65773" y="311950"/>
                </a:lnTo>
                <a:lnTo>
                  <a:pt x="64579" y="318820"/>
                </a:lnTo>
                <a:lnTo>
                  <a:pt x="66814" y="318960"/>
                </a:lnTo>
                <a:lnTo>
                  <a:pt x="66548" y="316052"/>
                </a:lnTo>
                <a:lnTo>
                  <a:pt x="68338" y="314223"/>
                </a:lnTo>
                <a:close/>
              </a:path>
              <a:path w="428625" h="576580">
                <a:moveTo>
                  <a:pt x="69024" y="301040"/>
                </a:moveTo>
                <a:lnTo>
                  <a:pt x="68186" y="296367"/>
                </a:lnTo>
                <a:lnTo>
                  <a:pt x="67564" y="295122"/>
                </a:lnTo>
                <a:lnTo>
                  <a:pt x="66370" y="296392"/>
                </a:lnTo>
                <a:lnTo>
                  <a:pt x="67348" y="299745"/>
                </a:lnTo>
                <a:lnTo>
                  <a:pt x="67449" y="301383"/>
                </a:lnTo>
                <a:lnTo>
                  <a:pt x="69024" y="301040"/>
                </a:lnTo>
                <a:close/>
              </a:path>
              <a:path w="428625" h="576580">
                <a:moveTo>
                  <a:pt x="72212" y="298970"/>
                </a:moveTo>
                <a:lnTo>
                  <a:pt x="70573" y="295757"/>
                </a:lnTo>
                <a:lnTo>
                  <a:pt x="70777" y="293319"/>
                </a:lnTo>
                <a:lnTo>
                  <a:pt x="68033" y="294005"/>
                </a:lnTo>
                <a:lnTo>
                  <a:pt x="70954" y="298335"/>
                </a:lnTo>
                <a:lnTo>
                  <a:pt x="71018" y="300774"/>
                </a:lnTo>
                <a:lnTo>
                  <a:pt x="72212" y="298970"/>
                </a:lnTo>
                <a:close/>
              </a:path>
              <a:path w="428625" h="576580">
                <a:moveTo>
                  <a:pt x="72237" y="316649"/>
                </a:moveTo>
                <a:lnTo>
                  <a:pt x="71310" y="311950"/>
                </a:lnTo>
                <a:lnTo>
                  <a:pt x="70650" y="309841"/>
                </a:lnTo>
                <a:lnTo>
                  <a:pt x="70142" y="311746"/>
                </a:lnTo>
                <a:lnTo>
                  <a:pt x="69545" y="315709"/>
                </a:lnTo>
                <a:lnTo>
                  <a:pt x="69545" y="317652"/>
                </a:lnTo>
                <a:lnTo>
                  <a:pt x="72237" y="316649"/>
                </a:lnTo>
                <a:close/>
              </a:path>
              <a:path w="428625" h="576580">
                <a:moveTo>
                  <a:pt x="72326" y="209308"/>
                </a:moveTo>
                <a:lnTo>
                  <a:pt x="72059" y="205740"/>
                </a:lnTo>
                <a:lnTo>
                  <a:pt x="70916" y="205079"/>
                </a:lnTo>
                <a:lnTo>
                  <a:pt x="71501" y="208280"/>
                </a:lnTo>
                <a:lnTo>
                  <a:pt x="72326" y="209308"/>
                </a:lnTo>
                <a:close/>
              </a:path>
              <a:path w="428625" h="576580">
                <a:moveTo>
                  <a:pt x="77660" y="219710"/>
                </a:moveTo>
                <a:lnTo>
                  <a:pt x="75603" y="213360"/>
                </a:lnTo>
                <a:lnTo>
                  <a:pt x="72326" y="209308"/>
                </a:lnTo>
                <a:lnTo>
                  <a:pt x="73025" y="218440"/>
                </a:lnTo>
                <a:lnTo>
                  <a:pt x="77660" y="219710"/>
                </a:lnTo>
                <a:close/>
              </a:path>
              <a:path w="428625" h="576580">
                <a:moveTo>
                  <a:pt x="88734" y="234594"/>
                </a:moveTo>
                <a:lnTo>
                  <a:pt x="88595" y="231140"/>
                </a:lnTo>
                <a:lnTo>
                  <a:pt x="86931" y="230327"/>
                </a:lnTo>
                <a:lnTo>
                  <a:pt x="88734" y="234594"/>
                </a:lnTo>
                <a:close/>
              </a:path>
              <a:path w="428625" h="576580">
                <a:moveTo>
                  <a:pt x="89001" y="259080"/>
                </a:moveTo>
                <a:lnTo>
                  <a:pt x="88785" y="258152"/>
                </a:lnTo>
                <a:lnTo>
                  <a:pt x="88392" y="259080"/>
                </a:lnTo>
                <a:lnTo>
                  <a:pt x="88455" y="259295"/>
                </a:lnTo>
                <a:lnTo>
                  <a:pt x="89001" y="259080"/>
                </a:lnTo>
                <a:close/>
              </a:path>
              <a:path w="428625" h="576580">
                <a:moveTo>
                  <a:pt x="93167" y="247650"/>
                </a:moveTo>
                <a:lnTo>
                  <a:pt x="91948" y="241300"/>
                </a:lnTo>
                <a:lnTo>
                  <a:pt x="88887" y="234950"/>
                </a:lnTo>
                <a:lnTo>
                  <a:pt x="88734" y="234594"/>
                </a:lnTo>
                <a:lnTo>
                  <a:pt x="89077" y="242570"/>
                </a:lnTo>
                <a:lnTo>
                  <a:pt x="93167" y="247650"/>
                </a:lnTo>
                <a:close/>
              </a:path>
              <a:path w="428625" h="576580">
                <a:moveTo>
                  <a:pt x="109232" y="196811"/>
                </a:moveTo>
                <a:lnTo>
                  <a:pt x="107480" y="193802"/>
                </a:lnTo>
                <a:lnTo>
                  <a:pt x="107848" y="195580"/>
                </a:lnTo>
                <a:lnTo>
                  <a:pt x="109232" y="196811"/>
                </a:lnTo>
                <a:close/>
              </a:path>
              <a:path w="428625" h="576580">
                <a:moveTo>
                  <a:pt x="111721" y="220980"/>
                </a:moveTo>
                <a:lnTo>
                  <a:pt x="111201" y="219684"/>
                </a:lnTo>
                <a:lnTo>
                  <a:pt x="110909" y="220980"/>
                </a:lnTo>
                <a:lnTo>
                  <a:pt x="111721" y="220980"/>
                </a:lnTo>
                <a:close/>
              </a:path>
              <a:path w="428625" h="576580">
                <a:moveTo>
                  <a:pt x="119329" y="208280"/>
                </a:moveTo>
                <a:lnTo>
                  <a:pt x="115036" y="201930"/>
                </a:lnTo>
                <a:lnTo>
                  <a:pt x="109232" y="196811"/>
                </a:lnTo>
                <a:lnTo>
                  <a:pt x="110744" y="199390"/>
                </a:lnTo>
                <a:lnTo>
                  <a:pt x="114693" y="204470"/>
                </a:lnTo>
                <a:lnTo>
                  <a:pt x="119329" y="208280"/>
                </a:lnTo>
                <a:close/>
              </a:path>
              <a:path w="428625" h="576580">
                <a:moveTo>
                  <a:pt x="137287" y="221576"/>
                </a:moveTo>
                <a:lnTo>
                  <a:pt x="136271" y="218440"/>
                </a:lnTo>
                <a:lnTo>
                  <a:pt x="133819" y="216535"/>
                </a:lnTo>
                <a:lnTo>
                  <a:pt x="133832" y="218440"/>
                </a:lnTo>
                <a:lnTo>
                  <a:pt x="137287" y="221576"/>
                </a:lnTo>
                <a:close/>
              </a:path>
              <a:path w="428625" h="576580">
                <a:moveTo>
                  <a:pt x="160820" y="180733"/>
                </a:moveTo>
                <a:lnTo>
                  <a:pt x="159981" y="175260"/>
                </a:lnTo>
                <a:lnTo>
                  <a:pt x="158216" y="175539"/>
                </a:lnTo>
                <a:lnTo>
                  <a:pt x="159943" y="180340"/>
                </a:lnTo>
                <a:lnTo>
                  <a:pt x="160820" y="180733"/>
                </a:lnTo>
                <a:close/>
              </a:path>
              <a:path w="428625" h="576580">
                <a:moveTo>
                  <a:pt x="179984" y="228600"/>
                </a:moveTo>
                <a:lnTo>
                  <a:pt x="179730" y="228231"/>
                </a:lnTo>
                <a:lnTo>
                  <a:pt x="179539" y="228904"/>
                </a:lnTo>
                <a:lnTo>
                  <a:pt x="179984" y="228600"/>
                </a:lnTo>
                <a:close/>
              </a:path>
              <a:path w="428625" h="576580">
                <a:moveTo>
                  <a:pt x="199567" y="169291"/>
                </a:moveTo>
                <a:lnTo>
                  <a:pt x="198323" y="167640"/>
                </a:lnTo>
                <a:lnTo>
                  <a:pt x="197764" y="167132"/>
                </a:lnTo>
                <a:lnTo>
                  <a:pt x="198424" y="168910"/>
                </a:lnTo>
                <a:lnTo>
                  <a:pt x="199567" y="169291"/>
                </a:lnTo>
                <a:close/>
              </a:path>
              <a:path w="428625" h="576580">
                <a:moveTo>
                  <a:pt x="211201" y="177800"/>
                </a:moveTo>
                <a:lnTo>
                  <a:pt x="206133" y="171450"/>
                </a:lnTo>
                <a:lnTo>
                  <a:pt x="199567" y="169291"/>
                </a:lnTo>
                <a:lnTo>
                  <a:pt x="204076" y="175260"/>
                </a:lnTo>
                <a:lnTo>
                  <a:pt x="211201" y="177800"/>
                </a:lnTo>
                <a:close/>
              </a:path>
              <a:path w="428625" h="576580">
                <a:moveTo>
                  <a:pt x="253466" y="157480"/>
                </a:moveTo>
                <a:lnTo>
                  <a:pt x="252552" y="156502"/>
                </a:lnTo>
                <a:lnTo>
                  <a:pt x="252526" y="157480"/>
                </a:lnTo>
                <a:lnTo>
                  <a:pt x="251688" y="158432"/>
                </a:lnTo>
                <a:lnTo>
                  <a:pt x="253466" y="157480"/>
                </a:lnTo>
                <a:close/>
              </a:path>
              <a:path w="428625" h="576580">
                <a:moveTo>
                  <a:pt x="260921" y="189496"/>
                </a:moveTo>
                <a:lnTo>
                  <a:pt x="260388" y="188290"/>
                </a:lnTo>
                <a:lnTo>
                  <a:pt x="260400" y="189230"/>
                </a:lnTo>
                <a:lnTo>
                  <a:pt x="260921" y="189496"/>
                </a:lnTo>
                <a:close/>
              </a:path>
              <a:path w="428625" h="576580">
                <a:moveTo>
                  <a:pt x="279996" y="114198"/>
                </a:moveTo>
                <a:lnTo>
                  <a:pt x="279577" y="114147"/>
                </a:lnTo>
                <a:lnTo>
                  <a:pt x="279742" y="114300"/>
                </a:lnTo>
                <a:lnTo>
                  <a:pt x="279996" y="114198"/>
                </a:lnTo>
                <a:close/>
              </a:path>
              <a:path w="428625" h="576580">
                <a:moveTo>
                  <a:pt x="286753" y="130810"/>
                </a:moveTo>
                <a:lnTo>
                  <a:pt x="286740" y="130581"/>
                </a:lnTo>
                <a:lnTo>
                  <a:pt x="286600" y="130810"/>
                </a:lnTo>
                <a:lnTo>
                  <a:pt x="286753" y="130810"/>
                </a:lnTo>
                <a:close/>
              </a:path>
              <a:path w="428625" h="576580">
                <a:moveTo>
                  <a:pt x="290601" y="114300"/>
                </a:moveTo>
                <a:lnTo>
                  <a:pt x="286258" y="111760"/>
                </a:lnTo>
                <a:lnTo>
                  <a:pt x="279996" y="114198"/>
                </a:lnTo>
                <a:lnTo>
                  <a:pt x="289648" y="115570"/>
                </a:lnTo>
                <a:lnTo>
                  <a:pt x="290601" y="114300"/>
                </a:lnTo>
                <a:close/>
              </a:path>
              <a:path w="428625" h="576580">
                <a:moveTo>
                  <a:pt x="299872" y="114300"/>
                </a:moveTo>
                <a:lnTo>
                  <a:pt x="299326" y="113995"/>
                </a:lnTo>
                <a:lnTo>
                  <a:pt x="299415" y="114300"/>
                </a:lnTo>
                <a:lnTo>
                  <a:pt x="299758" y="114388"/>
                </a:lnTo>
                <a:close/>
              </a:path>
              <a:path w="428625" h="576580">
                <a:moveTo>
                  <a:pt x="303631" y="115303"/>
                </a:moveTo>
                <a:lnTo>
                  <a:pt x="301663" y="111760"/>
                </a:lnTo>
                <a:lnTo>
                  <a:pt x="300456" y="114554"/>
                </a:lnTo>
                <a:lnTo>
                  <a:pt x="303631" y="115303"/>
                </a:lnTo>
                <a:close/>
              </a:path>
              <a:path w="428625" h="576580">
                <a:moveTo>
                  <a:pt x="305968" y="103454"/>
                </a:moveTo>
                <a:lnTo>
                  <a:pt x="305371" y="102870"/>
                </a:lnTo>
                <a:lnTo>
                  <a:pt x="304863" y="104152"/>
                </a:lnTo>
                <a:lnTo>
                  <a:pt x="305968" y="103454"/>
                </a:lnTo>
                <a:close/>
              </a:path>
              <a:path w="428625" h="576580">
                <a:moveTo>
                  <a:pt x="307555" y="144780"/>
                </a:moveTo>
                <a:lnTo>
                  <a:pt x="305765" y="142811"/>
                </a:lnTo>
                <a:lnTo>
                  <a:pt x="306247" y="144780"/>
                </a:lnTo>
                <a:lnTo>
                  <a:pt x="306057" y="145326"/>
                </a:lnTo>
                <a:lnTo>
                  <a:pt x="307555" y="144780"/>
                </a:lnTo>
                <a:close/>
              </a:path>
              <a:path w="428625" h="576580">
                <a:moveTo>
                  <a:pt x="325615" y="276860"/>
                </a:moveTo>
                <a:lnTo>
                  <a:pt x="323735" y="275590"/>
                </a:lnTo>
                <a:lnTo>
                  <a:pt x="322834" y="277393"/>
                </a:lnTo>
                <a:lnTo>
                  <a:pt x="325615" y="276860"/>
                </a:lnTo>
                <a:close/>
              </a:path>
              <a:path w="428625" h="576580">
                <a:moveTo>
                  <a:pt x="327571" y="109220"/>
                </a:moveTo>
                <a:lnTo>
                  <a:pt x="326999" y="108318"/>
                </a:lnTo>
                <a:lnTo>
                  <a:pt x="326478" y="109435"/>
                </a:lnTo>
                <a:lnTo>
                  <a:pt x="327571" y="109220"/>
                </a:lnTo>
                <a:close/>
              </a:path>
              <a:path w="428625" h="576580">
                <a:moveTo>
                  <a:pt x="354965" y="251460"/>
                </a:moveTo>
                <a:lnTo>
                  <a:pt x="353923" y="251028"/>
                </a:lnTo>
                <a:lnTo>
                  <a:pt x="354520" y="251650"/>
                </a:lnTo>
                <a:lnTo>
                  <a:pt x="354965" y="251460"/>
                </a:lnTo>
                <a:close/>
              </a:path>
              <a:path w="428625" h="576580">
                <a:moveTo>
                  <a:pt x="373659" y="222250"/>
                </a:moveTo>
                <a:lnTo>
                  <a:pt x="372795" y="221615"/>
                </a:lnTo>
                <a:lnTo>
                  <a:pt x="372757" y="222732"/>
                </a:lnTo>
                <a:lnTo>
                  <a:pt x="373659" y="222250"/>
                </a:lnTo>
                <a:close/>
              </a:path>
              <a:path w="428625" h="576580">
                <a:moveTo>
                  <a:pt x="404380" y="162560"/>
                </a:moveTo>
                <a:lnTo>
                  <a:pt x="403415" y="162560"/>
                </a:lnTo>
                <a:lnTo>
                  <a:pt x="403745" y="163487"/>
                </a:lnTo>
                <a:lnTo>
                  <a:pt x="404380" y="162560"/>
                </a:lnTo>
                <a:close/>
              </a:path>
              <a:path w="428625" h="576580">
                <a:moveTo>
                  <a:pt x="405206" y="167640"/>
                </a:moveTo>
                <a:lnTo>
                  <a:pt x="403745" y="163487"/>
                </a:lnTo>
                <a:lnTo>
                  <a:pt x="399122" y="170180"/>
                </a:lnTo>
                <a:lnTo>
                  <a:pt x="387502" y="179070"/>
                </a:lnTo>
                <a:lnTo>
                  <a:pt x="375513" y="184150"/>
                </a:lnTo>
                <a:lnTo>
                  <a:pt x="367817" y="186690"/>
                </a:lnTo>
                <a:lnTo>
                  <a:pt x="376567" y="186690"/>
                </a:lnTo>
                <a:lnTo>
                  <a:pt x="388391" y="180340"/>
                </a:lnTo>
                <a:lnTo>
                  <a:pt x="396798" y="173977"/>
                </a:lnTo>
                <a:lnTo>
                  <a:pt x="405206" y="167640"/>
                </a:lnTo>
                <a:close/>
              </a:path>
              <a:path w="428625" h="576580">
                <a:moveTo>
                  <a:pt x="425081" y="87630"/>
                </a:moveTo>
                <a:lnTo>
                  <a:pt x="423659" y="88519"/>
                </a:lnTo>
                <a:lnTo>
                  <a:pt x="424103" y="88900"/>
                </a:lnTo>
                <a:lnTo>
                  <a:pt x="424205" y="89458"/>
                </a:lnTo>
                <a:lnTo>
                  <a:pt x="425081" y="87630"/>
                </a:lnTo>
                <a:close/>
              </a:path>
              <a:path w="428625" h="576580">
                <a:moveTo>
                  <a:pt x="427558" y="22860"/>
                </a:moveTo>
                <a:lnTo>
                  <a:pt x="425983" y="24130"/>
                </a:lnTo>
                <a:lnTo>
                  <a:pt x="426770" y="24130"/>
                </a:lnTo>
                <a:lnTo>
                  <a:pt x="427139" y="24396"/>
                </a:lnTo>
                <a:lnTo>
                  <a:pt x="427558" y="22860"/>
                </a:lnTo>
                <a:close/>
              </a:path>
              <a:path w="428625" h="576580">
                <a:moveTo>
                  <a:pt x="428548" y="25400"/>
                </a:moveTo>
                <a:lnTo>
                  <a:pt x="427139" y="24396"/>
                </a:lnTo>
                <a:lnTo>
                  <a:pt x="425805" y="29210"/>
                </a:lnTo>
                <a:lnTo>
                  <a:pt x="417703" y="45720"/>
                </a:lnTo>
                <a:lnTo>
                  <a:pt x="389001" y="86360"/>
                </a:lnTo>
                <a:lnTo>
                  <a:pt x="377012" y="90170"/>
                </a:lnTo>
                <a:lnTo>
                  <a:pt x="373062" y="92710"/>
                </a:lnTo>
                <a:lnTo>
                  <a:pt x="376758" y="92710"/>
                </a:lnTo>
                <a:lnTo>
                  <a:pt x="381330" y="93980"/>
                </a:lnTo>
                <a:lnTo>
                  <a:pt x="382689" y="95250"/>
                </a:lnTo>
                <a:lnTo>
                  <a:pt x="369303" y="110490"/>
                </a:lnTo>
                <a:lnTo>
                  <a:pt x="357085" y="121920"/>
                </a:lnTo>
                <a:lnTo>
                  <a:pt x="345046" y="129540"/>
                </a:lnTo>
                <a:lnTo>
                  <a:pt x="332206" y="134620"/>
                </a:lnTo>
                <a:lnTo>
                  <a:pt x="329907" y="133350"/>
                </a:lnTo>
                <a:lnTo>
                  <a:pt x="325297" y="132080"/>
                </a:lnTo>
                <a:lnTo>
                  <a:pt x="323126" y="133324"/>
                </a:lnTo>
                <a:lnTo>
                  <a:pt x="308864" y="133350"/>
                </a:lnTo>
                <a:lnTo>
                  <a:pt x="301929" y="130810"/>
                </a:lnTo>
                <a:lnTo>
                  <a:pt x="295084" y="129540"/>
                </a:lnTo>
                <a:lnTo>
                  <a:pt x="288467" y="128270"/>
                </a:lnTo>
                <a:lnTo>
                  <a:pt x="287743" y="125730"/>
                </a:lnTo>
                <a:lnTo>
                  <a:pt x="286816" y="123190"/>
                </a:lnTo>
                <a:lnTo>
                  <a:pt x="284632" y="121920"/>
                </a:lnTo>
                <a:lnTo>
                  <a:pt x="290487" y="123190"/>
                </a:lnTo>
                <a:lnTo>
                  <a:pt x="299364" y="125730"/>
                </a:lnTo>
                <a:lnTo>
                  <a:pt x="307644" y="129540"/>
                </a:lnTo>
                <a:lnTo>
                  <a:pt x="311734" y="127000"/>
                </a:lnTo>
                <a:lnTo>
                  <a:pt x="304685" y="127000"/>
                </a:lnTo>
                <a:lnTo>
                  <a:pt x="296684" y="124460"/>
                </a:lnTo>
                <a:lnTo>
                  <a:pt x="291693" y="121920"/>
                </a:lnTo>
                <a:lnTo>
                  <a:pt x="294284" y="119380"/>
                </a:lnTo>
                <a:lnTo>
                  <a:pt x="295579" y="118110"/>
                </a:lnTo>
                <a:lnTo>
                  <a:pt x="299986" y="120650"/>
                </a:lnTo>
                <a:lnTo>
                  <a:pt x="308419" y="123190"/>
                </a:lnTo>
                <a:lnTo>
                  <a:pt x="312077" y="123190"/>
                </a:lnTo>
                <a:lnTo>
                  <a:pt x="321233" y="128270"/>
                </a:lnTo>
                <a:lnTo>
                  <a:pt x="323075" y="133210"/>
                </a:lnTo>
                <a:lnTo>
                  <a:pt x="323253" y="129540"/>
                </a:lnTo>
                <a:lnTo>
                  <a:pt x="322592" y="127000"/>
                </a:lnTo>
                <a:lnTo>
                  <a:pt x="321094" y="124460"/>
                </a:lnTo>
                <a:lnTo>
                  <a:pt x="334124" y="116840"/>
                </a:lnTo>
                <a:lnTo>
                  <a:pt x="371475" y="88900"/>
                </a:lnTo>
                <a:lnTo>
                  <a:pt x="405396" y="54610"/>
                </a:lnTo>
                <a:lnTo>
                  <a:pt x="413778" y="39370"/>
                </a:lnTo>
                <a:lnTo>
                  <a:pt x="404152" y="54610"/>
                </a:lnTo>
                <a:lnTo>
                  <a:pt x="393293" y="66040"/>
                </a:lnTo>
                <a:lnTo>
                  <a:pt x="357428" y="99060"/>
                </a:lnTo>
                <a:lnTo>
                  <a:pt x="316496" y="123190"/>
                </a:lnTo>
                <a:lnTo>
                  <a:pt x="317246" y="121920"/>
                </a:lnTo>
                <a:lnTo>
                  <a:pt x="318008" y="120650"/>
                </a:lnTo>
                <a:lnTo>
                  <a:pt x="318770" y="119380"/>
                </a:lnTo>
                <a:lnTo>
                  <a:pt x="318173" y="115570"/>
                </a:lnTo>
                <a:lnTo>
                  <a:pt x="315074" y="114300"/>
                </a:lnTo>
                <a:lnTo>
                  <a:pt x="320332" y="114300"/>
                </a:lnTo>
                <a:lnTo>
                  <a:pt x="324827" y="113030"/>
                </a:lnTo>
                <a:lnTo>
                  <a:pt x="325412" y="111760"/>
                </a:lnTo>
                <a:lnTo>
                  <a:pt x="326478" y="109435"/>
                </a:lnTo>
                <a:lnTo>
                  <a:pt x="314756" y="111709"/>
                </a:lnTo>
                <a:lnTo>
                  <a:pt x="314756" y="119380"/>
                </a:lnTo>
                <a:lnTo>
                  <a:pt x="310095" y="120650"/>
                </a:lnTo>
                <a:lnTo>
                  <a:pt x="308038" y="119913"/>
                </a:lnTo>
                <a:lnTo>
                  <a:pt x="309105" y="116840"/>
                </a:lnTo>
                <a:lnTo>
                  <a:pt x="304800" y="115570"/>
                </a:lnTo>
                <a:lnTo>
                  <a:pt x="303631" y="115303"/>
                </a:lnTo>
                <a:lnTo>
                  <a:pt x="305765" y="119100"/>
                </a:lnTo>
                <a:lnTo>
                  <a:pt x="303009" y="118110"/>
                </a:lnTo>
                <a:lnTo>
                  <a:pt x="299466" y="116840"/>
                </a:lnTo>
                <a:lnTo>
                  <a:pt x="300456" y="114554"/>
                </a:lnTo>
                <a:lnTo>
                  <a:pt x="299758" y="114388"/>
                </a:lnTo>
                <a:lnTo>
                  <a:pt x="294652" y="118110"/>
                </a:lnTo>
                <a:lnTo>
                  <a:pt x="282663" y="119380"/>
                </a:lnTo>
                <a:lnTo>
                  <a:pt x="269697" y="118110"/>
                </a:lnTo>
                <a:lnTo>
                  <a:pt x="268681" y="116840"/>
                </a:lnTo>
                <a:lnTo>
                  <a:pt x="267665" y="115570"/>
                </a:lnTo>
                <a:lnTo>
                  <a:pt x="271780" y="113030"/>
                </a:lnTo>
                <a:lnTo>
                  <a:pt x="279577" y="114147"/>
                </a:lnTo>
                <a:lnTo>
                  <a:pt x="278498" y="113030"/>
                </a:lnTo>
                <a:lnTo>
                  <a:pt x="276021" y="110490"/>
                </a:lnTo>
                <a:lnTo>
                  <a:pt x="277761" y="110490"/>
                </a:lnTo>
                <a:lnTo>
                  <a:pt x="281876" y="106680"/>
                </a:lnTo>
                <a:lnTo>
                  <a:pt x="284721" y="106680"/>
                </a:lnTo>
                <a:lnTo>
                  <a:pt x="288721" y="107950"/>
                </a:lnTo>
                <a:lnTo>
                  <a:pt x="299326" y="113995"/>
                </a:lnTo>
                <a:lnTo>
                  <a:pt x="298005" y="109220"/>
                </a:lnTo>
                <a:lnTo>
                  <a:pt x="311416" y="114300"/>
                </a:lnTo>
                <a:lnTo>
                  <a:pt x="314756" y="119380"/>
                </a:lnTo>
                <a:lnTo>
                  <a:pt x="314756" y="111709"/>
                </a:lnTo>
                <a:lnTo>
                  <a:pt x="314477" y="111760"/>
                </a:lnTo>
                <a:lnTo>
                  <a:pt x="306324" y="107950"/>
                </a:lnTo>
                <a:lnTo>
                  <a:pt x="302844" y="109220"/>
                </a:lnTo>
                <a:lnTo>
                  <a:pt x="303352" y="107950"/>
                </a:lnTo>
                <a:lnTo>
                  <a:pt x="304863" y="104152"/>
                </a:lnTo>
                <a:lnTo>
                  <a:pt x="298869" y="107950"/>
                </a:lnTo>
                <a:lnTo>
                  <a:pt x="291274" y="106680"/>
                </a:lnTo>
                <a:lnTo>
                  <a:pt x="285191" y="105410"/>
                </a:lnTo>
                <a:lnTo>
                  <a:pt x="289306" y="100330"/>
                </a:lnTo>
                <a:lnTo>
                  <a:pt x="297408" y="104140"/>
                </a:lnTo>
                <a:lnTo>
                  <a:pt x="302717" y="100330"/>
                </a:lnTo>
                <a:lnTo>
                  <a:pt x="300050" y="99060"/>
                </a:lnTo>
                <a:lnTo>
                  <a:pt x="296481" y="100330"/>
                </a:lnTo>
                <a:lnTo>
                  <a:pt x="294894" y="99060"/>
                </a:lnTo>
                <a:lnTo>
                  <a:pt x="296659" y="96520"/>
                </a:lnTo>
                <a:lnTo>
                  <a:pt x="301752" y="95250"/>
                </a:lnTo>
                <a:lnTo>
                  <a:pt x="311861" y="97790"/>
                </a:lnTo>
                <a:lnTo>
                  <a:pt x="308889" y="101600"/>
                </a:lnTo>
                <a:lnTo>
                  <a:pt x="305968" y="103454"/>
                </a:lnTo>
                <a:lnTo>
                  <a:pt x="313258" y="110490"/>
                </a:lnTo>
                <a:lnTo>
                  <a:pt x="317042" y="106680"/>
                </a:lnTo>
                <a:lnTo>
                  <a:pt x="315823" y="105410"/>
                </a:lnTo>
                <a:lnTo>
                  <a:pt x="312000" y="106680"/>
                </a:lnTo>
                <a:lnTo>
                  <a:pt x="310235" y="104140"/>
                </a:lnTo>
                <a:lnTo>
                  <a:pt x="312064" y="101600"/>
                </a:lnTo>
                <a:lnTo>
                  <a:pt x="315912" y="101600"/>
                </a:lnTo>
                <a:lnTo>
                  <a:pt x="324370" y="104152"/>
                </a:lnTo>
                <a:lnTo>
                  <a:pt x="326999" y="108318"/>
                </a:lnTo>
                <a:lnTo>
                  <a:pt x="327164" y="107950"/>
                </a:lnTo>
                <a:lnTo>
                  <a:pt x="331038" y="105410"/>
                </a:lnTo>
                <a:lnTo>
                  <a:pt x="354317" y="90170"/>
                </a:lnTo>
                <a:lnTo>
                  <a:pt x="365569" y="81280"/>
                </a:lnTo>
                <a:lnTo>
                  <a:pt x="380034" y="69850"/>
                </a:lnTo>
                <a:lnTo>
                  <a:pt x="403237" y="48260"/>
                </a:lnTo>
                <a:lnTo>
                  <a:pt x="422859" y="26670"/>
                </a:lnTo>
                <a:lnTo>
                  <a:pt x="425983" y="24130"/>
                </a:lnTo>
                <a:lnTo>
                  <a:pt x="422783" y="24130"/>
                </a:lnTo>
                <a:lnTo>
                  <a:pt x="421017" y="25400"/>
                </a:lnTo>
                <a:lnTo>
                  <a:pt x="407860" y="41910"/>
                </a:lnTo>
                <a:lnTo>
                  <a:pt x="393788" y="55880"/>
                </a:lnTo>
                <a:lnTo>
                  <a:pt x="379044" y="68580"/>
                </a:lnTo>
                <a:lnTo>
                  <a:pt x="363867" y="81280"/>
                </a:lnTo>
                <a:lnTo>
                  <a:pt x="370509" y="73660"/>
                </a:lnTo>
                <a:lnTo>
                  <a:pt x="376707" y="66040"/>
                </a:lnTo>
                <a:lnTo>
                  <a:pt x="382244" y="57150"/>
                </a:lnTo>
                <a:lnTo>
                  <a:pt x="386867" y="46990"/>
                </a:lnTo>
                <a:lnTo>
                  <a:pt x="392760" y="44450"/>
                </a:lnTo>
                <a:lnTo>
                  <a:pt x="398589" y="38100"/>
                </a:lnTo>
                <a:lnTo>
                  <a:pt x="404241" y="29210"/>
                </a:lnTo>
                <a:lnTo>
                  <a:pt x="409600" y="17780"/>
                </a:lnTo>
                <a:lnTo>
                  <a:pt x="410273" y="16510"/>
                </a:lnTo>
                <a:lnTo>
                  <a:pt x="410756" y="13970"/>
                </a:lnTo>
                <a:lnTo>
                  <a:pt x="411099" y="12700"/>
                </a:lnTo>
                <a:lnTo>
                  <a:pt x="411556" y="11430"/>
                </a:lnTo>
                <a:lnTo>
                  <a:pt x="411975" y="8890"/>
                </a:lnTo>
                <a:lnTo>
                  <a:pt x="411657" y="6350"/>
                </a:lnTo>
                <a:lnTo>
                  <a:pt x="411454" y="3810"/>
                </a:lnTo>
                <a:lnTo>
                  <a:pt x="410883" y="2540"/>
                </a:lnTo>
                <a:lnTo>
                  <a:pt x="409981" y="1562"/>
                </a:lnTo>
                <a:lnTo>
                  <a:pt x="409981" y="11430"/>
                </a:lnTo>
                <a:lnTo>
                  <a:pt x="409689" y="13970"/>
                </a:lnTo>
                <a:lnTo>
                  <a:pt x="403415" y="26670"/>
                </a:lnTo>
                <a:lnTo>
                  <a:pt x="396494" y="36830"/>
                </a:lnTo>
                <a:lnTo>
                  <a:pt x="389140" y="43180"/>
                </a:lnTo>
                <a:lnTo>
                  <a:pt x="381596" y="45720"/>
                </a:lnTo>
                <a:lnTo>
                  <a:pt x="377228" y="62230"/>
                </a:lnTo>
                <a:lnTo>
                  <a:pt x="359994" y="80010"/>
                </a:lnTo>
                <a:lnTo>
                  <a:pt x="339839" y="96520"/>
                </a:lnTo>
                <a:lnTo>
                  <a:pt x="326745" y="105410"/>
                </a:lnTo>
                <a:lnTo>
                  <a:pt x="325589" y="104140"/>
                </a:lnTo>
                <a:lnTo>
                  <a:pt x="324548" y="102870"/>
                </a:lnTo>
                <a:lnTo>
                  <a:pt x="322668" y="101600"/>
                </a:lnTo>
                <a:lnTo>
                  <a:pt x="328015" y="100330"/>
                </a:lnTo>
                <a:lnTo>
                  <a:pt x="329565" y="99060"/>
                </a:lnTo>
                <a:lnTo>
                  <a:pt x="332638" y="96520"/>
                </a:lnTo>
                <a:lnTo>
                  <a:pt x="334327" y="92710"/>
                </a:lnTo>
                <a:lnTo>
                  <a:pt x="332905" y="90614"/>
                </a:lnTo>
                <a:lnTo>
                  <a:pt x="332905" y="95250"/>
                </a:lnTo>
                <a:lnTo>
                  <a:pt x="327964" y="97790"/>
                </a:lnTo>
                <a:lnTo>
                  <a:pt x="323723" y="99060"/>
                </a:lnTo>
                <a:lnTo>
                  <a:pt x="318363" y="99060"/>
                </a:lnTo>
                <a:lnTo>
                  <a:pt x="312077" y="97790"/>
                </a:lnTo>
                <a:lnTo>
                  <a:pt x="312394" y="96520"/>
                </a:lnTo>
                <a:lnTo>
                  <a:pt x="312267" y="95250"/>
                </a:lnTo>
                <a:lnTo>
                  <a:pt x="311492" y="93980"/>
                </a:lnTo>
                <a:lnTo>
                  <a:pt x="314680" y="96520"/>
                </a:lnTo>
                <a:lnTo>
                  <a:pt x="321437" y="96520"/>
                </a:lnTo>
                <a:lnTo>
                  <a:pt x="322821" y="95250"/>
                </a:lnTo>
                <a:lnTo>
                  <a:pt x="324205" y="93980"/>
                </a:lnTo>
                <a:lnTo>
                  <a:pt x="321665" y="92710"/>
                </a:lnTo>
                <a:lnTo>
                  <a:pt x="318604" y="95250"/>
                </a:lnTo>
                <a:lnTo>
                  <a:pt x="315480" y="93980"/>
                </a:lnTo>
                <a:lnTo>
                  <a:pt x="316598" y="92710"/>
                </a:lnTo>
                <a:lnTo>
                  <a:pt x="317728" y="91440"/>
                </a:lnTo>
                <a:lnTo>
                  <a:pt x="323011" y="87630"/>
                </a:lnTo>
                <a:lnTo>
                  <a:pt x="332498" y="90170"/>
                </a:lnTo>
                <a:lnTo>
                  <a:pt x="332905" y="95250"/>
                </a:lnTo>
                <a:lnTo>
                  <a:pt x="332905" y="90614"/>
                </a:lnTo>
                <a:lnTo>
                  <a:pt x="330898" y="87630"/>
                </a:lnTo>
                <a:lnTo>
                  <a:pt x="333959" y="85090"/>
                </a:lnTo>
                <a:lnTo>
                  <a:pt x="349313" y="72390"/>
                </a:lnTo>
                <a:lnTo>
                  <a:pt x="370293" y="54610"/>
                </a:lnTo>
                <a:lnTo>
                  <a:pt x="389699" y="35560"/>
                </a:lnTo>
                <a:lnTo>
                  <a:pt x="403352" y="13970"/>
                </a:lnTo>
                <a:lnTo>
                  <a:pt x="386461" y="35560"/>
                </a:lnTo>
                <a:lnTo>
                  <a:pt x="366991" y="54610"/>
                </a:lnTo>
                <a:lnTo>
                  <a:pt x="346227" y="71120"/>
                </a:lnTo>
                <a:lnTo>
                  <a:pt x="325437" y="85090"/>
                </a:lnTo>
                <a:lnTo>
                  <a:pt x="327367" y="80010"/>
                </a:lnTo>
                <a:lnTo>
                  <a:pt x="324192" y="77470"/>
                </a:lnTo>
                <a:lnTo>
                  <a:pt x="322618" y="76200"/>
                </a:lnTo>
                <a:lnTo>
                  <a:pt x="322364" y="76200"/>
                </a:lnTo>
                <a:lnTo>
                  <a:pt x="322364" y="83820"/>
                </a:lnTo>
                <a:lnTo>
                  <a:pt x="316712" y="90170"/>
                </a:lnTo>
                <a:lnTo>
                  <a:pt x="303352" y="92710"/>
                </a:lnTo>
                <a:lnTo>
                  <a:pt x="305650" y="86360"/>
                </a:lnTo>
                <a:lnTo>
                  <a:pt x="313055" y="88900"/>
                </a:lnTo>
                <a:lnTo>
                  <a:pt x="314121" y="87630"/>
                </a:lnTo>
                <a:lnTo>
                  <a:pt x="316255" y="85090"/>
                </a:lnTo>
                <a:lnTo>
                  <a:pt x="314502" y="83820"/>
                </a:lnTo>
                <a:lnTo>
                  <a:pt x="310896" y="87630"/>
                </a:lnTo>
                <a:lnTo>
                  <a:pt x="310057" y="86360"/>
                </a:lnTo>
                <a:lnTo>
                  <a:pt x="309219" y="85090"/>
                </a:lnTo>
                <a:lnTo>
                  <a:pt x="319963" y="80010"/>
                </a:lnTo>
                <a:lnTo>
                  <a:pt x="322364" y="83820"/>
                </a:lnTo>
                <a:lnTo>
                  <a:pt x="322364" y="76200"/>
                </a:lnTo>
                <a:lnTo>
                  <a:pt x="318693" y="76200"/>
                </a:lnTo>
                <a:lnTo>
                  <a:pt x="339026" y="64770"/>
                </a:lnTo>
                <a:lnTo>
                  <a:pt x="360248" y="48260"/>
                </a:lnTo>
                <a:lnTo>
                  <a:pt x="381419" y="27940"/>
                </a:lnTo>
                <a:lnTo>
                  <a:pt x="401612" y="5080"/>
                </a:lnTo>
                <a:lnTo>
                  <a:pt x="407504" y="3810"/>
                </a:lnTo>
                <a:lnTo>
                  <a:pt x="409778" y="7620"/>
                </a:lnTo>
                <a:lnTo>
                  <a:pt x="409981" y="11430"/>
                </a:lnTo>
                <a:lnTo>
                  <a:pt x="409981" y="1562"/>
                </a:lnTo>
                <a:lnTo>
                  <a:pt x="409714" y="1270"/>
                </a:lnTo>
                <a:lnTo>
                  <a:pt x="406831" y="0"/>
                </a:lnTo>
                <a:lnTo>
                  <a:pt x="400951" y="3810"/>
                </a:lnTo>
                <a:lnTo>
                  <a:pt x="399961" y="3810"/>
                </a:lnTo>
                <a:lnTo>
                  <a:pt x="397967" y="6350"/>
                </a:lnTo>
                <a:lnTo>
                  <a:pt x="355003" y="49530"/>
                </a:lnTo>
                <a:lnTo>
                  <a:pt x="317728" y="73660"/>
                </a:lnTo>
                <a:lnTo>
                  <a:pt x="303923" y="77470"/>
                </a:lnTo>
                <a:lnTo>
                  <a:pt x="285153" y="86360"/>
                </a:lnTo>
                <a:lnTo>
                  <a:pt x="262788" y="99060"/>
                </a:lnTo>
                <a:lnTo>
                  <a:pt x="238201" y="114300"/>
                </a:lnTo>
                <a:lnTo>
                  <a:pt x="218186" y="124460"/>
                </a:lnTo>
                <a:lnTo>
                  <a:pt x="198551" y="132080"/>
                </a:lnTo>
                <a:lnTo>
                  <a:pt x="180352" y="139700"/>
                </a:lnTo>
                <a:lnTo>
                  <a:pt x="164655" y="144780"/>
                </a:lnTo>
                <a:lnTo>
                  <a:pt x="139865" y="152400"/>
                </a:lnTo>
                <a:lnTo>
                  <a:pt x="127546" y="157480"/>
                </a:lnTo>
                <a:lnTo>
                  <a:pt x="114744" y="160020"/>
                </a:lnTo>
                <a:lnTo>
                  <a:pt x="106121" y="162560"/>
                </a:lnTo>
                <a:lnTo>
                  <a:pt x="97485" y="163830"/>
                </a:lnTo>
                <a:lnTo>
                  <a:pt x="88773" y="166370"/>
                </a:lnTo>
                <a:lnTo>
                  <a:pt x="79959" y="167640"/>
                </a:lnTo>
                <a:lnTo>
                  <a:pt x="69519" y="168910"/>
                </a:lnTo>
                <a:lnTo>
                  <a:pt x="58597" y="167640"/>
                </a:lnTo>
                <a:lnTo>
                  <a:pt x="47764" y="165100"/>
                </a:lnTo>
                <a:lnTo>
                  <a:pt x="37604" y="162560"/>
                </a:lnTo>
                <a:lnTo>
                  <a:pt x="30657" y="158750"/>
                </a:lnTo>
                <a:lnTo>
                  <a:pt x="23850" y="154940"/>
                </a:lnTo>
                <a:lnTo>
                  <a:pt x="20408" y="153670"/>
                </a:lnTo>
                <a:lnTo>
                  <a:pt x="16954" y="152400"/>
                </a:lnTo>
                <a:lnTo>
                  <a:pt x="9753" y="151130"/>
                </a:lnTo>
                <a:lnTo>
                  <a:pt x="7797" y="151130"/>
                </a:lnTo>
                <a:lnTo>
                  <a:pt x="5765" y="149860"/>
                </a:lnTo>
                <a:lnTo>
                  <a:pt x="1371" y="149860"/>
                </a:lnTo>
                <a:lnTo>
                  <a:pt x="1371" y="151130"/>
                </a:lnTo>
                <a:lnTo>
                  <a:pt x="3060" y="151130"/>
                </a:lnTo>
                <a:lnTo>
                  <a:pt x="3657" y="152400"/>
                </a:lnTo>
                <a:lnTo>
                  <a:pt x="6502" y="151130"/>
                </a:lnTo>
                <a:lnTo>
                  <a:pt x="13741" y="154940"/>
                </a:lnTo>
                <a:lnTo>
                  <a:pt x="14287" y="153670"/>
                </a:lnTo>
                <a:lnTo>
                  <a:pt x="34480" y="163830"/>
                </a:lnTo>
                <a:lnTo>
                  <a:pt x="45288" y="168910"/>
                </a:lnTo>
                <a:lnTo>
                  <a:pt x="57886" y="170180"/>
                </a:lnTo>
                <a:lnTo>
                  <a:pt x="86448" y="170180"/>
                </a:lnTo>
                <a:lnTo>
                  <a:pt x="91287" y="168910"/>
                </a:lnTo>
                <a:lnTo>
                  <a:pt x="96126" y="167640"/>
                </a:lnTo>
                <a:lnTo>
                  <a:pt x="118249" y="163830"/>
                </a:lnTo>
                <a:lnTo>
                  <a:pt x="132003" y="161290"/>
                </a:lnTo>
                <a:lnTo>
                  <a:pt x="137223" y="158750"/>
                </a:lnTo>
                <a:lnTo>
                  <a:pt x="147789" y="154940"/>
                </a:lnTo>
                <a:lnTo>
                  <a:pt x="152641" y="154940"/>
                </a:lnTo>
                <a:lnTo>
                  <a:pt x="164261" y="149860"/>
                </a:lnTo>
                <a:lnTo>
                  <a:pt x="170840" y="146050"/>
                </a:lnTo>
                <a:lnTo>
                  <a:pt x="177761" y="144780"/>
                </a:lnTo>
                <a:lnTo>
                  <a:pt x="223723" y="125730"/>
                </a:lnTo>
                <a:lnTo>
                  <a:pt x="257302" y="106680"/>
                </a:lnTo>
                <a:lnTo>
                  <a:pt x="295363" y="86360"/>
                </a:lnTo>
                <a:lnTo>
                  <a:pt x="315125" y="77470"/>
                </a:lnTo>
                <a:lnTo>
                  <a:pt x="302818" y="88900"/>
                </a:lnTo>
                <a:lnTo>
                  <a:pt x="290283" y="99060"/>
                </a:lnTo>
                <a:lnTo>
                  <a:pt x="276212" y="107950"/>
                </a:lnTo>
                <a:lnTo>
                  <a:pt x="259321" y="116840"/>
                </a:lnTo>
                <a:lnTo>
                  <a:pt x="238417" y="130810"/>
                </a:lnTo>
                <a:lnTo>
                  <a:pt x="196773" y="156210"/>
                </a:lnTo>
                <a:lnTo>
                  <a:pt x="154241" y="171450"/>
                </a:lnTo>
                <a:lnTo>
                  <a:pt x="110972" y="181610"/>
                </a:lnTo>
                <a:lnTo>
                  <a:pt x="85267" y="189230"/>
                </a:lnTo>
                <a:lnTo>
                  <a:pt x="53568" y="210820"/>
                </a:lnTo>
                <a:lnTo>
                  <a:pt x="41249" y="250190"/>
                </a:lnTo>
                <a:lnTo>
                  <a:pt x="40335" y="271780"/>
                </a:lnTo>
                <a:lnTo>
                  <a:pt x="40462" y="280670"/>
                </a:lnTo>
                <a:lnTo>
                  <a:pt x="40906" y="290830"/>
                </a:lnTo>
                <a:lnTo>
                  <a:pt x="36398" y="292100"/>
                </a:lnTo>
                <a:lnTo>
                  <a:pt x="32816" y="293370"/>
                </a:lnTo>
                <a:lnTo>
                  <a:pt x="24536" y="302260"/>
                </a:lnTo>
                <a:lnTo>
                  <a:pt x="26174" y="307340"/>
                </a:lnTo>
                <a:lnTo>
                  <a:pt x="26200" y="307555"/>
                </a:lnTo>
                <a:lnTo>
                  <a:pt x="22364" y="302260"/>
                </a:lnTo>
                <a:lnTo>
                  <a:pt x="23139" y="312826"/>
                </a:lnTo>
                <a:lnTo>
                  <a:pt x="26377" y="309257"/>
                </a:lnTo>
                <a:lnTo>
                  <a:pt x="27241" y="317500"/>
                </a:lnTo>
                <a:lnTo>
                  <a:pt x="25590" y="318770"/>
                </a:lnTo>
                <a:lnTo>
                  <a:pt x="24561" y="321310"/>
                </a:lnTo>
                <a:lnTo>
                  <a:pt x="22034" y="321310"/>
                </a:lnTo>
                <a:lnTo>
                  <a:pt x="21640" y="320497"/>
                </a:lnTo>
                <a:lnTo>
                  <a:pt x="21640" y="332740"/>
                </a:lnTo>
                <a:lnTo>
                  <a:pt x="21590" y="336550"/>
                </a:lnTo>
                <a:lnTo>
                  <a:pt x="20955" y="337820"/>
                </a:lnTo>
                <a:lnTo>
                  <a:pt x="20497" y="339090"/>
                </a:lnTo>
                <a:lnTo>
                  <a:pt x="20193" y="339090"/>
                </a:lnTo>
                <a:lnTo>
                  <a:pt x="20193" y="345440"/>
                </a:lnTo>
                <a:lnTo>
                  <a:pt x="18923" y="347548"/>
                </a:lnTo>
                <a:lnTo>
                  <a:pt x="18923" y="353060"/>
                </a:lnTo>
                <a:lnTo>
                  <a:pt x="18757" y="354330"/>
                </a:lnTo>
                <a:lnTo>
                  <a:pt x="18681" y="356870"/>
                </a:lnTo>
                <a:lnTo>
                  <a:pt x="18846" y="359410"/>
                </a:lnTo>
                <a:lnTo>
                  <a:pt x="16624" y="359410"/>
                </a:lnTo>
                <a:lnTo>
                  <a:pt x="16586" y="363220"/>
                </a:lnTo>
                <a:lnTo>
                  <a:pt x="16192" y="369570"/>
                </a:lnTo>
                <a:lnTo>
                  <a:pt x="14147" y="372110"/>
                </a:lnTo>
                <a:lnTo>
                  <a:pt x="14224" y="370840"/>
                </a:lnTo>
                <a:lnTo>
                  <a:pt x="13804" y="370840"/>
                </a:lnTo>
                <a:lnTo>
                  <a:pt x="12915" y="372110"/>
                </a:lnTo>
                <a:lnTo>
                  <a:pt x="13982" y="372110"/>
                </a:lnTo>
                <a:lnTo>
                  <a:pt x="13563" y="373380"/>
                </a:lnTo>
                <a:lnTo>
                  <a:pt x="11976" y="373380"/>
                </a:lnTo>
                <a:lnTo>
                  <a:pt x="11976" y="377190"/>
                </a:lnTo>
                <a:lnTo>
                  <a:pt x="11836" y="379730"/>
                </a:lnTo>
                <a:lnTo>
                  <a:pt x="10350" y="381000"/>
                </a:lnTo>
                <a:lnTo>
                  <a:pt x="8940" y="382270"/>
                </a:lnTo>
                <a:lnTo>
                  <a:pt x="8267" y="381000"/>
                </a:lnTo>
                <a:lnTo>
                  <a:pt x="6146" y="379730"/>
                </a:lnTo>
                <a:lnTo>
                  <a:pt x="5461" y="377190"/>
                </a:lnTo>
                <a:lnTo>
                  <a:pt x="6972" y="372110"/>
                </a:lnTo>
                <a:lnTo>
                  <a:pt x="7353" y="370840"/>
                </a:lnTo>
                <a:lnTo>
                  <a:pt x="9296" y="374650"/>
                </a:lnTo>
                <a:lnTo>
                  <a:pt x="11976" y="377190"/>
                </a:lnTo>
                <a:lnTo>
                  <a:pt x="11976" y="373380"/>
                </a:lnTo>
                <a:lnTo>
                  <a:pt x="9893" y="373380"/>
                </a:lnTo>
                <a:lnTo>
                  <a:pt x="9398" y="370840"/>
                </a:lnTo>
                <a:lnTo>
                  <a:pt x="8661" y="367030"/>
                </a:lnTo>
                <a:lnTo>
                  <a:pt x="10502" y="363220"/>
                </a:lnTo>
                <a:lnTo>
                  <a:pt x="12954" y="364490"/>
                </a:lnTo>
                <a:lnTo>
                  <a:pt x="12458" y="360680"/>
                </a:lnTo>
                <a:lnTo>
                  <a:pt x="14681" y="360680"/>
                </a:lnTo>
                <a:lnTo>
                  <a:pt x="16586" y="363220"/>
                </a:lnTo>
                <a:lnTo>
                  <a:pt x="16586" y="359359"/>
                </a:lnTo>
                <a:lnTo>
                  <a:pt x="15824" y="358140"/>
                </a:lnTo>
                <a:lnTo>
                  <a:pt x="16065" y="355600"/>
                </a:lnTo>
                <a:lnTo>
                  <a:pt x="15328" y="353060"/>
                </a:lnTo>
                <a:lnTo>
                  <a:pt x="16878" y="354330"/>
                </a:lnTo>
                <a:lnTo>
                  <a:pt x="17538" y="353060"/>
                </a:lnTo>
                <a:lnTo>
                  <a:pt x="18923" y="353060"/>
                </a:lnTo>
                <a:lnTo>
                  <a:pt x="18923" y="347548"/>
                </a:lnTo>
                <a:lnTo>
                  <a:pt x="17894" y="349250"/>
                </a:lnTo>
                <a:lnTo>
                  <a:pt x="15176" y="350520"/>
                </a:lnTo>
                <a:lnTo>
                  <a:pt x="14287" y="347980"/>
                </a:lnTo>
                <a:lnTo>
                  <a:pt x="13182" y="345440"/>
                </a:lnTo>
                <a:lnTo>
                  <a:pt x="12852" y="341630"/>
                </a:lnTo>
                <a:lnTo>
                  <a:pt x="14808" y="339090"/>
                </a:lnTo>
                <a:lnTo>
                  <a:pt x="15773" y="337820"/>
                </a:lnTo>
                <a:lnTo>
                  <a:pt x="16192" y="340360"/>
                </a:lnTo>
                <a:lnTo>
                  <a:pt x="17437" y="342900"/>
                </a:lnTo>
                <a:lnTo>
                  <a:pt x="18935" y="341630"/>
                </a:lnTo>
                <a:lnTo>
                  <a:pt x="20193" y="345440"/>
                </a:lnTo>
                <a:lnTo>
                  <a:pt x="20193" y="339090"/>
                </a:lnTo>
                <a:lnTo>
                  <a:pt x="19240" y="339090"/>
                </a:lnTo>
                <a:lnTo>
                  <a:pt x="17576" y="337820"/>
                </a:lnTo>
                <a:lnTo>
                  <a:pt x="17513" y="335280"/>
                </a:lnTo>
                <a:lnTo>
                  <a:pt x="17195" y="332740"/>
                </a:lnTo>
                <a:lnTo>
                  <a:pt x="18097" y="331470"/>
                </a:lnTo>
                <a:lnTo>
                  <a:pt x="19342" y="330200"/>
                </a:lnTo>
                <a:lnTo>
                  <a:pt x="20497" y="328930"/>
                </a:lnTo>
                <a:lnTo>
                  <a:pt x="19939" y="332740"/>
                </a:lnTo>
                <a:lnTo>
                  <a:pt x="21640" y="332740"/>
                </a:lnTo>
                <a:lnTo>
                  <a:pt x="21640" y="320497"/>
                </a:lnTo>
                <a:lnTo>
                  <a:pt x="20815" y="318770"/>
                </a:lnTo>
                <a:lnTo>
                  <a:pt x="19697" y="316623"/>
                </a:lnTo>
                <a:lnTo>
                  <a:pt x="19697" y="327660"/>
                </a:lnTo>
                <a:lnTo>
                  <a:pt x="16230" y="327660"/>
                </a:lnTo>
                <a:lnTo>
                  <a:pt x="16027" y="327113"/>
                </a:lnTo>
                <a:lnTo>
                  <a:pt x="16027" y="328930"/>
                </a:lnTo>
                <a:lnTo>
                  <a:pt x="14643" y="339090"/>
                </a:lnTo>
                <a:lnTo>
                  <a:pt x="12496" y="339090"/>
                </a:lnTo>
                <a:lnTo>
                  <a:pt x="12496" y="353060"/>
                </a:lnTo>
                <a:lnTo>
                  <a:pt x="12306" y="359410"/>
                </a:lnTo>
                <a:lnTo>
                  <a:pt x="9029" y="360680"/>
                </a:lnTo>
                <a:lnTo>
                  <a:pt x="9232" y="359410"/>
                </a:lnTo>
                <a:lnTo>
                  <a:pt x="9105" y="358140"/>
                </a:lnTo>
                <a:lnTo>
                  <a:pt x="8509" y="356870"/>
                </a:lnTo>
                <a:lnTo>
                  <a:pt x="8216" y="359410"/>
                </a:lnTo>
                <a:lnTo>
                  <a:pt x="6705" y="359410"/>
                </a:lnTo>
                <a:lnTo>
                  <a:pt x="6515" y="358140"/>
                </a:lnTo>
                <a:lnTo>
                  <a:pt x="6604" y="353060"/>
                </a:lnTo>
                <a:lnTo>
                  <a:pt x="9296" y="353060"/>
                </a:lnTo>
                <a:lnTo>
                  <a:pt x="10325" y="350520"/>
                </a:lnTo>
                <a:lnTo>
                  <a:pt x="11785" y="349250"/>
                </a:lnTo>
                <a:lnTo>
                  <a:pt x="12496" y="353060"/>
                </a:lnTo>
                <a:lnTo>
                  <a:pt x="12496" y="339090"/>
                </a:lnTo>
                <a:lnTo>
                  <a:pt x="10071" y="339090"/>
                </a:lnTo>
                <a:lnTo>
                  <a:pt x="8534" y="337820"/>
                </a:lnTo>
                <a:lnTo>
                  <a:pt x="8775" y="335280"/>
                </a:lnTo>
                <a:lnTo>
                  <a:pt x="8902" y="334010"/>
                </a:lnTo>
                <a:lnTo>
                  <a:pt x="7061" y="332740"/>
                </a:lnTo>
                <a:lnTo>
                  <a:pt x="7658" y="331470"/>
                </a:lnTo>
                <a:lnTo>
                  <a:pt x="8267" y="330200"/>
                </a:lnTo>
                <a:lnTo>
                  <a:pt x="10464" y="330200"/>
                </a:lnTo>
                <a:lnTo>
                  <a:pt x="11912" y="327660"/>
                </a:lnTo>
                <a:lnTo>
                  <a:pt x="16027" y="328930"/>
                </a:lnTo>
                <a:lnTo>
                  <a:pt x="16027" y="327113"/>
                </a:lnTo>
                <a:lnTo>
                  <a:pt x="15303" y="325120"/>
                </a:lnTo>
                <a:lnTo>
                  <a:pt x="12230" y="323850"/>
                </a:lnTo>
                <a:lnTo>
                  <a:pt x="13030" y="320040"/>
                </a:lnTo>
                <a:lnTo>
                  <a:pt x="14973" y="321310"/>
                </a:lnTo>
                <a:lnTo>
                  <a:pt x="15646" y="320040"/>
                </a:lnTo>
                <a:lnTo>
                  <a:pt x="16332" y="318770"/>
                </a:lnTo>
                <a:lnTo>
                  <a:pt x="17919" y="318770"/>
                </a:lnTo>
                <a:lnTo>
                  <a:pt x="19583" y="321310"/>
                </a:lnTo>
                <a:lnTo>
                  <a:pt x="19697" y="327660"/>
                </a:lnTo>
                <a:lnTo>
                  <a:pt x="19697" y="316623"/>
                </a:lnTo>
                <a:lnTo>
                  <a:pt x="19494" y="316230"/>
                </a:lnTo>
                <a:lnTo>
                  <a:pt x="18796" y="313690"/>
                </a:lnTo>
                <a:lnTo>
                  <a:pt x="20053" y="316230"/>
                </a:lnTo>
                <a:lnTo>
                  <a:pt x="22021" y="314058"/>
                </a:lnTo>
                <a:lnTo>
                  <a:pt x="21501" y="313690"/>
                </a:lnTo>
                <a:lnTo>
                  <a:pt x="17907" y="311150"/>
                </a:lnTo>
                <a:lnTo>
                  <a:pt x="15125" y="306070"/>
                </a:lnTo>
                <a:lnTo>
                  <a:pt x="15367" y="309880"/>
                </a:lnTo>
                <a:lnTo>
                  <a:pt x="16967" y="311150"/>
                </a:lnTo>
                <a:lnTo>
                  <a:pt x="15062" y="316230"/>
                </a:lnTo>
                <a:lnTo>
                  <a:pt x="12827" y="316230"/>
                </a:lnTo>
                <a:lnTo>
                  <a:pt x="11684" y="314960"/>
                </a:lnTo>
                <a:lnTo>
                  <a:pt x="11569" y="313690"/>
                </a:lnTo>
                <a:lnTo>
                  <a:pt x="11684" y="311861"/>
                </a:lnTo>
                <a:lnTo>
                  <a:pt x="13030" y="308610"/>
                </a:lnTo>
                <a:lnTo>
                  <a:pt x="13360" y="307340"/>
                </a:lnTo>
                <a:lnTo>
                  <a:pt x="11290" y="307340"/>
                </a:lnTo>
                <a:lnTo>
                  <a:pt x="11049" y="307340"/>
                </a:lnTo>
                <a:lnTo>
                  <a:pt x="9385" y="311150"/>
                </a:lnTo>
                <a:lnTo>
                  <a:pt x="8559" y="311150"/>
                </a:lnTo>
                <a:lnTo>
                  <a:pt x="7874" y="313690"/>
                </a:lnTo>
                <a:lnTo>
                  <a:pt x="6616" y="312420"/>
                </a:lnTo>
                <a:lnTo>
                  <a:pt x="6642" y="311150"/>
                </a:lnTo>
                <a:lnTo>
                  <a:pt x="6667" y="309880"/>
                </a:lnTo>
                <a:lnTo>
                  <a:pt x="4368" y="308610"/>
                </a:lnTo>
                <a:lnTo>
                  <a:pt x="3657" y="306070"/>
                </a:lnTo>
                <a:lnTo>
                  <a:pt x="3200" y="307340"/>
                </a:lnTo>
                <a:lnTo>
                  <a:pt x="2082" y="308610"/>
                </a:lnTo>
                <a:lnTo>
                  <a:pt x="1371" y="309880"/>
                </a:lnTo>
                <a:lnTo>
                  <a:pt x="1371" y="316230"/>
                </a:lnTo>
                <a:lnTo>
                  <a:pt x="1651" y="314960"/>
                </a:lnTo>
                <a:lnTo>
                  <a:pt x="1778" y="314960"/>
                </a:lnTo>
                <a:lnTo>
                  <a:pt x="2451" y="316230"/>
                </a:lnTo>
                <a:lnTo>
                  <a:pt x="2971" y="317500"/>
                </a:lnTo>
                <a:lnTo>
                  <a:pt x="4356" y="317500"/>
                </a:lnTo>
                <a:lnTo>
                  <a:pt x="4876" y="316230"/>
                </a:lnTo>
                <a:lnTo>
                  <a:pt x="5549" y="314960"/>
                </a:lnTo>
                <a:lnTo>
                  <a:pt x="6819" y="317500"/>
                </a:lnTo>
                <a:lnTo>
                  <a:pt x="9448" y="316230"/>
                </a:lnTo>
                <a:lnTo>
                  <a:pt x="10922" y="318770"/>
                </a:lnTo>
                <a:lnTo>
                  <a:pt x="11531" y="326390"/>
                </a:lnTo>
                <a:lnTo>
                  <a:pt x="6311" y="327660"/>
                </a:lnTo>
                <a:lnTo>
                  <a:pt x="3746" y="323989"/>
                </a:lnTo>
                <a:lnTo>
                  <a:pt x="3746" y="330200"/>
                </a:lnTo>
                <a:lnTo>
                  <a:pt x="3733" y="331470"/>
                </a:lnTo>
                <a:lnTo>
                  <a:pt x="3556" y="330200"/>
                </a:lnTo>
                <a:lnTo>
                  <a:pt x="3746" y="330200"/>
                </a:lnTo>
                <a:lnTo>
                  <a:pt x="3746" y="323989"/>
                </a:lnTo>
                <a:lnTo>
                  <a:pt x="3657" y="323850"/>
                </a:lnTo>
                <a:lnTo>
                  <a:pt x="3009" y="325120"/>
                </a:lnTo>
                <a:lnTo>
                  <a:pt x="2209" y="325120"/>
                </a:lnTo>
                <a:lnTo>
                  <a:pt x="1371" y="326390"/>
                </a:lnTo>
                <a:lnTo>
                  <a:pt x="1371" y="337820"/>
                </a:lnTo>
                <a:lnTo>
                  <a:pt x="1765" y="336550"/>
                </a:lnTo>
                <a:lnTo>
                  <a:pt x="2019" y="336550"/>
                </a:lnTo>
                <a:lnTo>
                  <a:pt x="2235" y="335280"/>
                </a:lnTo>
                <a:lnTo>
                  <a:pt x="3632" y="336550"/>
                </a:lnTo>
                <a:lnTo>
                  <a:pt x="3568" y="337324"/>
                </a:lnTo>
                <a:lnTo>
                  <a:pt x="5092" y="335280"/>
                </a:lnTo>
                <a:lnTo>
                  <a:pt x="5689" y="336550"/>
                </a:lnTo>
                <a:lnTo>
                  <a:pt x="6807" y="341630"/>
                </a:lnTo>
                <a:lnTo>
                  <a:pt x="10223" y="341630"/>
                </a:lnTo>
                <a:lnTo>
                  <a:pt x="10160" y="345440"/>
                </a:lnTo>
                <a:lnTo>
                  <a:pt x="8636" y="346710"/>
                </a:lnTo>
                <a:lnTo>
                  <a:pt x="8267" y="349250"/>
                </a:lnTo>
                <a:lnTo>
                  <a:pt x="4673" y="347980"/>
                </a:lnTo>
                <a:lnTo>
                  <a:pt x="4267" y="345186"/>
                </a:lnTo>
                <a:lnTo>
                  <a:pt x="4267" y="355600"/>
                </a:lnTo>
                <a:lnTo>
                  <a:pt x="3657" y="358140"/>
                </a:lnTo>
                <a:lnTo>
                  <a:pt x="3048" y="355600"/>
                </a:lnTo>
                <a:lnTo>
                  <a:pt x="3644" y="353402"/>
                </a:lnTo>
                <a:lnTo>
                  <a:pt x="3543" y="350520"/>
                </a:lnTo>
                <a:lnTo>
                  <a:pt x="3771" y="350520"/>
                </a:lnTo>
                <a:lnTo>
                  <a:pt x="3644" y="353402"/>
                </a:lnTo>
                <a:lnTo>
                  <a:pt x="4267" y="355600"/>
                </a:lnTo>
                <a:lnTo>
                  <a:pt x="4267" y="345186"/>
                </a:lnTo>
                <a:lnTo>
                  <a:pt x="3429" y="339394"/>
                </a:lnTo>
                <a:lnTo>
                  <a:pt x="3175" y="342900"/>
                </a:lnTo>
                <a:lnTo>
                  <a:pt x="1371" y="346710"/>
                </a:lnTo>
                <a:lnTo>
                  <a:pt x="1371" y="363220"/>
                </a:lnTo>
                <a:lnTo>
                  <a:pt x="1765" y="363220"/>
                </a:lnTo>
                <a:lnTo>
                  <a:pt x="2032" y="361950"/>
                </a:lnTo>
                <a:lnTo>
                  <a:pt x="1841" y="360680"/>
                </a:lnTo>
                <a:lnTo>
                  <a:pt x="2578" y="361950"/>
                </a:lnTo>
                <a:lnTo>
                  <a:pt x="4737" y="361950"/>
                </a:lnTo>
                <a:lnTo>
                  <a:pt x="5486" y="360680"/>
                </a:lnTo>
                <a:lnTo>
                  <a:pt x="5041" y="363220"/>
                </a:lnTo>
                <a:lnTo>
                  <a:pt x="7137" y="363220"/>
                </a:lnTo>
                <a:lnTo>
                  <a:pt x="7391" y="364490"/>
                </a:lnTo>
                <a:lnTo>
                  <a:pt x="6070" y="367030"/>
                </a:lnTo>
                <a:lnTo>
                  <a:pt x="6591" y="372110"/>
                </a:lnTo>
                <a:lnTo>
                  <a:pt x="2387" y="372110"/>
                </a:lnTo>
                <a:lnTo>
                  <a:pt x="1778" y="370840"/>
                </a:lnTo>
                <a:lnTo>
                  <a:pt x="1371" y="369570"/>
                </a:lnTo>
                <a:lnTo>
                  <a:pt x="1371" y="375920"/>
                </a:lnTo>
                <a:lnTo>
                  <a:pt x="1701" y="375920"/>
                </a:lnTo>
                <a:lnTo>
                  <a:pt x="1879" y="377190"/>
                </a:lnTo>
                <a:lnTo>
                  <a:pt x="1752" y="377190"/>
                </a:lnTo>
                <a:lnTo>
                  <a:pt x="1371" y="378460"/>
                </a:lnTo>
                <a:lnTo>
                  <a:pt x="1371" y="382270"/>
                </a:lnTo>
                <a:lnTo>
                  <a:pt x="2108" y="382270"/>
                </a:lnTo>
                <a:lnTo>
                  <a:pt x="3149" y="381000"/>
                </a:lnTo>
                <a:lnTo>
                  <a:pt x="3657" y="382270"/>
                </a:lnTo>
                <a:lnTo>
                  <a:pt x="4699" y="381000"/>
                </a:lnTo>
                <a:lnTo>
                  <a:pt x="7975" y="383540"/>
                </a:lnTo>
                <a:lnTo>
                  <a:pt x="6299" y="387350"/>
                </a:lnTo>
                <a:lnTo>
                  <a:pt x="4953" y="387350"/>
                </a:lnTo>
                <a:lnTo>
                  <a:pt x="5105" y="386080"/>
                </a:lnTo>
                <a:lnTo>
                  <a:pt x="2349" y="386080"/>
                </a:lnTo>
                <a:lnTo>
                  <a:pt x="2349" y="387350"/>
                </a:lnTo>
                <a:lnTo>
                  <a:pt x="1371" y="387350"/>
                </a:lnTo>
                <a:lnTo>
                  <a:pt x="1371" y="392430"/>
                </a:lnTo>
                <a:lnTo>
                  <a:pt x="2374" y="392430"/>
                </a:lnTo>
                <a:lnTo>
                  <a:pt x="2895" y="411480"/>
                </a:lnTo>
                <a:lnTo>
                  <a:pt x="3149" y="419100"/>
                </a:lnTo>
                <a:lnTo>
                  <a:pt x="3657" y="429260"/>
                </a:lnTo>
                <a:lnTo>
                  <a:pt x="4102" y="420370"/>
                </a:lnTo>
                <a:lnTo>
                  <a:pt x="4394" y="412750"/>
                </a:lnTo>
                <a:lnTo>
                  <a:pt x="4965" y="392430"/>
                </a:lnTo>
                <a:lnTo>
                  <a:pt x="9093" y="389890"/>
                </a:lnTo>
                <a:lnTo>
                  <a:pt x="9118" y="396240"/>
                </a:lnTo>
                <a:lnTo>
                  <a:pt x="12242" y="393700"/>
                </a:lnTo>
                <a:lnTo>
                  <a:pt x="12166" y="420370"/>
                </a:lnTo>
                <a:lnTo>
                  <a:pt x="5575" y="462280"/>
                </a:lnTo>
                <a:lnTo>
                  <a:pt x="3657" y="464820"/>
                </a:lnTo>
                <a:lnTo>
                  <a:pt x="2895" y="464820"/>
                </a:lnTo>
                <a:lnTo>
                  <a:pt x="2120" y="463550"/>
                </a:lnTo>
                <a:lnTo>
                  <a:pt x="1371" y="461010"/>
                </a:lnTo>
                <a:lnTo>
                  <a:pt x="1371" y="472440"/>
                </a:lnTo>
                <a:lnTo>
                  <a:pt x="2184" y="473710"/>
                </a:lnTo>
                <a:lnTo>
                  <a:pt x="2590" y="473710"/>
                </a:lnTo>
                <a:lnTo>
                  <a:pt x="3111" y="476250"/>
                </a:lnTo>
                <a:lnTo>
                  <a:pt x="3467" y="480060"/>
                </a:lnTo>
                <a:lnTo>
                  <a:pt x="3657" y="482600"/>
                </a:lnTo>
                <a:lnTo>
                  <a:pt x="4203" y="476250"/>
                </a:lnTo>
                <a:lnTo>
                  <a:pt x="4724" y="473710"/>
                </a:lnTo>
                <a:lnTo>
                  <a:pt x="7556" y="468630"/>
                </a:lnTo>
                <a:lnTo>
                  <a:pt x="9055" y="464820"/>
                </a:lnTo>
                <a:lnTo>
                  <a:pt x="10058" y="462280"/>
                </a:lnTo>
                <a:lnTo>
                  <a:pt x="12141" y="454660"/>
                </a:lnTo>
                <a:lnTo>
                  <a:pt x="13690" y="448310"/>
                </a:lnTo>
                <a:lnTo>
                  <a:pt x="15049" y="476250"/>
                </a:lnTo>
                <a:lnTo>
                  <a:pt x="15265" y="509270"/>
                </a:lnTo>
                <a:lnTo>
                  <a:pt x="12192" y="541020"/>
                </a:lnTo>
                <a:lnTo>
                  <a:pt x="3657" y="571500"/>
                </a:lnTo>
                <a:lnTo>
                  <a:pt x="2844" y="570230"/>
                </a:lnTo>
                <a:lnTo>
                  <a:pt x="2082" y="567690"/>
                </a:lnTo>
                <a:lnTo>
                  <a:pt x="1371" y="566420"/>
                </a:lnTo>
                <a:lnTo>
                  <a:pt x="1371" y="572770"/>
                </a:lnTo>
                <a:lnTo>
                  <a:pt x="2870" y="575310"/>
                </a:lnTo>
                <a:lnTo>
                  <a:pt x="3657" y="576580"/>
                </a:lnTo>
                <a:lnTo>
                  <a:pt x="6083" y="571500"/>
                </a:lnTo>
                <a:lnTo>
                  <a:pt x="9715" y="563880"/>
                </a:lnTo>
                <a:lnTo>
                  <a:pt x="14198" y="547370"/>
                </a:lnTo>
                <a:lnTo>
                  <a:pt x="17043" y="530860"/>
                </a:lnTo>
                <a:lnTo>
                  <a:pt x="18186" y="516890"/>
                </a:lnTo>
                <a:lnTo>
                  <a:pt x="19964" y="521970"/>
                </a:lnTo>
                <a:lnTo>
                  <a:pt x="24206" y="532130"/>
                </a:lnTo>
                <a:lnTo>
                  <a:pt x="28511" y="537210"/>
                </a:lnTo>
                <a:lnTo>
                  <a:pt x="30327" y="528320"/>
                </a:lnTo>
                <a:lnTo>
                  <a:pt x="30581" y="527050"/>
                </a:lnTo>
                <a:lnTo>
                  <a:pt x="32308" y="516890"/>
                </a:lnTo>
                <a:lnTo>
                  <a:pt x="33401" y="505460"/>
                </a:lnTo>
                <a:lnTo>
                  <a:pt x="33578" y="496570"/>
                </a:lnTo>
                <a:lnTo>
                  <a:pt x="37566" y="502920"/>
                </a:lnTo>
                <a:lnTo>
                  <a:pt x="42151" y="509270"/>
                </a:lnTo>
                <a:lnTo>
                  <a:pt x="47726" y="515620"/>
                </a:lnTo>
                <a:lnTo>
                  <a:pt x="54698" y="519430"/>
                </a:lnTo>
                <a:lnTo>
                  <a:pt x="55702" y="511810"/>
                </a:lnTo>
                <a:lnTo>
                  <a:pt x="55994" y="505460"/>
                </a:lnTo>
                <a:lnTo>
                  <a:pt x="55943" y="492760"/>
                </a:lnTo>
                <a:lnTo>
                  <a:pt x="55181" y="483870"/>
                </a:lnTo>
                <a:lnTo>
                  <a:pt x="58013" y="490220"/>
                </a:lnTo>
                <a:lnTo>
                  <a:pt x="62496" y="496570"/>
                </a:lnTo>
                <a:lnTo>
                  <a:pt x="69837" y="501650"/>
                </a:lnTo>
                <a:lnTo>
                  <a:pt x="70434" y="494030"/>
                </a:lnTo>
                <a:lnTo>
                  <a:pt x="70739" y="490220"/>
                </a:lnTo>
                <a:lnTo>
                  <a:pt x="70993" y="482600"/>
                </a:lnTo>
                <a:lnTo>
                  <a:pt x="70878" y="472440"/>
                </a:lnTo>
                <a:lnTo>
                  <a:pt x="70815" y="469900"/>
                </a:lnTo>
                <a:lnTo>
                  <a:pt x="69938" y="459740"/>
                </a:lnTo>
                <a:lnTo>
                  <a:pt x="73342" y="464820"/>
                </a:lnTo>
                <a:lnTo>
                  <a:pt x="79336" y="471170"/>
                </a:lnTo>
                <a:lnTo>
                  <a:pt x="87147" y="474980"/>
                </a:lnTo>
                <a:lnTo>
                  <a:pt x="86385" y="468630"/>
                </a:lnTo>
                <a:lnTo>
                  <a:pt x="85763" y="463550"/>
                </a:lnTo>
                <a:lnTo>
                  <a:pt x="84099" y="452120"/>
                </a:lnTo>
                <a:lnTo>
                  <a:pt x="83769" y="450354"/>
                </a:lnTo>
                <a:lnTo>
                  <a:pt x="83769" y="468630"/>
                </a:lnTo>
                <a:lnTo>
                  <a:pt x="79565" y="468630"/>
                </a:lnTo>
                <a:lnTo>
                  <a:pt x="73914" y="462280"/>
                </a:lnTo>
                <a:lnTo>
                  <a:pt x="72250" y="459740"/>
                </a:lnTo>
                <a:lnTo>
                  <a:pt x="69748" y="455930"/>
                </a:lnTo>
                <a:lnTo>
                  <a:pt x="68757" y="450811"/>
                </a:lnTo>
                <a:lnTo>
                  <a:pt x="68757" y="474980"/>
                </a:lnTo>
                <a:lnTo>
                  <a:pt x="67576" y="494030"/>
                </a:lnTo>
                <a:lnTo>
                  <a:pt x="60667" y="487680"/>
                </a:lnTo>
                <a:lnTo>
                  <a:pt x="57696" y="483870"/>
                </a:lnTo>
                <a:lnTo>
                  <a:pt x="54076" y="473710"/>
                </a:lnTo>
                <a:lnTo>
                  <a:pt x="53047" y="464820"/>
                </a:lnTo>
                <a:lnTo>
                  <a:pt x="53047" y="494030"/>
                </a:lnTo>
                <a:lnTo>
                  <a:pt x="52412" y="511810"/>
                </a:lnTo>
                <a:lnTo>
                  <a:pt x="46012" y="508000"/>
                </a:lnTo>
                <a:lnTo>
                  <a:pt x="41122" y="501650"/>
                </a:lnTo>
                <a:lnTo>
                  <a:pt x="38481" y="496570"/>
                </a:lnTo>
                <a:lnTo>
                  <a:pt x="37160" y="494030"/>
                </a:lnTo>
                <a:lnTo>
                  <a:pt x="33540" y="486410"/>
                </a:lnTo>
                <a:lnTo>
                  <a:pt x="33655" y="477520"/>
                </a:lnTo>
                <a:lnTo>
                  <a:pt x="33528" y="473710"/>
                </a:lnTo>
                <a:lnTo>
                  <a:pt x="33185" y="467360"/>
                </a:lnTo>
                <a:lnTo>
                  <a:pt x="31940" y="452120"/>
                </a:lnTo>
                <a:lnTo>
                  <a:pt x="31737" y="449580"/>
                </a:lnTo>
                <a:lnTo>
                  <a:pt x="32296" y="447040"/>
                </a:lnTo>
                <a:lnTo>
                  <a:pt x="33705" y="440690"/>
                </a:lnTo>
                <a:lnTo>
                  <a:pt x="33350" y="433070"/>
                </a:lnTo>
                <a:lnTo>
                  <a:pt x="32296" y="425450"/>
                </a:lnTo>
                <a:lnTo>
                  <a:pt x="33667" y="429260"/>
                </a:lnTo>
                <a:lnTo>
                  <a:pt x="35814" y="431800"/>
                </a:lnTo>
                <a:lnTo>
                  <a:pt x="38442" y="434340"/>
                </a:lnTo>
                <a:lnTo>
                  <a:pt x="39293" y="448310"/>
                </a:lnTo>
                <a:lnTo>
                  <a:pt x="40449" y="462280"/>
                </a:lnTo>
                <a:lnTo>
                  <a:pt x="42049" y="476250"/>
                </a:lnTo>
                <a:lnTo>
                  <a:pt x="44246" y="488950"/>
                </a:lnTo>
                <a:lnTo>
                  <a:pt x="43522" y="476250"/>
                </a:lnTo>
                <a:lnTo>
                  <a:pt x="42887" y="462280"/>
                </a:lnTo>
                <a:lnTo>
                  <a:pt x="42100" y="449580"/>
                </a:lnTo>
                <a:lnTo>
                  <a:pt x="40919" y="436880"/>
                </a:lnTo>
                <a:lnTo>
                  <a:pt x="44450" y="436880"/>
                </a:lnTo>
                <a:lnTo>
                  <a:pt x="53022" y="490220"/>
                </a:lnTo>
                <a:lnTo>
                  <a:pt x="53047" y="494030"/>
                </a:lnTo>
                <a:lnTo>
                  <a:pt x="53047" y="464820"/>
                </a:lnTo>
                <a:lnTo>
                  <a:pt x="52755" y="462280"/>
                </a:lnTo>
                <a:lnTo>
                  <a:pt x="50774" y="450850"/>
                </a:lnTo>
                <a:lnTo>
                  <a:pt x="48641" y="438150"/>
                </a:lnTo>
                <a:lnTo>
                  <a:pt x="47980" y="434340"/>
                </a:lnTo>
                <a:lnTo>
                  <a:pt x="47536" y="431800"/>
                </a:lnTo>
                <a:lnTo>
                  <a:pt x="46875" y="427990"/>
                </a:lnTo>
                <a:lnTo>
                  <a:pt x="47434" y="422910"/>
                </a:lnTo>
                <a:lnTo>
                  <a:pt x="46596" y="416560"/>
                </a:lnTo>
                <a:lnTo>
                  <a:pt x="45161" y="413118"/>
                </a:lnTo>
                <a:lnTo>
                  <a:pt x="45161" y="425450"/>
                </a:lnTo>
                <a:lnTo>
                  <a:pt x="44183" y="429260"/>
                </a:lnTo>
                <a:lnTo>
                  <a:pt x="30924" y="416826"/>
                </a:lnTo>
                <a:lnTo>
                  <a:pt x="30924" y="491490"/>
                </a:lnTo>
                <a:lnTo>
                  <a:pt x="29870" y="511810"/>
                </a:lnTo>
                <a:lnTo>
                  <a:pt x="27025" y="528320"/>
                </a:lnTo>
                <a:lnTo>
                  <a:pt x="22910" y="521970"/>
                </a:lnTo>
                <a:lnTo>
                  <a:pt x="20802" y="519430"/>
                </a:lnTo>
                <a:lnTo>
                  <a:pt x="20116" y="516890"/>
                </a:lnTo>
                <a:lnTo>
                  <a:pt x="18757" y="511810"/>
                </a:lnTo>
                <a:lnTo>
                  <a:pt x="18313" y="492760"/>
                </a:lnTo>
                <a:lnTo>
                  <a:pt x="17691" y="473710"/>
                </a:lnTo>
                <a:lnTo>
                  <a:pt x="16840" y="452120"/>
                </a:lnTo>
                <a:lnTo>
                  <a:pt x="16662" y="448310"/>
                </a:lnTo>
                <a:lnTo>
                  <a:pt x="16065" y="435610"/>
                </a:lnTo>
                <a:lnTo>
                  <a:pt x="17043" y="440690"/>
                </a:lnTo>
                <a:lnTo>
                  <a:pt x="21653" y="449580"/>
                </a:lnTo>
                <a:lnTo>
                  <a:pt x="23495" y="450850"/>
                </a:lnTo>
                <a:lnTo>
                  <a:pt x="24015" y="461010"/>
                </a:lnTo>
                <a:lnTo>
                  <a:pt x="24104" y="492760"/>
                </a:lnTo>
                <a:lnTo>
                  <a:pt x="24930" y="505460"/>
                </a:lnTo>
                <a:lnTo>
                  <a:pt x="25450" y="491490"/>
                </a:lnTo>
                <a:lnTo>
                  <a:pt x="25768" y="480060"/>
                </a:lnTo>
                <a:lnTo>
                  <a:pt x="25641" y="454660"/>
                </a:lnTo>
                <a:lnTo>
                  <a:pt x="25590" y="452120"/>
                </a:lnTo>
                <a:lnTo>
                  <a:pt x="26695" y="453390"/>
                </a:lnTo>
                <a:lnTo>
                  <a:pt x="27952" y="452120"/>
                </a:lnTo>
                <a:lnTo>
                  <a:pt x="29133" y="452120"/>
                </a:lnTo>
                <a:lnTo>
                  <a:pt x="30657" y="469900"/>
                </a:lnTo>
                <a:lnTo>
                  <a:pt x="30822" y="480060"/>
                </a:lnTo>
                <a:lnTo>
                  <a:pt x="30924" y="491490"/>
                </a:lnTo>
                <a:lnTo>
                  <a:pt x="30924" y="416826"/>
                </a:lnTo>
                <a:lnTo>
                  <a:pt x="30822" y="416560"/>
                </a:lnTo>
                <a:lnTo>
                  <a:pt x="29870" y="412623"/>
                </a:lnTo>
                <a:lnTo>
                  <a:pt x="29870" y="440690"/>
                </a:lnTo>
                <a:lnTo>
                  <a:pt x="27114" y="447040"/>
                </a:lnTo>
                <a:lnTo>
                  <a:pt x="22631" y="444500"/>
                </a:lnTo>
                <a:lnTo>
                  <a:pt x="19304" y="435610"/>
                </a:lnTo>
                <a:lnTo>
                  <a:pt x="17399" y="430530"/>
                </a:lnTo>
                <a:lnTo>
                  <a:pt x="15163" y="419100"/>
                </a:lnTo>
                <a:lnTo>
                  <a:pt x="14312" y="408940"/>
                </a:lnTo>
                <a:lnTo>
                  <a:pt x="14414" y="403860"/>
                </a:lnTo>
                <a:lnTo>
                  <a:pt x="14757" y="397510"/>
                </a:lnTo>
                <a:lnTo>
                  <a:pt x="15735" y="393700"/>
                </a:lnTo>
                <a:lnTo>
                  <a:pt x="16383" y="391160"/>
                </a:lnTo>
                <a:lnTo>
                  <a:pt x="17043" y="388620"/>
                </a:lnTo>
                <a:lnTo>
                  <a:pt x="17627" y="398780"/>
                </a:lnTo>
                <a:lnTo>
                  <a:pt x="18605" y="408940"/>
                </a:lnTo>
                <a:lnTo>
                  <a:pt x="20205" y="417830"/>
                </a:lnTo>
                <a:lnTo>
                  <a:pt x="22644" y="425450"/>
                </a:lnTo>
                <a:lnTo>
                  <a:pt x="22288" y="415290"/>
                </a:lnTo>
                <a:lnTo>
                  <a:pt x="21323" y="406400"/>
                </a:lnTo>
                <a:lnTo>
                  <a:pt x="20104" y="397510"/>
                </a:lnTo>
                <a:lnTo>
                  <a:pt x="19113" y="388620"/>
                </a:lnTo>
                <a:lnTo>
                  <a:pt x="18973" y="387350"/>
                </a:lnTo>
                <a:lnTo>
                  <a:pt x="20180" y="384810"/>
                </a:lnTo>
                <a:lnTo>
                  <a:pt x="21005" y="382270"/>
                </a:lnTo>
                <a:lnTo>
                  <a:pt x="22910" y="382270"/>
                </a:lnTo>
                <a:lnTo>
                  <a:pt x="23812" y="393700"/>
                </a:lnTo>
                <a:lnTo>
                  <a:pt x="25895" y="405130"/>
                </a:lnTo>
                <a:lnTo>
                  <a:pt x="28244" y="416560"/>
                </a:lnTo>
                <a:lnTo>
                  <a:pt x="29768" y="426720"/>
                </a:lnTo>
                <a:lnTo>
                  <a:pt x="29870" y="440690"/>
                </a:lnTo>
                <a:lnTo>
                  <a:pt x="29870" y="412623"/>
                </a:lnTo>
                <a:lnTo>
                  <a:pt x="28676" y="407670"/>
                </a:lnTo>
                <a:lnTo>
                  <a:pt x="27228" y="396240"/>
                </a:lnTo>
                <a:lnTo>
                  <a:pt x="26238" y="386080"/>
                </a:lnTo>
                <a:lnTo>
                  <a:pt x="25514" y="377190"/>
                </a:lnTo>
                <a:lnTo>
                  <a:pt x="24282" y="375920"/>
                </a:lnTo>
                <a:lnTo>
                  <a:pt x="23710" y="373380"/>
                </a:lnTo>
                <a:lnTo>
                  <a:pt x="24739" y="370840"/>
                </a:lnTo>
                <a:lnTo>
                  <a:pt x="27660" y="370840"/>
                </a:lnTo>
                <a:lnTo>
                  <a:pt x="27635" y="375920"/>
                </a:lnTo>
                <a:lnTo>
                  <a:pt x="28041" y="378460"/>
                </a:lnTo>
                <a:lnTo>
                  <a:pt x="28994" y="386080"/>
                </a:lnTo>
                <a:lnTo>
                  <a:pt x="30010" y="393700"/>
                </a:lnTo>
                <a:lnTo>
                  <a:pt x="31445" y="400050"/>
                </a:lnTo>
                <a:lnTo>
                  <a:pt x="33667" y="403860"/>
                </a:lnTo>
                <a:lnTo>
                  <a:pt x="32753" y="393700"/>
                </a:lnTo>
                <a:lnTo>
                  <a:pt x="30835" y="383540"/>
                </a:lnTo>
                <a:lnTo>
                  <a:pt x="30276" y="373380"/>
                </a:lnTo>
                <a:lnTo>
                  <a:pt x="31534" y="370840"/>
                </a:lnTo>
                <a:lnTo>
                  <a:pt x="32804" y="368300"/>
                </a:lnTo>
                <a:lnTo>
                  <a:pt x="33439" y="367030"/>
                </a:lnTo>
                <a:lnTo>
                  <a:pt x="40005" y="401320"/>
                </a:lnTo>
                <a:lnTo>
                  <a:pt x="42799" y="416560"/>
                </a:lnTo>
                <a:lnTo>
                  <a:pt x="45161" y="425450"/>
                </a:lnTo>
                <a:lnTo>
                  <a:pt x="45161" y="413118"/>
                </a:lnTo>
                <a:lnTo>
                  <a:pt x="45008" y="412750"/>
                </a:lnTo>
                <a:lnTo>
                  <a:pt x="46507" y="415290"/>
                </a:lnTo>
                <a:lnTo>
                  <a:pt x="50533" y="419100"/>
                </a:lnTo>
                <a:lnTo>
                  <a:pt x="51968" y="420370"/>
                </a:lnTo>
                <a:lnTo>
                  <a:pt x="53314" y="433070"/>
                </a:lnTo>
                <a:lnTo>
                  <a:pt x="54965" y="444500"/>
                </a:lnTo>
                <a:lnTo>
                  <a:pt x="57162" y="455930"/>
                </a:lnTo>
                <a:lnTo>
                  <a:pt x="60147" y="467360"/>
                </a:lnTo>
                <a:lnTo>
                  <a:pt x="58864" y="454660"/>
                </a:lnTo>
                <a:lnTo>
                  <a:pt x="57378" y="443230"/>
                </a:lnTo>
                <a:lnTo>
                  <a:pt x="55867" y="433070"/>
                </a:lnTo>
                <a:lnTo>
                  <a:pt x="54508" y="420370"/>
                </a:lnTo>
                <a:lnTo>
                  <a:pt x="57315" y="420370"/>
                </a:lnTo>
                <a:lnTo>
                  <a:pt x="57772" y="419100"/>
                </a:lnTo>
                <a:lnTo>
                  <a:pt x="62661" y="435610"/>
                </a:lnTo>
                <a:lnTo>
                  <a:pt x="66776" y="453390"/>
                </a:lnTo>
                <a:lnTo>
                  <a:pt x="68707" y="472440"/>
                </a:lnTo>
                <a:lnTo>
                  <a:pt x="68757" y="474980"/>
                </a:lnTo>
                <a:lnTo>
                  <a:pt x="68757" y="450811"/>
                </a:lnTo>
                <a:lnTo>
                  <a:pt x="67538" y="444500"/>
                </a:lnTo>
                <a:lnTo>
                  <a:pt x="64668" y="434340"/>
                </a:lnTo>
                <a:lnTo>
                  <a:pt x="61683" y="422910"/>
                </a:lnTo>
                <a:lnTo>
                  <a:pt x="60718" y="419100"/>
                </a:lnTo>
                <a:lnTo>
                  <a:pt x="60083" y="416560"/>
                </a:lnTo>
                <a:lnTo>
                  <a:pt x="59118" y="412750"/>
                </a:lnTo>
                <a:lnTo>
                  <a:pt x="63665" y="422910"/>
                </a:lnTo>
                <a:lnTo>
                  <a:pt x="67995" y="433070"/>
                </a:lnTo>
                <a:lnTo>
                  <a:pt x="72504" y="443230"/>
                </a:lnTo>
                <a:lnTo>
                  <a:pt x="77622" y="452120"/>
                </a:lnTo>
                <a:lnTo>
                  <a:pt x="72847" y="439420"/>
                </a:lnTo>
                <a:lnTo>
                  <a:pt x="67970" y="426720"/>
                </a:lnTo>
                <a:lnTo>
                  <a:pt x="63220" y="414020"/>
                </a:lnTo>
                <a:lnTo>
                  <a:pt x="62776" y="412750"/>
                </a:lnTo>
                <a:lnTo>
                  <a:pt x="58813" y="401320"/>
                </a:lnTo>
                <a:lnTo>
                  <a:pt x="69799" y="414020"/>
                </a:lnTo>
                <a:lnTo>
                  <a:pt x="77343" y="430530"/>
                </a:lnTo>
                <a:lnTo>
                  <a:pt x="81851" y="449580"/>
                </a:lnTo>
                <a:lnTo>
                  <a:pt x="83769" y="468630"/>
                </a:lnTo>
                <a:lnTo>
                  <a:pt x="83769" y="450354"/>
                </a:lnTo>
                <a:lnTo>
                  <a:pt x="82207" y="441960"/>
                </a:lnTo>
                <a:lnTo>
                  <a:pt x="80124" y="433070"/>
                </a:lnTo>
                <a:lnTo>
                  <a:pt x="84226" y="438150"/>
                </a:lnTo>
                <a:lnTo>
                  <a:pt x="89484" y="444500"/>
                </a:lnTo>
                <a:lnTo>
                  <a:pt x="94526" y="448310"/>
                </a:lnTo>
                <a:lnTo>
                  <a:pt x="95504" y="443230"/>
                </a:lnTo>
                <a:lnTo>
                  <a:pt x="96253" y="439420"/>
                </a:lnTo>
                <a:lnTo>
                  <a:pt x="95453" y="429260"/>
                </a:lnTo>
                <a:lnTo>
                  <a:pt x="93129" y="419100"/>
                </a:lnTo>
                <a:lnTo>
                  <a:pt x="93027" y="418833"/>
                </a:lnTo>
                <a:lnTo>
                  <a:pt x="93027" y="443230"/>
                </a:lnTo>
                <a:lnTo>
                  <a:pt x="87401" y="438150"/>
                </a:lnTo>
                <a:lnTo>
                  <a:pt x="82219" y="433070"/>
                </a:lnTo>
                <a:lnTo>
                  <a:pt x="78714" y="426720"/>
                </a:lnTo>
                <a:lnTo>
                  <a:pt x="76073" y="420370"/>
                </a:lnTo>
                <a:lnTo>
                  <a:pt x="72199" y="412750"/>
                </a:lnTo>
                <a:lnTo>
                  <a:pt x="67919" y="406400"/>
                </a:lnTo>
                <a:lnTo>
                  <a:pt x="64033" y="401320"/>
                </a:lnTo>
                <a:lnTo>
                  <a:pt x="66421" y="401320"/>
                </a:lnTo>
                <a:lnTo>
                  <a:pt x="67970" y="400050"/>
                </a:lnTo>
                <a:lnTo>
                  <a:pt x="68491" y="397510"/>
                </a:lnTo>
                <a:lnTo>
                  <a:pt x="68757" y="396240"/>
                </a:lnTo>
                <a:lnTo>
                  <a:pt x="72517" y="403860"/>
                </a:lnTo>
                <a:lnTo>
                  <a:pt x="77139" y="411480"/>
                </a:lnTo>
                <a:lnTo>
                  <a:pt x="82029" y="417830"/>
                </a:lnTo>
                <a:lnTo>
                  <a:pt x="86601" y="424180"/>
                </a:lnTo>
                <a:lnTo>
                  <a:pt x="82296" y="415290"/>
                </a:lnTo>
                <a:lnTo>
                  <a:pt x="77800" y="407670"/>
                </a:lnTo>
                <a:lnTo>
                  <a:pt x="73393" y="400050"/>
                </a:lnTo>
                <a:lnTo>
                  <a:pt x="71653" y="396240"/>
                </a:lnTo>
                <a:lnTo>
                  <a:pt x="69342" y="391160"/>
                </a:lnTo>
                <a:lnTo>
                  <a:pt x="70205" y="383540"/>
                </a:lnTo>
                <a:lnTo>
                  <a:pt x="66700" y="380784"/>
                </a:lnTo>
                <a:lnTo>
                  <a:pt x="66700" y="391160"/>
                </a:lnTo>
                <a:lnTo>
                  <a:pt x="64782" y="397510"/>
                </a:lnTo>
                <a:lnTo>
                  <a:pt x="61772" y="397510"/>
                </a:lnTo>
                <a:lnTo>
                  <a:pt x="58470" y="394970"/>
                </a:lnTo>
                <a:lnTo>
                  <a:pt x="56934" y="393560"/>
                </a:lnTo>
                <a:lnTo>
                  <a:pt x="56934" y="407670"/>
                </a:lnTo>
                <a:lnTo>
                  <a:pt x="55575" y="416560"/>
                </a:lnTo>
                <a:lnTo>
                  <a:pt x="51765" y="415290"/>
                </a:lnTo>
                <a:lnTo>
                  <a:pt x="50012" y="412750"/>
                </a:lnTo>
                <a:lnTo>
                  <a:pt x="47358" y="408940"/>
                </a:lnTo>
                <a:lnTo>
                  <a:pt x="44183" y="403860"/>
                </a:lnTo>
                <a:lnTo>
                  <a:pt x="43014" y="397510"/>
                </a:lnTo>
                <a:lnTo>
                  <a:pt x="41770" y="391160"/>
                </a:lnTo>
                <a:lnTo>
                  <a:pt x="40462" y="383540"/>
                </a:lnTo>
                <a:lnTo>
                  <a:pt x="39039" y="377190"/>
                </a:lnTo>
                <a:lnTo>
                  <a:pt x="38074" y="373380"/>
                </a:lnTo>
                <a:lnTo>
                  <a:pt x="35102" y="368300"/>
                </a:lnTo>
                <a:lnTo>
                  <a:pt x="35623" y="367030"/>
                </a:lnTo>
                <a:lnTo>
                  <a:pt x="36664" y="364490"/>
                </a:lnTo>
                <a:lnTo>
                  <a:pt x="39687" y="373380"/>
                </a:lnTo>
                <a:lnTo>
                  <a:pt x="42837" y="383540"/>
                </a:lnTo>
                <a:lnTo>
                  <a:pt x="46393" y="392430"/>
                </a:lnTo>
                <a:lnTo>
                  <a:pt x="50647" y="400050"/>
                </a:lnTo>
                <a:lnTo>
                  <a:pt x="47675" y="389890"/>
                </a:lnTo>
                <a:lnTo>
                  <a:pt x="44107" y="379730"/>
                </a:lnTo>
                <a:lnTo>
                  <a:pt x="40957" y="370840"/>
                </a:lnTo>
                <a:lnTo>
                  <a:pt x="40005" y="364490"/>
                </a:lnTo>
                <a:lnTo>
                  <a:pt x="39636" y="361950"/>
                </a:lnTo>
                <a:lnTo>
                  <a:pt x="39255" y="359410"/>
                </a:lnTo>
                <a:lnTo>
                  <a:pt x="41389" y="365760"/>
                </a:lnTo>
                <a:lnTo>
                  <a:pt x="46418" y="373380"/>
                </a:lnTo>
                <a:lnTo>
                  <a:pt x="49542" y="382270"/>
                </a:lnTo>
                <a:lnTo>
                  <a:pt x="51828" y="388620"/>
                </a:lnTo>
                <a:lnTo>
                  <a:pt x="54178" y="396240"/>
                </a:lnTo>
                <a:lnTo>
                  <a:pt x="56070" y="402590"/>
                </a:lnTo>
                <a:lnTo>
                  <a:pt x="56934" y="407670"/>
                </a:lnTo>
                <a:lnTo>
                  <a:pt x="56934" y="393560"/>
                </a:lnTo>
                <a:lnTo>
                  <a:pt x="55714" y="392430"/>
                </a:lnTo>
                <a:lnTo>
                  <a:pt x="53746" y="384810"/>
                </a:lnTo>
                <a:lnTo>
                  <a:pt x="50673" y="377190"/>
                </a:lnTo>
                <a:lnTo>
                  <a:pt x="47117" y="370840"/>
                </a:lnTo>
                <a:lnTo>
                  <a:pt x="43751" y="363220"/>
                </a:lnTo>
                <a:lnTo>
                  <a:pt x="42113" y="360629"/>
                </a:lnTo>
                <a:lnTo>
                  <a:pt x="41389" y="359410"/>
                </a:lnTo>
                <a:lnTo>
                  <a:pt x="39128" y="355600"/>
                </a:lnTo>
                <a:lnTo>
                  <a:pt x="40474" y="350520"/>
                </a:lnTo>
                <a:lnTo>
                  <a:pt x="45097" y="359410"/>
                </a:lnTo>
                <a:lnTo>
                  <a:pt x="55003" y="373380"/>
                </a:lnTo>
                <a:lnTo>
                  <a:pt x="59651" y="382270"/>
                </a:lnTo>
                <a:lnTo>
                  <a:pt x="55880" y="372110"/>
                </a:lnTo>
                <a:lnTo>
                  <a:pt x="51485" y="364490"/>
                </a:lnTo>
                <a:lnTo>
                  <a:pt x="46659" y="355600"/>
                </a:lnTo>
                <a:lnTo>
                  <a:pt x="43294" y="350520"/>
                </a:lnTo>
                <a:lnTo>
                  <a:pt x="41617" y="347980"/>
                </a:lnTo>
                <a:lnTo>
                  <a:pt x="42722" y="347980"/>
                </a:lnTo>
                <a:lnTo>
                  <a:pt x="43764" y="349250"/>
                </a:lnTo>
                <a:lnTo>
                  <a:pt x="44704" y="347980"/>
                </a:lnTo>
                <a:lnTo>
                  <a:pt x="41795" y="345440"/>
                </a:lnTo>
                <a:lnTo>
                  <a:pt x="40436" y="342900"/>
                </a:lnTo>
                <a:lnTo>
                  <a:pt x="39763" y="341630"/>
                </a:lnTo>
                <a:lnTo>
                  <a:pt x="38646" y="339090"/>
                </a:lnTo>
                <a:lnTo>
                  <a:pt x="38176" y="338023"/>
                </a:lnTo>
                <a:lnTo>
                  <a:pt x="38176" y="355600"/>
                </a:lnTo>
                <a:lnTo>
                  <a:pt x="35179" y="361950"/>
                </a:lnTo>
                <a:lnTo>
                  <a:pt x="33172" y="360680"/>
                </a:lnTo>
                <a:lnTo>
                  <a:pt x="33401" y="356870"/>
                </a:lnTo>
                <a:lnTo>
                  <a:pt x="32829" y="353060"/>
                </a:lnTo>
                <a:lnTo>
                  <a:pt x="35191" y="351790"/>
                </a:lnTo>
                <a:lnTo>
                  <a:pt x="35204" y="350520"/>
                </a:lnTo>
                <a:lnTo>
                  <a:pt x="35242" y="346710"/>
                </a:lnTo>
                <a:lnTo>
                  <a:pt x="36791" y="342900"/>
                </a:lnTo>
                <a:lnTo>
                  <a:pt x="36601" y="346710"/>
                </a:lnTo>
                <a:lnTo>
                  <a:pt x="38176" y="355600"/>
                </a:lnTo>
                <a:lnTo>
                  <a:pt x="38176" y="338023"/>
                </a:lnTo>
                <a:lnTo>
                  <a:pt x="38087" y="337820"/>
                </a:lnTo>
                <a:lnTo>
                  <a:pt x="46139" y="346710"/>
                </a:lnTo>
                <a:lnTo>
                  <a:pt x="55943" y="361950"/>
                </a:lnTo>
                <a:lnTo>
                  <a:pt x="63969" y="378460"/>
                </a:lnTo>
                <a:lnTo>
                  <a:pt x="66700" y="391160"/>
                </a:lnTo>
                <a:lnTo>
                  <a:pt x="66700" y="380784"/>
                </a:lnTo>
                <a:lnTo>
                  <a:pt x="65366" y="379730"/>
                </a:lnTo>
                <a:lnTo>
                  <a:pt x="65087" y="374650"/>
                </a:lnTo>
                <a:lnTo>
                  <a:pt x="73914" y="386080"/>
                </a:lnTo>
                <a:lnTo>
                  <a:pt x="84239" y="405130"/>
                </a:lnTo>
                <a:lnTo>
                  <a:pt x="91960" y="425450"/>
                </a:lnTo>
                <a:lnTo>
                  <a:pt x="93027" y="443230"/>
                </a:lnTo>
                <a:lnTo>
                  <a:pt x="93027" y="418833"/>
                </a:lnTo>
                <a:lnTo>
                  <a:pt x="69811" y="374650"/>
                </a:lnTo>
                <a:lnTo>
                  <a:pt x="60845" y="365760"/>
                </a:lnTo>
                <a:lnTo>
                  <a:pt x="56540" y="356870"/>
                </a:lnTo>
                <a:lnTo>
                  <a:pt x="51447" y="349250"/>
                </a:lnTo>
                <a:lnTo>
                  <a:pt x="45758" y="341630"/>
                </a:lnTo>
                <a:lnTo>
                  <a:pt x="42100" y="337820"/>
                </a:lnTo>
                <a:lnTo>
                  <a:pt x="39674" y="335280"/>
                </a:lnTo>
                <a:lnTo>
                  <a:pt x="41732" y="334010"/>
                </a:lnTo>
                <a:lnTo>
                  <a:pt x="42748" y="330200"/>
                </a:lnTo>
                <a:lnTo>
                  <a:pt x="45008" y="328930"/>
                </a:lnTo>
                <a:lnTo>
                  <a:pt x="45364" y="325120"/>
                </a:lnTo>
                <a:lnTo>
                  <a:pt x="46037" y="321310"/>
                </a:lnTo>
                <a:lnTo>
                  <a:pt x="44602" y="318770"/>
                </a:lnTo>
                <a:lnTo>
                  <a:pt x="47459" y="317500"/>
                </a:lnTo>
                <a:lnTo>
                  <a:pt x="51460" y="320040"/>
                </a:lnTo>
                <a:lnTo>
                  <a:pt x="53517" y="321310"/>
                </a:lnTo>
                <a:lnTo>
                  <a:pt x="53340" y="322580"/>
                </a:lnTo>
                <a:lnTo>
                  <a:pt x="49542" y="323850"/>
                </a:lnTo>
                <a:lnTo>
                  <a:pt x="46977" y="322580"/>
                </a:lnTo>
                <a:lnTo>
                  <a:pt x="49022" y="325120"/>
                </a:lnTo>
                <a:lnTo>
                  <a:pt x="52095" y="326390"/>
                </a:lnTo>
                <a:lnTo>
                  <a:pt x="55676" y="326390"/>
                </a:lnTo>
                <a:lnTo>
                  <a:pt x="55156" y="328930"/>
                </a:lnTo>
                <a:lnTo>
                  <a:pt x="54394" y="331470"/>
                </a:lnTo>
                <a:lnTo>
                  <a:pt x="54749" y="335280"/>
                </a:lnTo>
                <a:lnTo>
                  <a:pt x="52336" y="336550"/>
                </a:lnTo>
                <a:lnTo>
                  <a:pt x="46913" y="334010"/>
                </a:lnTo>
                <a:lnTo>
                  <a:pt x="44284" y="332740"/>
                </a:lnTo>
                <a:lnTo>
                  <a:pt x="47129" y="339090"/>
                </a:lnTo>
                <a:lnTo>
                  <a:pt x="57746" y="341630"/>
                </a:lnTo>
                <a:lnTo>
                  <a:pt x="64541" y="342900"/>
                </a:lnTo>
                <a:lnTo>
                  <a:pt x="67475" y="350520"/>
                </a:lnTo>
                <a:lnTo>
                  <a:pt x="72872" y="358140"/>
                </a:lnTo>
                <a:lnTo>
                  <a:pt x="78384" y="363220"/>
                </a:lnTo>
                <a:lnTo>
                  <a:pt x="81838" y="367030"/>
                </a:lnTo>
                <a:lnTo>
                  <a:pt x="83578" y="364490"/>
                </a:lnTo>
                <a:lnTo>
                  <a:pt x="83134" y="363220"/>
                </a:lnTo>
                <a:lnTo>
                  <a:pt x="82257" y="360680"/>
                </a:lnTo>
                <a:lnTo>
                  <a:pt x="82105" y="360070"/>
                </a:lnTo>
                <a:lnTo>
                  <a:pt x="82105" y="363220"/>
                </a:lnTo>
                <a:lnTo>
                  <a:pt x="80162" y="361950"/>
                </a:lnTo>
                <a:lnTo>
                  <a:pt x="79692" y="361950"/>
                </a:lnTo>
                <a:lnTo>
                  <a:pt x="74028" y="355600"/>
                </a:lnTo>
                <a:lnTo>
                  <a:pt x="69773" y="349250"/>
                </a:lnTo>
                <a:lnTo>
                  <a:pt x="67005" y="342900"/>
                </a:lnTo>
                <a:lnTo>
                  <a:pt x="69037" y="342900"/>
                </a:lnTo>
                <a:lnTo>
                  <a:pt x="70548" y="341630"/>
                </a:lnTo>
                <a:lnTo>
                  <a:pt x="71767" y="337820"/>
                </a:lnTo>
                <a:lnTo>
                  <a:pt x="73596" y="342900"/>
                </a:lnTo>
                <a:lnTo>
                  <a:pt x="76263" y="347980"/>
                </a:lnTo>
                <a:lnTo>
                  <a:pt x="79082" y="351790"/>
                </a:lnTo>
                <a:lnTo>
                  <a:pt x="79743" y="355600"/>
                </a:lnTo>
                <a:lnTo>
                  <a:pt x="80441" y="358140"/>
                </a:lnTo>
                <a:lnTo>
                  <a:pt x="81432" y="361950"/>
                </a:lnTo>
                <a:lnTo>
                  <a:pt x="82105" y="363220"/>
                </a:lnTo>
                <a:lnTo>
                  <a:pt x="82105" y="360070"/>
                </a:lnTo>
                <a:lnTo>
                  <a:pt x="81635" y="358140"/>
                </a:lnTo>
                <a:lnTo>
                  <a:pt x="81153" y="355600"/>
                </a:lnTo>
                <a:lnTo>
                  <a:pt x="82664" y="358140"/>
                </a:lnTo>
                <a:lnTo>
                  <a:pt x="84264" y="359410"/>
                </a:lnTo>
                <a:lnTo>
                  <a:pt x="85928" y="361950"/>
                </a:lnTo>
                <a:lnTo>
                  <a:pt x="89077" y="365760"/>
                </a:lnTo>
                <a:lnTo>
                  <a:pt x="93281" y="363220"/>
                </a:lnTo>
                <a:lnTo>
                  <a:pt x="93167" y="361950"/>
                </a:lnTo>
                <a:lnTo>
                  <a:pt x="92938" y="359410"/>
                </a:lnTo>
                <a:lnTo>
                  <a:pt x="92379" y="355600"/>
                </a:lnTo>
                <a:lnTo>
                  <a:pt x="92138" y="351790"/>
                </a:lnTo>
                <a:lnTo>
                  <a:pt x="92011" y="350520"/>
                </a:lnTo>
                <a:lnTo>
                  <a:pt x="93700" y="353060"/>
                </a:lnTo>
                <a:lnTo>
                  <a:pt x="96621" y="356870"/>
                </a:lnTo>
                <a:lnTo>
                  <a:pt x="100190" y="359410"/>
                </a:lnTo>
                <a:lnTo>
                  <a:pt x="104394" y="364490"/>
                </a:lnTo>
                <a:lnTo>
                  <a:pt x="109867" y="363220"/>
                </a:lnTo>
                <a:lnTo>
                  <a:pt x="109537" y="361950"/>
                </a:lnTo>
                <a:lnTo>
                  <a:pt x="108889" y="359410"/>
                </a:lnTo>
                <a:lnTo>
                  <a:pt x="107429" y="356349"/>
                </a:lnTo>
                <a:lnTo>
                  <a:pt x="107429" y="361950"/>
                </a:lnTo>
                <a:lnTo>
                  <a:pt x="103390" y="360680"/>
                </a:lnTo>
                <a:lnTo>
                  <a:pt x="94780" y="350520"/>
                </a:lnTo>
                <a:lnTo>
                  <a:pt x="93700" y="349250"/>
                </a:lnTo>
                <a:lnTo>
                  <a:pt x="90932" y="345262"/>
                </a:lnTo>
                <a:lnTo>
                  <a:pt x="90932" y="361950"/>
                </a:lnTo>
                <a:lnTo>
                  <a:pt x="88658" y="360680"/>
                </a:lnTo>
                <a:lnTo>
                  <a:pt x="88531" y="360680"/>
                </a:lnTo>
                <a:lnTo>
                  <a:pt x="73507" y="327660"/>
                </a:lnTo>
                <a:lnTo>
                  <a:pt x="75476" y="335280"/>
                </a:lnTo>
                <a:lnTo>
                  <a:pt x="77952" y="341630"/>
                </a:lnTo>
                <a:lnTo>
                  <a:pt x="82346" y="346710"/>
                </a:lnTo>
                <a:lnTo>
                  <a:pt x="79400" y="340360"/>
                </a:lnTo>
                <a:lnTo>
                  <a:pt x="76060" y="332740"/>
                </a:lnTo>
                <a:lnTo>
                  <a:pt x="74968" y="327660"/>
                </a:lnTo>
                <a:lnTo>
                  <a:pt x="74142" y="323850"/>
                </a:lnTo>
                <a:lnTo>
                  <a:pt x="74333" y="322580"/>
                </a:lnTo>
                <a:lnTo>
                  <a:pt x="75488" y="314960"/>
                </a:lnTo>
                <a:lnTo>
                  <a:pt x="77152" y="323850"/>
                </a:lnTo>
                <a:lnTo>
                  <a:pt x="80264" y="332740"/>
                </a:lnTo>
                <a:lnTo>
                  <a:pt x="84442" y="340360"/>
                </a:lnTo>
                <a:lnTo>
                  <a:pt x="89293" y="346710"/>
                </a:lnTo>
                <a:lnTo>
                  <a:pt x="90081" y="355600"/>
                </a:lnTo>
                <a:lnTo>
                  <a:pt x="90627" y="359410"/>
                </a:lnTo>
                <a:lnTo>
                  <a:pt x="90932" y="361950"/>
                </a:lnTo>
                <a:lnTo>
                  <a:pt x="90932" y="345262"/>
                </a:lnTo>
                <a:lnTo>
                  <a:pt x="84010" y="335280"/>
                </a:lnTo>
                <a:lnTo>
                  <a:pt x="77203" y="317500"/>
                </a:lnTo>
                <a:lnTo>
                  <a:pt x="77063" y="314960"/>
                </a:lnTo>
                <a:lnTo>
                  <a:pt x="76479" y="303530"/>
                </a:lnTo>
                <a:lnTo>
                  <a:pt x="76149" y="297180"/>
                </a:lnTo>
                <a:lnTo>
                  <a:pt x="78727" y="308610"/>
                </a:lnTo>
                <a:lnTo>
                  <a:pt x="83019" y="321310"/>
                </a:lnTo>
                <a:lnTo>
                  <a:pt x="88455" y="334010"/>
                </a:lnTo>
                <a:lnTo>
                  <a:pt x="94513" y="342900"/>
                </a:lnTo>
                <a:lnTo>
                  <a:pt x="89852" y="332740"/>
                </a:lnTo>
                <a:lnTo>
                  <a:pt x="84429" y="320040"/>
                </a:lnTo>
                <a:lnTo>
                  <a:pt x="80518" y="304800"/>
                </a:lnTo>
                <a:lnTo>
                  <a:pt x="80378" y="294640"/>
                </a:lnTo>
                <a:lnTo>
                  <a:pt x="81089" y="295948"/>
                </a:lnTo>
                <a:lnTo>
                  <a:pt x="82181" y="297180"/>
                </a:lnTo>
                <a:lnTo>
                  <a:pt x="83807" y="298450"/>
                </a:lnTo>
                <a:lnTo>
                  <a:pt x="87477" y="309880"/>
                </a:lnTo>
                <a:lnTo>
                  <a:pt x="91757" y="321310"/>
                </a:lnTo>
                <a:lnTo>
                  <a:pt x="96799" y="331470"/>
                </a:lnTo>
                <a:lnTo>
                  <a:pt x="102781" y="341630"/>
                </a:lnTo>
                <a:lnTo>
                  <a:pt x="103365" y="347980"/>
                </a:lnTo>
                <a:lnTo>
                  <a:pt x="104724" y="354330"/>
                </a:lnTo>
                <a:lnTo>
                  <a:pt x="107048" y="359410"/>
                </a:lnTo>
                <a:lnTo>
                  <a:pt x="107429" y="361950"/>
                </a:lnTo>
                <a:lnTo>
                  <a:pt x="107429" y="356349"/>
                </a:lnTo>
                <a:lnTo>
                  <a:pt x="107073" y="355600"/>
                </a:lnTo>
                <a:lnTo>
                  <a:pt x="105549" y="350520"/>
                </a:lnTo>
                <a:lnTo>
                  <a:pt x="104736" y="345440"/>
                </a:lnTo>
                <a:lnTo>
                  <a:pt x="108077" y="349250"/>
                </a:lnTo>
                <a:lnTo>
                  <a:pt x="112141" y="354330"/>
                </a:lnTo>
                <a:lnTo>
                  <a:pt x="126034" y="369570"/>
                </a:lnTo>
                <a:lnTo>
                  <a:pt x="128727" y="364490"/>
                </a:lnTo>
                <a:lnTo>
                  <a:pt x="126936" y="359702"/>
                </a:lnTo>
                <a:lnTo>
                  <a:pt x="126936" y="364490"/>
                </a:lnTo>
                <a:lnTo>
                  <a:pt x="124371" y="364490"/>
                </a:lnTo>
                <a:lnTo>
                  <a:pt x="111010" y="349250"/>
                </a:lnTo>
                <a:lnTo>
                  <a:pt x="108305" y="345440"/>
                </a:lnTo>
                <a:lnTo>
                  <a:pt x="100177" y="334010"/>
                </a:lnTo>
                <a:lnTo>
                  <a:pt x="91782" y="316230"/>
                </a:lnTo>
                <a:lnTo>
                  <a:pt x="85699" y="298450"/>
                </a:lnTo>
                <a:lnTo>
                  <a:pt x="87934" y="294640"/>
                </a:lnTo>
                <a:lnTo>
                  <a:pt x="88049" y="293370"/>
                </a:lnTo>
                <a:lnTo>
                  <a:pt x="88290" y="290830"/>
                </a:lnTo>
                <a:lnTo>
                  <a:pt x="88214" y="287020"/>
                </a:lnTo>
                <a:lnTo>
                  <a:pt x="88125" y="285750"/>
                </a:lnTo>
                <a:lnTo>
                  <a:pt x="92671" y="300990"/>
                </a:lnTo>
                <a:lnTo>
                  <a:pt x="98259" y="314960"/>
                </a:lnTo>
                <a:lnTo>
                  <a:pt x="104965" y="330200"/>
                </a:lnTo>
                <a:lnTo>
                  <a:pt x="112877" y="342900"/>
                </a:lnTo>
                <a:lnTo>
                  <a:pt x="107175" y="330200"/>
                </a:lnTo>
                <a:lnTo>
                  <a:pt x="101396" y="317500"/>
                </a:lnTo>
                <a:lnTo>
                  <a:pt x="96266" y="303530"/>
                </a:lnTo>
                <a:lnTo>
                  <a:pt x="92519" y="290830"/>
                </a:lnTo>
                <a:lnTo>
                  <a:pt x="93713" y="293370"/>
                </a:lnTo>
                <a:lnTo>
                  <a:pt x="96240" y="295910"/>
                </a:lnTo>
                <a:lnTo>
                  <a:pt x="98323" y="297180"/>
                </a:lnTo>
                <a:lnTo>
                  <a:pt x="102400" y="309880"/>
                </a:lnTo>
                <a:lnTo>
                  <a:pt x="107861" y="321310"/>
                </a:lnTo>
                <a:lnTo>
                  <a:pt x="113728" y="331470"/>
                </a:lnTo>
                <a:lnTo>
                  <a:pt x="119024" y="340360"/>
                </a:lnTo>
                <a:lnTo>
                  <a:pt x="120713" y="346710"/>
                </a:lnTo>
                <a:lnTo>
                  <a:pt x="123126" y="355600"/>
                </a:lnTo>
                <a:lnTo>
                  <a:pt x="126936" y="364490"/>
                </a:lnTo>
                <a:lnTo>
                  <a:pt x="126936" y="359702"/>
                </a:lnTo>
                <a:lnTo>
                  <a:pt x="124929" y="354330"/>
                </a:lnTo>
                <a:lnTo>
                  <a:pt x="122720" y="347980"/>
                </a:lnTo>
                <a:lnTo>
                  <a:pt x="121399" y="342900"/>
                </a:lnTo>
                <a:lnTo>
                  <a:pt x="126022" y="347980"/>
                </a:lnTo>
                <a:lnTo>
                  <a:pt x="131076" y="354330"/>
                </a:lnTo>
                <a:lnTo>
                  <a:pt x="136575" y="360680"/>
                </a:lnTo>
                <a:lnTo>
                  <a:pt x="142532" y="365760"/>
                </a:lnTo>
                <a:lnTo>
                  <a:pt x="148158" y="370840"/>
                </a:lnTo>
                <a:lnTo>
                  <a:pt x="152285" y="365760"/>
                </a:lnTo>
                <a:lnTo>
                  <a:pt x="150012" y="361530"/>
                </a:lnTo>
                <a:lnTo>
                  <a:pt x="150012" y="365760"/>
                </a:lnTo>
                <a:lnTo>
                  <a:pt x="145770" y="365760"/>
                </a:lnTo>
                <a:lnTo>
                  <a:pt x="131940" y="351790"/>
                </a:lnTo>
                <a:lnTo>
                  <a:pt x="124701" y="342900"/>
                </a:lnTo>
                <a:lnTo>
                  <a:pt x="119519" y="336550"/>
                </a:lnTo>
                <a:lnTo>
                  <a:pt x="109093" y="318770"/>
                </a:lnTo>
                <a:lnTo>
                  <a:pt x="101219" y="298450"/>
                </a:lnTo>
                <a:lnTo>
                  <a:pt x="103682" y="299720"/>
                </a:lnTo>
                <a:lnTo>
                  <a:pt x="105181" y="299720"/>
                </a:lnTo>
                <a:lnTo>
                  <a:pt x="105562" y="298450"/>
                </a:lnTo>
                <a:lnTo>
                  <a:pt x="105943" y="297180"/>
                </a:lnTo>
                <a:lnTo>
                  <a:pt x="111937" y="312420"/>
                </a:lnTo>
                <a:lnTo>
                  <a:pt x="121627" y="330200"/>
                </a:lnTo>
                <a:lnTo>
                  <a:pt x="132384" y="345440"/>
                </a:lnTo>
                <a:lnTo>
                  <a:pt x="141605" y="354330"/>
                </a:lnTo>
                <a:lnTo>
                  <a:pt x="132041" y="340360"/>
                </a:lnTo>
                <a:lnTo>
                  <a:pt x="122250" y="325120"/>
                </a:lnTo>
                <a:lnTo>
                  <a:pt x="113423" y="309880"/>
                </a:lnTo>
                <a:lnTo>
                  <a:pt x="108661" y="297180"/>
                </a:lnTo>
                <a:lnTo>
                  <a:pt x="107721" y="294640"/>
                </a:lnTo>
                <a:lnTo>
                  <a:pt x="106768" y="292100"/>
                </a:lnTo>
                <a:lnTo>
                  <a:pt x="106692" y="287020"/>
                </a:lnTo>
                <a:lnTo>
                  <a:pt x="106006" y="281940"/>
                </a:lnTo>
                <a:lnTo>
                  <a:pt x="104444" y="276860"/>
                </a:lnTo>
                <a:lnTo>
                  <a:pt x="105892" y="279400"/>
                </a:lnTo>
                <a:lnTo>
                  <a:pt x="109753" y="284480"/>
                </a:lnTo>
                <a:lnTo>
                  <a:pt x="111544" y="285750"/>
                </a:lnTo>
                <a:lnTo>
                  <a:pt x="115824" y="299720"/>
                </a:lnTo>
                <a:lnTo>
                  <a:pt x="122720" y="313690"/>
                </a:lnTo>
                <a:lnTo>
                  <a:pt x="131076" y="326390"/>
                </a:lnTo>
                <a:lnTo>
                  <a:pt x="139725" y="339090"/>
                </a:lnTo>
                <a:lnTo>
                  <a:pt x="141287" y="345440"/>
                </a:lnTo>
                <a:lnTo>
                  <a:pt x="143522" y="351904"/>
                </a:lnTo>
                <a:lnTo>
                  <a:pt x="146062" y="358140"/>
                </a:lnTo>
                <a:lnTo>
                  <a:pt x="148894" y="363220"/>
                </a:lnTo>
                <a:lnTo>
                  <a:pt x="150012" y="365760"/>
                </a:lnTo>
                <a:lnTo>
                  <a:pt x="150012" y="361530"/>
                </a:lnTo>
                <a:lnTo>
                  <a:pt x="146837" y="355600"/>
                </a:lnTo>
                <a:lnTo>
                  <a:pt x="144056" y="349250"/>
                </a:lnTo>
                <a:lnTo>
                  <a:pt x="142671" y="341630"/>
                </a:lnTo>
                <a:lnTo>
                  <a:pt x="146748" y="346710"/>
                </a:lnTo>
                <a:lnTo>
                  <a:pt x="151460" y="350520"/>
                </a:lnTo>
                <a:lnTo>
                  <a:pt x="163372" y="359410"/>
                </a:lnTo>
                <a:lnTo>
                  <a:pt x="168097" y="358140"/>
                </a:lnTo>
                <a:lnTo>
                  <a:pt x="170599" y="356870"/>
                </a:lnTo>
                <a:lnTo>
                  <a:pt x="170726" y="353060"/>
                </a:lnTo>
                <a:lnTo>
                  <a:pt x="169519" y="350850"/>
                </a:lnTo>
                <a:lnTo>
                  <a:pt x="169519" y="356870"/>
                </a:lnTo>
                <a:lnTo>
                  <a:pt x="163830" y="356870"/>
                </a:lnTo>
                <a:lnTo>
                  <a:pt x="148209" y="342900"/>
                </a:lnTo>
                <a:lnTo>
                  <a:pt x="147104" y="341630"/>
                </a:lnTo>
                <a:lnTo>
                  <a:pt x="134861" y="327660"/>
                </a:lnTo>
                <a:lnTo>
                  <a:pt x="123647" y="309880"/>
                </a:lnTo>
                <a:lnTo>
                  <a:pt x="114452" y="289560"/>
                </a:lnTo>
                <a:lnTo>
                  <a:pt x="116751" y="292100"/>
                </a:lnTo>
                <a:lnTo>
                  <a:pt x="120027" y="294640"/>
                </a:lnTo>
                <a:lnTo>
                  <a:pt x="123507" y="295910"/>
                </a:lnTo>
                <a:lnTo>
                  <a:pt x="128016" y="306070"/>
                </a:lnTo>
                <a:lnTo>
                  <a:pt x="136766" y="320040"/>
                </a:lnTo>
                <a:lnTo>
                  <a:pt x="147497" y="334010"/>
                </a:lnTo>
                <a:lnTo>
                  <a:pt x="157975" y="341630"/>
                </a:lnTo>
                <a:lnTo>
                  <a:pt x="149199" y="331470"/>
                </a:lnTo>
                <a:lnTo>
                  <a:pt x="138798" y="317500"/>
                </a:lnTo>
                <a:lnTo>
                  <a:pt x="130200" y="304800"/>
                </a:lnTo>
                <a:lnTo>
                  <a:pt x="126822" y="293370"/>
                </a:lnTo>
                <a:lnTo>
                  <a:pt x="133426" y="303530"/>
                </a:lnTo>
                <a:lnTo>
                  <a:pt x="140881" y="313690"/>
                </a:lnTo>
                <a:lnTo>
                  <a:pt x="149085" y="323850"/>
                </a:lnTo>
                <a:lnTo>
                  <a:pt x="158000" y="331470"/>
                </a:lnTo>
                <a:lnTo>
                  <a:pt x="160553" y="339090"/>
                </a:lnTo>
                <a:lnTo>
                  <a:pt x="164338" y="347980"/>
                </a:lnTo>
                <a:lnTo>
                  <a:pt x="167919" y="354330"/>
                </a:lnTo>
                <a:lnTo>
                  <a:pt x="169519" y="356870"/>
                </a:lnTo>
                <a:lnTo>
                  <a:pt x="169519" y="350850"/>
                </a:lnTo>
                <a:lnTo>
                  <a:pt x="166573" y="345440"/>
                </a:lnTo>
                <a:lnTo>
                  <a:pt x="160578" y="334010"/>
                </a:lnTo>
                <a:lnTo>
                  <a:pt x="165011" y="337820"/>
                </a:lnTo>
                <a:lnTo>
                  <a:pt x="170726" y="341630"/>
                </a:lnTo>
                <a:lnTo>
                  <a:pt x="177292" y="346710"/>
                </a:lnTo>
                <a:lnTo>
                  <a:pt x="184289" y="349250"/>
                </a:lnTo>
                <a:lnTo>
                  <a:pt x="192316" y="354330"/>
                </a:lnTo>
                <a:lnTo>
                  <a:pt x="192430" y="346710"/>
                </a:lnTo>
                <a:lnTo>
                  <a:pt x="192455" y="345440"/>
                </a:lnTo>
                <a:lnTo>
                  <a:pt x="190284" y="341820"/>
                </a:lnTo>
                <a:lnTo>
                  <a:pt x="190284" y="346710"/>
                </a:lnTo>
                <a:lnTo>
                  <a:pt x="185788" y="346710"/>
                </a:lnTo>
                <a:lnTo>
                  <a:pt x="152654" y="322580"/>
                </a:lnTo>
                <a:lnTo>
                  <a:pt x="127736" y="287020"/>
                </a:lnTo>
                <a:lnTo>
                  <a:pt x="127685" y="281940"/>
                </a:lnTo>
                <a:lnTo>
                  <a:pt x="126707" y="279400"/>
                </a:lnTo>
                <a:lnTo>
                  <a:pt x="129209" y="283210"/>
                </a:lnTo>
                <a:lnTo>
                  <a:pt x="133756" y="287020"/>
                </a:lnTo>
                <a:lnTo>
                  <a:pt x="137960" y="288290"/>
                </a:lnTo>
                <a:lnTo>
                  <a:pt x="145529" y="300990"/>
                </a:lnTo>
                <a:lnTo>
                  <a:pt x="157988" y="317500"/>
                </a:lnTo>
                <a:lnTo>
                  <a:pt x="171424" y="332740"/>
                </a:lnTo>
                <a:lnTo>
                  <a:pt x="181914" y="337820"/>
                </a:lnTo>
                <a:lnTo>
                  <a:pt x="172199" y="328930"/>
                </a:lnTo>
                <a:lnTo>
                  <a:pt x="159435" y="314960"/>
                </a:lnTo>
                <a:lnTo>
                  <a:pt x="147815" y="299720"/>
                </a:lnTo>
                <a:lnTo>
                  <a:pt x="141490" y="287020"/>
                </a:lnTo>
                <a:lnTo>
                  <a:pt x="142379" y="285750"/>
                </a:lnTo>
                <a:lnTo>
                  <a:pt x="142189" y="284480"/>
                </a:lnTo>
                <a:lnTo>
                  <a:pt x="140652" y="274320"/>
                </a:lnTo>
                <a:lnTo>
                  <a:pt x="139674" y="271614"/>
                </a:lnTo>
                <a:lnTo>
                  <a:pt x="139674" y="280670"/>
                </a:lnTo>
                <a:lnTo>
                  <a:pt x="138531" y="284480"/>
                </a:lnTo>
                <a:lnTo>
                  <a:pt x="134137" y="283210"/>
                </a:lnTo>
                <a:lnTo>
                  <a:pt x="129146" y="279400"/>
                </a:lnTo>
                <a:lnTo>
                  <a:pt x="127482" y="278130"/>
                </a:lnTo>
                <a:lnTo>
                  <a:pt x="124815" y="274523"/>
                </a:lnTo>
                <a:lnTo>
                  <a:pt x="124815" y="285750"/>
                </a:lnTo>
                <a:lnTo>
                  <a:pt x="123405" y="289560"/>
                </a:lnTo>
                <a:lnTo>
                  <a:pt x="118402" y="289560"/>
                </a:lnTo>
                <a:lnTo>
                  <a:pt x="111175" y="283210"/>
                </a:lnTo>
                <a:lnTo>
                  <a:pt x="106781" y="276860"/>
                </a:lnTo>
                <a:lnTo>
                  <a:pt x="105905" y="275590"/>
                </a:lnTo>
                <a:lnTo>
                  <a:pt x="103720" y="272567"/>
                </a:lnTo>
                <a:lnTo>
                  <a:pt x="103720" y="287020"/>
                </a:lnTo>
                <a:lnTo>
                  <a:pt x="103720" y="293370"/>
                </a:lnTo>
                <a:lnTo>
                  <a:pt x="101244" y="294640"/>
                </a:lnTo>
                <a:lnTo>
                  <a:pt x="96901" y="290830"/>
                </a:lnTo>
                <a:lnTo>
                  <a:pt x="95453" y="289560"/>
                </a:lnTo>
                <a:lnTo>
                  <a:pt x="92354" y="285750"/>
                </a:lnTo>
                <a:lnTo>
                  <a:pt x="91325" y="284480"/>
                </a:lnTo>
                <a:lnTo>
                  <a:pt x="88023" y="278130"/>
                </a:lnTo>
                <a:lnTo>
                  <a:pt x="85445" y="270510"/>
                </a:lnTo>
                <a:lnTo>
                  <a:pt x="85356" y="270103"/>
                </a:lnTo>
                <a:lnTo>
                  <a:pt x="85356" y="285750"/>
                </a:lnTo>
                <a:lnTo>
                  <a:pt x="83197" y="293370"/>
                </a:lnTo>
                <a:lnTo>
                  <a:pt x="78879" y="288048"/>
                </a:lnTo>
                <a:lnTo>
                  <a:pt x="78879" y="292100"/>
                </a:lnTo>
                <a:lnTo>
                  <a:pt x="77901" y="294640"/>
                </a:lnTo>
                <a:lnTo>
                  <a:pt x="77393" y="297180"/>
                </a:lnTo>
                <a:lnTo>
                  <a:pt x="76174" y="295948"/>
                </a:lnTo>
                <a:lnTo>
                  <a:pt x="74663" y="298361"/>
                </a:lnTo>
                <a:lnTo>
                  <a:pt x="74663" y="308610"/>
                </a:lnTo>
                <a:lnTo>
                  <a:pt x="74066" y="316230"/>
                </a:lnTo>
                <a:lnTo>
                  <a:pt x="72529" y="317741"/>
                </a:lnTo>
                <a:lnTo>
                  <a:pt x="72529" y="335280"/>
                </a:lnTo>
                <a:lnTo>
                  <a:pt x="67602" y="341630"/>
                </a:lnTo>
                <a:lnTo>
                  <a:pt x="60680" y="340360"/>
                </a:lnTo>
                <a:lnTo>
                  <a:pt x="61849" y="336550"/>
                </a:lnTo>
                <a:lnTo>
                  <a:pt x="62623" y="334010"/>
                </a:lnTo>
                <a:lnTo>
                  <a:pt x="55994" y="334010"/>
                </a:lnTo>
                <a:lnTo>
                  <a:pt x="56134" y="330200"/>
                </a:lnTo>
                <a:lnTo>
                  <a:pt x="56743" y="327660"/>
                </a:lnTo>
                <a:lnTo>
                  <a:pt x="57480" y="326390"/>
                </a:lnTo>
                <a:lnTo>
                  <a:pt x="67652" y="325120"/>
                </a:lnTo>
                <a:lnTo>
                  <a:pt x="67792" y="323850"/>
                </a:lnTo>
                <a:lnTo>
                  <a:pt x="67945" y="322580"/>
                </a:lnTo>
                <a:lnTo>
                  <a:pt x="71843" y="322580"/>
                </a:lnTo>
                <a:lnTo>
                  <a:pt x="71056" y="323850"/>
                </a:lnTo>
                <a:lnTo>
                  <a:pt x="72237" y="327660"/>
                </a:lnTo>
                <a:lnTo>
                  <a:pt x="70345" y="328930"/>
                </a:lnTo>
                <a:lnTo>
                  <a:pt x="70002" y="327660"/>
                </a:lnTo>
                <a:lnTo>
                  <a:pt x="69862" y="326390"/>
                </a:lnTo>
                <a:lnTo>
                  <a:pt x="68757" y="327660"/>
                </a:lnTo>
                <a:lnTo>
                  <a:pt x="72529" y="335280"/>
                </a:lnTo>
                <a:lnTo>
                  <a:pt x="72529" y="317741"/>
                </a:lnTo>
                <a:lnTo>
                  <a:pt x="67576" y="322580"/>
                </a:lnTo>
                <a:lnTo>
                  <a:pt x="61163" y="323850"/>
                </a:lnTo>
                <a:lnTo>
                  <a:pt x="58280" y="323850"/>
                </a:lnTo>
                <a:lnTo>
                  <a:pt x="59016" y="321310"/>
                </a:lnTo>
                <a:lnTo>
                  <a:pt x="58788" y="318770"/>
                </a:lnTo>
                <a:lnTo>
                  <a:pt x="55930" y="318770"/>
                </a:lnTo>
                <a:lnTo>
                  <a:pt x="55829" y="316230"/>
                </a:lnTo>
                <a:lnTo>
                  <a:pt x="55067" y="312826"/>
                </a:lnTo>
                <a:lnTo>
                  <a:pt x="55118" y="311861"/>
                </a:lnTo>
                <a:lnTo>
                  <a:pt x="55930" y="308610"/>
                </a:lnTo>
                <a:lnTo>
                  <a:pt x="63182" y="313690"/>
                </a:lnTo>
                <a:lnTo>
                  <a:pt x="65341" y="311150"/>
                </a:lnTo>
                <a:lnTo>
                  <a:pt x="68592" y="307340"/>
                </a:lnTo>
                <a:lnTo>
                  <a:pt x="73406" y="303530"/>
                </a:lnTo>
                <a:lnTo>
                  <a:pt x="74663" y="308610"/>
                </a:lnTo>
                <a:lnTo>
                  <a:pt x="74663" y="298361"/>
                </a:lnTo>
                <a:lnTo>
                  <a:pt x="72212" y="302260"/>
                </a:lnTo>
                <a:lnTo>
                  <a:pt x="68135" y="304800"/>
                </a:lnTo>
                <a:lnTo>
                  <a:pt x="64185" y="311150"/>
                </a:lnTo>
                <a:lnTo>
                  <a:pt x="61087" y="308610"/>
                </a:lnTo>
                <a:lnTo>
                  <a:pt x="59537" y="307340"/>
                </a:lnTo>
                <a:lnTo>
                  <a:pt x="59880" y="306070"/>
                </a:lnTo>
                <a:lnTo>
                  <a:pt x="59880" y="304800"/>
                </a:lnTo>
                <a:lnTo>
                  <a:pt x="59880" y="303530"/>
                </a:lnTo>
                <a:lnTo>
                  <a:pt x="57670" y="303530"/>
                </a:lnTo>
                <a:lnTo>
                  <a:pt x="56769" y="304800"/>
                </a:lnTo>
                <a:lnTo>
                  <a:pt x="54940" y="304800"/>
                </a:lnTo>
                <a:lnTo>
                  <a:pt x="53835" y="298450"/>
                </a:lnTo>
                <a:lnTo>
                  <a:pt x="57073" y="294640"/>
                </a:lnTo>
                <a:lnTo>
                  <a:pt x="61925" y="294640"/>
                </a:lnTo>
                <a:lnTo>
                  <a:pt x="56299" y="290830"/>
                </a:lnTo>
                <a:lnTo>
                  <a:pt x="51625" y="297180"/>
                </a:lnTo>
                <a:lnTo>
                  <a:pt x="52362" y="304800"/>
                </a:lnTo>
                <a:lnTo>
                  <a:pt x="48234" y="304800"/>
                </a:lnTo>
                <a:lnTo>
                  <a:pt x="44183" y="302260"/>
                </a:lnTo>
                <a:lnTo>
                  <a:pt x="46901" y="307340"/>
                </a:lnTo>
                <a:lnTo>
                  <a:pt x="50761" y="309880"/>
                </a:lnTo>
                <a:lnTo>
                  <a:pt x="53987" y="308610"/>
                </a:lnTo>
                <a:lnTo>
                  <a:pt x="52425" y="312420"/>
                </a:lnTo>
                <a:lnTo>
                  <a:pt x="53809" y="316230"/>
                </a:lnTo>
                <a:lnTo>
                  <a:pt x="53276" y="318770"/>
                </a:lnTo>
                <a:lnTo>
                  <a:pt x="52298" y="317500"/>
                </a:lnTo>
                <a:lnTo>
                  <a:pt x="51333" y="316230"/>
                </a:lnTo>
                <a:lnTo>
                  <a:pt x="46799" y="316230"/>
                </a:lnTo>
                <a:lnTo>
                  <a:pt x="43167" y="314960"/>
                </a:lnTo>
                <a:lnTo>
                  <a:pt x="42379" y="312420"/>
                </a:lnTo>
                <a:lnTo>
                  <a:pt x="39408" y="308610"/>
                </a:lnTo>
                <a:lnTo>
                  <a:pt x="37655" y="307340"/>
                </a:lnTo>
                <a:lnTo>
                  <a:pt x="38684" y="309880"/>
                </a:lnTo>
                <a:lnTo>
                  <a:pt x="40297" y="312420"/>
                </a:lnTo>
                <a:lnTo>
                  <a:pt x="40970" y="314960"/>
                </a:lnTo>
                <a:lnTo>
                  <a:pt x="38430" y="314960"/>
                </a:lnTo>
                <a:lnTo>
                  <a:pt x="38277" y="316230"/>
                </a:lnTo>
                <a:lnTo>
                  <a:pt x="40233" y="318770"/>
                </a:lnTo>
                <a:lnTo>
                  <a:pt x="43129" y="321310"/>
                </a:lnTo>
                <a:lnTo>
                  <a:pt x="43484" y="326390"/>
                </a:lnTo>
                <a:lnTo>
                  <a:pt x="41148" y="327660"/>
                </a:lnTo>
                <a:lnTo>
                  <a:pt x="40487" y="328930"/>
                </a:lnTo>
                <a:lnTo>
                  <a:pt x="40360" y="332740"/>
                </a:lnTo>
                <a:lnTo>
                  <a:pt x="39027" y="334010"/>
                </a:lnTo>
                <a:lnTo>
                  <a:pt x="35356" y="334010"/>
                </a:lnTo>
                <a:lnTo>
                  <a:pt x="34899" y="333159"/>
                </a:lnTo>
                <a:lnTo>
                  <a:pt x="34899" y="342900"/>
                </a:lnTo>
                <a:lnTo>
                  <a:pt x="32867" y="347980"/>
                </a:lnTo>
                <a:lnTo>
                  <a:pt x="31623" y="350075"/>
                </a:lnTo>
                <a:lnTo>
                  <a:pt x="31623" y="361950"/>
                </a:lnTo>
                <a:lnTo>
                  <a:pt x="30086" y="367030"/>
                </a:lnTo>
                <a:lnTo>
                  <a:pt x="26733" y="368300"/>
                </a:lnTo>
                <a:lnTo>
                  <a:pt x="24930" y="364490"/>
                </a:lnTo>
                <a:lnTo>
                  <a:pt x="27813" y="360629"/>
                </a:lnTo>
                <a:lnTo>
                  <a:pt x="24003" y="359410"/>
                </a:lnTo>
                <a:lnTo>
                  <a:pt x="23761" y="359003"/>
                </a:lnTo>
                <a:lnTo>
                  <a:pt x="23761" y="368300"/>
                </a:lnTo>
                <a:lnTo>
                  <a:pt x="22326" y="370840"/>
                </a:lnTo>
                <a:lnTo>
                  <a:pt x="20815" y="371779"/>
                </a:lnTo>
                <a:lnTo>
                  <a:pt x="20815" y="375920"/>
                </a:lnTo>
                <a:lnTo>
                  <a:pt x="20396" y="378460"/>
                </a:lnTo>
                <a:lnTo>
                  <a:pt x="19342" y="379730"/>
                </a:lnTo>
                <a:lnTo>
                  <a:pt x="18542" y="382270"/>
                </a:lnTo>
                <a:lnTo>
                  <a:pt x="14579" y="382270"/>
                </a:lnTo>
                <a:lnTo>
                  <a:pt x="15125" y="386080"/>
                </a:lnTo>
                <a:lnTo>
                  <a:pt x="13563" y="389890"/>
                </a:lnTo>
                <a:lnTo>
                  <a:pt x="11239" y="391160"/>
                </a:lnTo>
                <a:lnTo>
                  <a:pt x="9321" y="389890"/>
                </a:lnTo>
                <a:lnTo>
                  <a:pt x="11125" y="387350"/>
                </a:lnTo>
                <a:lnTo>
                  <a:pt x="10439" y="384810"/>
                </a:lnTo>
                <a:lnTo>
                  <a:pt x="12001" y="384810"/>
                </a:lnTo>
                <a:lnTo>
                  <a:pt x="12522" y="382270"/>
                </a:lnTo>
                <a:lnTo>
                  <a:pt x="14160" y="382270"/>
                </a:lnTo>
                <a:lnTo>
                  <a:pt x="15328" y="374650"/>
                </a:lnTo>
                <a:lnTo>
                  <a:pt x="16243" y="373380"/>
                </a:lnTo>
                <a:lnTo>
                  <a:pt x="17170" y="372110"/>
                </a:lnTo>
                <a:lnTo>
                  <a:pt x="17551" y="374650"/>
                </a:lnTo>
                <a:lnTo>
                  <a:pt x="18745" y="375920"/>
                </a:lnTo>
                <a:lnTo>
                  <a:pt x="20815" y="375920"/>
                </a:lnTo>
                <a:lnTo>
                  <a:pt x="20815" y="371779"/>
                </a:lnTo>
                <a:lnTo>
                  <a:pt x="20281" y="372110"/>
                </a:lnTo>
                <a:lnTo>
                  <a:pt x="18897" y="368300"/>
                </a:lnTo>
                <a:lnTo>
                  <a:pt x="17805" y="361950"/>
                </a:lnTo>
                <a:lnTo>
                  <a:pt x="20942" y="359410"/>
                </a:lnTo>
                <a:lnTo>
                  <a:pt x="21539" y="360337"/>
                </a:lnTo>
                <a:lnTo>
                  <a:pt x="21653" y="361950"/>
                </a:lnTo>
                <a:lnTo>
                  <a:pt x="21551" y="363220"/>
                </a:lnTo>
                <a:lnTo>
                  <a:pt x="23698" y="363220"/>
                </a:lnTo>
                <a:lnTo>
                  <a:pt x="23761" y="368300"/>
                </a:lnTo>
                <a:lnTo>
                  <a:pt x="23761" y="359003"/>
                </a:lnTo>
                <a:lnTo>
                  <a:pt x="22504" y="356870"/>
                </a:lnTo>
                <a:lnTo>
                  <a:pt x="21767" y="354330"/>
                </a:lnTo>
                <a:lnTo>
                  <a:pt x="21742" y="353060"/>
                </a:lnTo>
                <a:lnTo>
                  <a:pt x="21704" y="350520"/>
                </a:lnTo>
                <a:lnTo>
                  <a:pt x="23558" y="351790"/>
                </a:lnTo>
                <a:lnTo>
                  <a:pt x="25958" y="350520"/>
                </a:lnTo>
                <a:lnTo>
                  <a:pt x="27139" y="347980"/>
                </a:lnTo>
                <a:lnTo>
                  <a:pt x="29006" y="351790"/>
                </a:lnTo>
                <a:lnTo>
                  <a:pt x="28028" y="360337"/>
                </a:lnTo>
                <a:lnTo>
                  <a:pt x="28714" y="359410"/>
                </a:lnTo>
                <a:lnTo>
                  <a:pt x="30340" y="356870"/>
                </a:lnTo>
                <a:lnTo>
                  <a:pt x="31623" y="361950"/>
                </a:lnTo>
                <a:lnTo>
                  <a:pt x="31623" y="350075"/>
                </a:lnTo>
                <a:lnTo>
                  <a:pt x="31356" y="350520"/>
                </a:lnTo>
                <a:lnTo>
                  <a:pt x="29933" y="349250"/>
                </a:lnTo>
                <a:lnTo>
                  <a:pt x="29527" y="347980"/>
                </a:lnTo>
                <a:lnTo>
                  <a:pt x="29540" y="345440"/>
                </a:lnTo>
                <a:lnTo>
                  <a:pt x="31115" y="344170"/>
                </a:lnTo>
                <a:lnTo>
                  <a:pt x="32308" y="341630"/>
                </a:lnTo>
                <a:lnTo>
                  <a:pt x="34061" y="339090"/>
                </a:lnTo>
                <a:lnTo>
                  <a:pt x="34899" y="342900"/>
                </a:lnTo>
                <a:lnTo>
                  <a:pt x="34899" y="333159"/>
                </a:lnTo>
                <a:lnTo>
                  <a:pt x="34683" y="332740"/>
                </a:lnTo>
                <a:lnTo>
                  <a:pt x="34632" y="331470"/>
                </a:lnTo>
                <a:lnTo>
                  <a:pt x="34556" y="328930"/>
                </a:lnTo>
                <a:lnTo>
                  <a:pt x="33782" y="327660"/>
                </a:lnTo>
                <a:lnTo>
                  <a:pt x="32778" y="327660"/>
                </a:lnTo>
                <a:lnTo>
                  <a:pt x="32613" y="326390"/>
                </a:lnTo>
                <a:lnTo>
                  <a:pt x="30022" y="326390"/>
                </a:lnTo>
                <a:lnTo>
                  <a:pt x="29908" y="327660"/>
                </a:lnTo>
                <a:lnTo>
                  <a:pt x="28905" y="327660"/>
                </a:lnTo>
                <a:lnTo>
                  <a:pt x="27089" y="324510"/>
                </a:lnTo>
                <a:lnTo>
                  <a:pt x="26898" y="327660"/>
                </a:lnTo>
                <a:lnTo>
                  <a:pt x="29006" y="332295"/>
                </a:lnTo>
                <a:lnTo>
                  <a:pt x="30327" y="331470"/>
                </a:lnTo>
                <a:lnTo>
                  <a:pt x="31559" y="335280"/>
                </a:lnTo>
                <a:lnTo>
                  <a:pt x="30378" y="340360"/>
                </a:lnTo>
                <a:lnTo>
                  <a:pt x="28270" y="341630"/>
                </a:lnTo>
                <a:lnTo>
                  <a:pt x="26670" y="339090"/>
                </a:lnTo>
                <a:lnTo>
                  <a:pt x="28282" y="336550"/>
                </a:lnTo>
                <a:lnTo>
                  <a:pt x="28282" y="334010"/>
                </a:lnTo>
                <a:lnTo>
                  <a:pt x="28282" y="333019"/>
                </a:lnTo>
                <a:lnTo>
                  <a:pt x="26339" y="333590"/>
                </a:lnTo>
                <a:lnTo>
                  <a:pt x="26339" y="345440"/>
                </a:lnTo>
                <a:lnTo>
                  <a:pt x="23736" y="347980"/>
                </a:lnTo>
                <a:lnTo>
                  <a:pt x="23012" y="345440"/>
                </a:lnTo>
                <a:lnTo>
                  <a:pt x="22136" y="344170"/>
                </a:lnTo>
                <a:lnTo>
                  <a:pt x="21628" y="341630"/>
                </a:lnTo>
                <a:lnTo>
                  <a:pt x="22466" y="340360"/>
                </a:lnTo>
                <a:lnTo>
                  <a:pt x="22745" y="339090"/>
                </a:lnTo>
                <a:lnTo>
                  <a:pt x="24041" y="339090"/>
                </a:lnTo>
                <a:lnTo>
                  <a:pt x="25069" y="340360"/>
                </a:lnTo>
                <a:lnTo>
                  <a:pt x="26339" y="345440"/>
                </a:lnTo>
                <a:lnTo>
                  <a:pt x="26339" y="333590"/>
                </a:lnTo>
                <a:lnTo>
                  <a:pt x="24904" y="334010"/>
                </a:lnTo>
                <a:lnTo>
                  <a:pt x="23304" y="331470"/>
                </a:lnTo>
                <a:lnTo>
                  <a:pt x="22961" y="328930"/>
                </a:lnTo>
                <a:lnTo>
                  <a:pt x="22796" y="327660"/>
                </a:lnTo>
                <a:lnTo>
                  <a:pt x="22174" y="325120"/>
                </a:lnTo>
                <a:lnTo>
                  <a:pt x="24447" y="325120"/>
                </a:lnTo>
                <a:lnTo>
                  <a:pt x="25539" y="322580"/>
                </a:lnTo>
                <a:lnTo>
                  <a:pt x="27279" y="321310"/>
                </a:lnTo>
                <a:lnTo>
                  <a:pt x="27228" y="322084"/>
                </a:lnTo>
                <a:lnTo>
                  <a:pt x="32270" y="320040"/>
                </a:lnTo>
                <a:lnTo>
                  <a:pt x="32143" y="318770"/>
                </a:lnTo>
                <a:lnTo>
                  <a:pt x="32029" y="317500"/>
                </a:lnTo>
                <a:lnTo>
                  <a:pt x="30899" y="317500"/>
                </a:lnTo>
                <a:lnTo>
                  <a:pt x="30581" y="318770"/>
                </a:lnTo>
                <a:lnTo>
                  <a:pt x="29298" y="318770"/>
                </a:lnTo>
                <a:lnTo>
                  <a:pt x="29946" y="316230"/>
                </a:lnTo>
                <a:lnTo>
                  <a:pt x="28778" y="314960"/>
                </a:lnTo>
                <a:lnTo>
                  <a:pt x="28879" y="311150"/>
                </a:lnTo>
                <a:lnTo>
                  <a:pt x="31165" y="311861"/>
                </a:lnTo>
                <a:lnTo>
                  <a:pt x="29946" y="316230"/>
                </a:lnTo>
                <a:lnTo>
                  <a:pt x="32715" y="317500"/>
                </a:lnTo>
                <a:lnTo>
                  <a:pt x="33197" y="313690"/>
                </a:lnTo>
                <a:lnTo>
                  <a:pt x="32080" y="312153"/>
                </a:lnTo>
                <a:lnTo>
                  <a:pt x="32969" y="312420"/>
                </a:lnTo>
                <a:lnTo>
                  <a:pt x="31902" y="308610"/>
                </a:lnTo>
                <a:lnTo>
                  <a:pt x="29870" y="307340"/>
                </a:lnTo>
                <a:lnTo>
                  <a:pt x="29591" y="311150"/>
                </a:lnTo>
                <a:lnTo>
                  <a:pt x="28308" y="309880"/>
                </a:lnTo>
                <a:lnTo>
                  <a:pt x="27292" y="302260"/>
                </a:lnTo>
                <a:lnTo>
                  <a:pt x="31026" y="298450"/>
                </a:lnTo>
                <a:lnTo>
                  <a:pt x="34366" y="295910"/>
                </a:lnTo>
                <a:lnTo>
                  <a:pt x="36461" y="297180"/>
                </a:lnTo>
                <a:lnTo>
                  <a:pt x="37211" y="295910"/>
                </a:lnTo>
                <a:lnTo>
                  <a:pt x="38722" y="293370"/>
                </a:lnTo>
                <a:lnTo>
                  <a:pt x="42278" y="294640"/>
                </a:lnTo>
                <a:lnTo>
                  <a:pt x="43853" y="293370"/>
                </a:lnTo>
                <a:lnTo>
                  <a:pt x="46520" y="293370"/>
                </a:lnTo>
                <a:lnTo>
                  <a:pt x="48615" y="292100"/>
                </a:lnTo>
                <a:lnTo>
                  <a:pt x="49174" y="290830"/>
                </a:lnTo>
                <a:lnTo>
                  <a:pt x="52552" y="283210"/>
                </a:lnTo>
                <a:lnTo>
                  <a:pt x="62255" y="283210"/>
                </a:lnTo>
                <a:lnTo>
                  <a:pt x="69456" y="284480"/>
                </a:lnTo>
                <a:lnTo>
                  <a:pt x="74574" y="287020"/>
                </a:lnTo>
                <a:lnTo>
                  <a:pt x="76174" y="295757"/>
                </a:lnTo>
                <a:lnTo>
                  <a:pt x="76720" y="293370"/>
                </a:lnTo>
                <a:lnTo>
                  <a:pt x="76111" y="288290"/>
                </a:lnTo>
                <a:lnTo>
                  <a:pt x="76098" y="287020"/>
                </a:lnTo>
                <a:lnTo>
                  <a:pt x="76314" y="288290"/>
                </a:lnTo>
                <a:lnTo>
                  <a:pt x="78244" y="290830"/>
                </a:lnTo>
                <a:lnTo>
                  <a:pt x="78879" y="292100"/>
                </a:lnTo>
                <a:lnTo>
                  <a:pt x="78879" y="288048"/>
                </a:lnTo>
                <a:lnTo>
                  <a:pt x="78054" y="287020"/>
                </a:lnTo>
                <a:lnTo>
                  <a:pt x="77012" y="285750"/>
                </a:lnTo>
                <a:lnTo>
                  <a:pt x="76581" y="284480"/>
                </a:lnTo>
                <a:lnTo>
                  <a:pt x="73380" y="275056"/>
                </a:lnTo>
                <a:lnTo>
                  <a:pt x="73380" y="284480"/>
                </a:lnTo>
                <a:lnTo>
                  <a:pt x="72580" y="283210"/>
                </a:lnTo>
                <a:lnTo>
                  <a:pt x="71793" y="281940"/>
                </a:lnTo>
                <a:lnTo>
                  <a:pt x="68033" y="280670"/>
                </a:lnTo>
                <a:lnTo>
                  <a:pt x="65290" y="281940"/>
                </a:lnTo>
                <a:lnTo>
                  <a:pt x="60998" y="276860"/>
                </a:lnTo>
                <a:lnTo>
                  <a:pt x="59728" y="270002"/>
                </a:lnTo>
                <a:lnTo>
                  <a:pt x="59728" y="280670"/>
                </a:lnTo>
                <a:lnTo>
                  <a:pt x="55537" y="280670"/>
                </a:lnTo>
                <a:lnTo>
                  <a:pt x="53479" y="281940"/>
                </a:lnTo>
                <a:lnTo>
                  <a:pt x="51244" y="276860"/>
                </a:lnTo>
                <a:lnTo>
                  <a:pt x="51079" y="276225"/>
                </a:lnTo>
                <a:lnTo>
                  <a:pt x="51079" y="284480"/>
                </a:lnTo>
                <a:lnTo>
                  <a:pt x="48552" y="287020"/>
                </a:lnTo>
                <a:lnTo>
                  <a:pt x="47231" y="290830"/>
                </a:lnTo>
                <a:lnTo>
                  <a:pt x="43116" y="290830"/>
                </a:lnTo>
                <a:lnTo>
                  <a:pt x="42621" y="277393"/>
                </a:lnTo>
                <a:lnTo>
                  <a:pt x="42710" y="274320"/>
                </a:lnTo>
                <a:lnTo>
                  <a:pt x="43053" y="265430"/>
                </a:lnTo>
                <a:lnTo>
                  <a:pt x="44411" y="255270"/>
                </a:lnTo>
                <a:lnTo>
                  <a:pt x="46672" y="248920"/>
                </a:lnTo>
                <a:lnTo>
                  <a:pt x="46710" y="250190"/>
                </a:lnTo>
                <a:lnTo>
                  <a:pt x="48107" y="251460"/>
                </a:lnTo>
                <a:lnTo>
                  <a:pt x="48145" y="252730"/>
                </a:lnTo>
                <a:lnTo>
                  <a:pt x="46380" y="260350"/>
                </a:lnTo>
                <a:lnTo>
                  <a:pt x="46710" y="269240"/>
                </a:lnTo>
                <a:lnTo>
                  <a:pt x="48501" y="278130"/>
                </a:lnTo>
                <a:lnTo>
                  <a:pt x="51079" y="284480"/>
                </a:lnTo>
                <a:lnTo>
                  <a:pt x="51079" y="276225"/>
                </a:lnTo>
                <a:lnTo>
                  <a:pt x="49618" y="270510"/>
                </a:lnTo>
                <a:lnTo>
                  <a:pt x="49161" y="262890"/>
                </a:lnTo>
                <a:lnTo>
                  <a:pt x="50457" y="256540"/>
                </a:lnTo>
                <a:lnTo>
                  <a:pt x="51663" y="259080"/>
                </a:lnTo>
                <a:lnTo>
                  <a:pt x="53454" y="260350"/>
                </a:lnTo>
                <a:lnTo>
                  <a:pt x="55295" y="261620"/>
                </a:lnTo>
                <a:lnTo>
                  <a:pt x="56261" y="269240"/>
                </a:lnTo>
                <a:lnTo>
                  <a:pt x="58267" y="274320"/>
                </a:lnTo>
                <a:lnTo>
                  <a:pt x="59728" y="280670"/>
                </a:lnTo>
                <a:lnTo>
                  <a:pt x="59728" y="270002"/>
                </a:lnTo>
                <a:lnTo>
                  <a:pt x="59588" y="269240"/>
                </a:lnTo>
                <a:lnTo>
                  <a:pt x="57785" y="262890"/>
                </a:lnTo>
                <a:lnTo>
                  <a:pt x="60121" y="261620"/>
                </a:lnTo>
                <a:lnTo>
                  <a:pt x="54508" y="260350"/>
                </a:lnTo>
                <a:lnTo>
                  <a:pt x="52870" y="256540"/>
                </a:lnTo>
                <a:lnTo>
                  <a:pt x="49580" y="248920"/>
                </a:lnTo>
                <a:lnTo>
                  <a:pt x="48488" y="246380"/>
                </a:lnTo>
                <a:lnTo>
                  <a:pt x="47078" y="237490"/>
                </a:lnTo>
                <a:lnTo>
                  <a:pt x="49428" y="232410"/>
                </a:lnTo>
                <a:lnTo>
                  <a:pt x="51473" y="236931"/>
                </a:lnTo>
                <a:lnTo>
                  <a:pt x="51714" y="232410"/>
                </a:lnTo>
                <a:lnTo>
                  <a:pt x="51777" y="231140"/>
                </a:lnTo>
                <a:lnTo>
                  <a:pt x="52933" y="232410"/>
                </a:lnTo>
                <a:lnTo>
                  <a:pt x="54686" y="234950"/>
                </a:lnTo>
                <a:lnTo>
                  <a:pt x="56159" y="234950"/>
                </a:lnTo>
                <a:lnTo>
                  <a:pt x="57962" y="238760"/>
                </a:lnTo>
                <a:lnTo>
                  <a:pt x="59486" y="245110"/>
                </a:lnTo>
                <a:lnTo>
                  <a:pt x="60159" y="261543"/>
                </a:lnTo>
                <a:lnTo>
                  <a:pt x="61175" y="259080"/>
                </a:lnTo>
                <a:lnTo>
                  <a:pt x="61874" y="255270"/>
                </a:lnTo>
                <a:lnTo>
                  <a:pt x="62941" y="257810"/>
                </a:lnTo>
                <a:lnTo>
                  <a:pt x="64922" y="260350"/>
                </a:lnTo>
                <a:lnTo>
                  <a:pt x="66332" y="260350"/>
                </a:lnTo>
                <a:lnTo>
                  <a:pt x="67957" y="269240"/>
                </a:lnTo>
                <a:lnTo>
                  <a:pt x="71780" y="276860"/>
                </a:lnTo>
                <a:lnTo>
                  <a:pt x="73380" y="284480"/>
                </a:lnTo>
                <a:lnTo>
                  <a:pt x="73380" y="275056"/>
                </a:lnTo>
                <a:lnTo>
                  <a:pt x="68389" y="260350"/>
                </a:lnTo>
                <a:lnTo>
                  <a:pt x="71704" y="260350"/>
                </a:lnTo>
                <a:lnTo>
                  <a:pt x="72593" y="259080"/>
                </a:lnTo>
                <a:lnTo>
                  <a:pt x="74193" y="266700"/>
                </a:lnTo>
                <a:lnTo>
                  <a:pt x="75933" y="273050"/>
                </a:lnTo>
                <a:lnTo>
                  <a:pt x="78282" y="279400"/>
                </a:lnTo>
                <a:lnTo>
                  <a:pt x="81686" y="284480"/>
                </a:lnTo>
                <a:lnTo>
                  <a:pt x="79298" y="278130"/>
                </a:lnTo>
                <a:lnTo>
                  <a:pt x="77127" y="271780"/>
                </a:lnTo>
                <a:lnTo>
                  <a:pt x="75234" y="265430"/>
                </a:lnTo>
                <a:lnTo>
                  <a:pt x="73939" y="259080"/>
                </a:lnTo>
                <a:lnTo>
                  <a:pt x="73685" y="257810"/>
                </a:lnTo>
                <a:lnTo>
                  <a:pt x="74345" y="256540"/>
                </a:lnTo>
                <a:lnTo>
                  <a:pt x="74841" y="255270"/>
                </a:lnTo>
                <a:lnTo>
                  <a:pt x="74726" y="254000"/>
                </a:lnTo>
                <a:lnTo>
                  <a:pt x="76428" y="256540"/>
                </a:lnTo>
                <a:lnTo>
                  <a:pt x="78346" y="260350"/>
                </a:lnTo>
                <a:lnTo>
                  <a:pt x="81915" y="261620"/>
                </a:lnTo>
                <a:lnTo>
                  <a:pt x="85356" y="285750"/>
                </a:lnTo>
                <a:lnTo>
                  <a:pt x="85356" y="270103"/>
                </a:lnTo>
                <a:lnTo>
                  <a:pt x="83553" y="261620"/>
                </a:lnTo>
                <a:lnTo>
                  <a:pt x="86575" y="261620"/>
                </a:lnTo>
                <a:lnTo>
                  <a:pt x="87236" y="260350"/>
                </a:lnTo>
                <a:lnTo>
                  <a:pt x="89027" y="266700"/>
                </a:lnTo>
                <a:lnTo>
                  <a:pt x="95161" y="283210"/>
                </a:lnTo>
                <a:lnTo>
                  <a:pt x="98386" y="288290"/>
                </a:lnTo>
                <a:lnTo>
                  <a:pt x="95783" y="280670"/>
                </a:lnTo>
                <a:lnTo>
                  <a:pt x="89801" y="264160"/>
                </a:lnTo>
                <a:lnTo>
                  <a:pt x="88734" y="260350"/>
                </a:lnTo>
                <a:lnTo>
                  <a:pt x="88455" y="259295"/>
                </a:lnTo>
                <a:lnTo>
                  <a:pt x="82537" y="261620"/>
                </a:lnTo>
                <a:lnTo>
                  <a:pt x="78117" y="254000"/>
                </a:lnTo>
                <a:lnTo>
                  <a:pt x="77381" y="252730"/>
                </a:lnTo>
                <a:lnTo>
                  <a:pt x="73558" y="247650"/>
                </a:lnTo>
                <a:lnTo>
                  <a:pt x="72148" y="243205"/>
                </a:lnTo>
                <a:lnTo>
                  <a:pt x="72148" y="251028"/>
                </a:lnTo>
                <a:lnTo>
                  <a:pt x="71907" y="255270"/>
                </a:lnTo>
                <a:lnTo>
                  <a:pt x="69659" y="257810"/>
                </a:lnTo>
                <a:lnTo>
                  <a:pt x="66116" y="255270"/>
                </a:lnTo>
                <a:lnTo>
                  <a:pt x="61937" y="247650"/>
                </a:lnTo>
                <a:lnTo>
                  <a:pt x="60439" y="243840"/>
                </a:lnTo>
                <a:lnTo>
                  <a:pt x="59715" y="238760"/>
                </a:lnTo>
                <a:lnTo>
                  <a:pt x="58534" y="234950"/>
                </a:lnTo>
                <a:lnTo>
                  <a:pt x="59855" y="233680"/>
                </a:lnTo>
                <a:lnTo>
                  <a:pt x="60286" y="231140"/>
                </a:lnTo>
                <a:lnTo>
                  <a:pt x="60744" y="229870"/>
                </a:lnTo>
                <a:lnTo>
                  <a:pt x="62458" y="237490"/>
                </a:lnTo>
                <a:lnTo>
                  <a:pt x="62953" y="246380"/>
                </a:lnTo>
                <a:lnTo>
                  <a:pt x="66624" y="251460"/>
                </a:lnTo>
                <a:lnTo>
                  <a:pt x="66344" y="245110"/>
                </a:lnTo>
                <a:lnTo>
                  <a:pt x="62776" y="234950"/>
                </a:lnTo>
                <a:lnTo>
                  <a:pt x="62344" y="229870"/>
                </a:lnTo>
                <a:lnTo>
                  <a:pt x="62141" y="227330"/>
                </a:lnTo>
                <a:lnTo>
                  <a:pt x="63525" y="229870"/>
                </a:lnTo>
                <a:lnTo>
                  <a:pt x="65341" y="231140"/>
                </a:lnTo>
                <a:lnTo>
                  <a:pt x="72148" y="251028"/>
                </a:lnTo>
                <a:lnTo>
                  <a:pt x="72148" y="243205"/>
                </a:lnTo>
                <a:lnTo>
                  <a:pt x="69938" y="236220"/>
                </a:lnTo>
                <a:lnTo>
                  <a:pt x="68707" y="229870"/>
                </a:lnTo>
                <a:lnTo>
                  <a:pt x="70459" y="228600"/>
                </a:lnTo>
                <a:lnTo>
                  <a:pt x="71323" y="227330"/>
                </a:lnTo>
                <a:lnTo>
                  <a:pt x="71983" y="223520"/>
                </a:lnTo>
                <a:lnTo>
                  <a:pt x="73380" y="231140"/>
                </a:lnTo>
                <a:lnTo>
                  <a:pt x="75107" y="237490"/>
                </a:lnTo>
                <a:lnTo>
                  <a:pt x="77254" y="243840"/>
                </a:lnTo>
                <a:lnTo>
                  <a:pt x="79921" y="248920"/>
                </a:lnTo>
                <a:lnTo>
                  <a:pt x="79844" y="242570"/>
                </a:lnTo>
                <a:lnTo>
                  <a:pt x="74472" y="233680"/>
                </a:lnTo>
                <a:lnTo>
                  <a:pt x="74879" y="227330"/>
                </a:lnTo>
                <a:lnTo>
                  <a:pt x="79324" y="228561"/>
                </a:lnTo>
                <a:lnTo>
                  <a:pt x="78384" y="227330"/>
                </a:lnTo>
                <a:lnTo>
                  <a:pt x="75450" y="223520"/>
                </a:lnTo>
                <a:lnTo>
                  <a:pt x="70700" y="217360"/>
                </a:lnTo>
                <a:lnTo>
                  <a:pt x="70700" y="227330"/>
                </a:lnTo>
                <a:lnTo>
                  <a:pt x="64274" y="228600"/>
                </a:lnTo>
                <a:lnTo>
                  <a:pt x="63703" y="227330"/>
                </a:lnTo>
                <a:lnTo>
                  <a:pt x="61429" y="222250"/>
                </a:lnTo>
                <a:lnTo>
                  <a:pt x="60134" y="219684"/>
                </a:lnTo>
                <a:lnTo>
                  <a:pt x="59448" y="215900"/>
                </a:lnTo>
                <a:lnTo>
                  <a:pt x="58597" y="213537"/>
                </a:lnTo>
                <a:lnTo>
                  <a:pt x="58597" y="226060"/>
                </a:lnTo>
                <a:lnTo>
                  <a:pt x="58127" y="231140"/>
                </a:lnTo>
                <a:lnTo>
                  <a:pt x="55486" y="231140"/>
                </a:lnTo>
                <a:lnTo>
                  <a:pt x="51460" y="224790"/>
                </a:lnTo>
                <a:lnTo>
                  <a:pt x="52743" y="220980"/>
                </a:lnTo>
                <a:lnTo>
                  <a:pt x="54356" y="218440"/>
                </a:lnTo>
                <a:lnTo>
                  <a:pt x="56134" y="215900"/>
                </a:lnTo>
                <a:lnTo>
                  <a:pt x="58597" y="226060"/>
                </a:lnTo>
                <a:lnTo>
                  <a:pt x="58597" y="213537"/>
                </a:lnTo>
                <a:lnTo>
                  <a:pt x="58534" y="213360"/>
                </a:lnTo>
                <a:lnTo>
                  <a:pt x="59448" y="212090"/>
                </a:lnTo>
                <a:lnTo>
                  <a:pt x="60655" y="210820"/>
                </a:lnTo>
                <a:lnTo>
                  <a:pt x="62103" y="210820"/>
                </a:lnTo>
                <a:lnTo>
                  <a:pt x="61226" y="209550"/>
                </a:lnTo>
                <a:lnTo>
                  <a:pt x="65214" y="207010"/>
                </a:lnTo>
                <a:lnTo>
                  <a:pt x="66040" y="210820"/>
                </a:lnTo>
                <a:lnTo>
                  <a:pt x="67754" y="214630"/>
                </a:lnTo>
                <a:lnTo>
                  <a:pt x="70700" y="227330"/>
                </a:lnTo>
                <a:lnTo>
                  <a:pt x="70700" y="217360"/>
                </a:lnTo>
                <a:lnTo>
                  <a:pt x="70561" y="217170"/>
                </a:lnTo>
                <a:lnTo>
                  <a:pt x="68491" y="207010"/>
                </a:lnTo>
                <a:lnTo>
                  <a:pt x="67716" y="203200"/>
                </a:lnTo>
                <a:lnTo>
                  <a:pt x="70916" y="205079"/>
                </a:lnTo>
                <a:lnTo>
                  <a:pt x="70586" y="203200"/>
                </a:lnTo>
                <a:lnTo>
                  <a:pt x="70129" y="200660"/>
                </a:lnTo>
                <a:lnTo>
                  <a:pt x="71335" y="200660"/>
                </a:lnTo>
                <a:lnTo>
                  <a:pt x="72110" y="199390"/>
                </a:lnTo>
                <a:lnTo>
                  <a:pt x="73342" y="199390"/>
                </a:lnTo>
                <a:lnTo>
                  <a:pt x="74523" y="207010"/>
                </a:lnTo>
                <a:lnTo>
                  <a:pt x="79705" y="210820"/>
                </a:lnTo>
                <a:lnTo>
                  <a:pt x="84810" y="226060"/>
                </a:lnTo>
                <a:lnTo>
                  <a:pt x="79463" y="228561"/>
                </a:lnTo>
                <a:lnTo>
                  <a:pt x="79616" y="228904"/>
                </a:lnTo>
                <a:lnTo>
                  <a:pt x="85102" y="242570"/>
                </a:lnTo>
                <a:lnTo>
                  <a:pt x="88785" y="258152"/>
                </a:lnTo>
                <a:lnTo>
                  <a:pt x="89458" y="256540"/>
                </a:lnTo>
                <a:lnTo>
                  <a:pt x="90030" y="254000"/>
                </a:lnTo>
                <a:lnTo>
                  <a:pt x="90182" y="251460"/>
                </a:lnTo>
                <a:lnTo>
                  <a:pt x="90805" y="252730"/>
                </a:lnTo>
                <a:lnTo>
                  <a:pt x="92443" y="255270"/>
                </a:lnTo>
                <a:lnTo>
                  <a:pt x="93992" y="255270"/>
                </a:lnTo>
                <a:lnTo>
                  <a:pt x="96647" y="264160"/>
                </a:lnTo>
                <a:lnTo>
                  <a:pt x="100012" y="270510"/>
                </a:lnTo>
                <a:lnTo>
                  <a:pt x="102095" y="279400"/>
                </a:lnTo>
                <a:lnTo>
                  <a:pt x="103720" y="287020"/>
                </a:lnTo>
                <a:lnTo>
                  <a:pt x="103720" y="272567"/>
                </a:lnTo>
                <a:lnTo>
                  <a:pt x="101320" y="269240"/>
                </a:lnTo>
                <a:lnTo>
                  <a:pt x="97878" y="261543"/>
                </a:lnTo>
                <a:lnTo>
                  <a:pt x="96164" y="256540"/>
                </a:lnTo>
                <a:lnTo>
                  <a:pt x="97751" y="256540"/>
                </a:lnTo>
                <a:lnTo>
                  <a:pt x="99898" y="254000"/>
                </a:lnTo>
                <a:lnTo>
                  <a:pt x="100393" y="252730"/>
                </a:lnTo>
                <a:lnTo>
                  <a:pt x="103162" y="260350"/>
                </a:lnTo>
                <a:lnTo>
                  <a:pt x="106616" y="266700"/>
                </a:lnTo>
                <a:lnTo>
                  <a:pt x="110464" y="274320"/>
                </a:lnTo>
                <a:lnTo>
                  <a:pt x="114414" y="279400"/>
                </a:lnTo>
                <a:lnTo>
                  <a:pt x="116179" y="281940"/>
                </a:lnTo>
                <a:lnTo>
                  <a:pt x="117995" y="285750"/>
                </a:lnTo>
                <a:lnTo>
                  <a:pt x="120446" y="285750"/>
                </a:lnTo>
                <a:lnTo>
                  <a:pt x="113677" y="275590"/>
                </a:lnTo>
                <a:lnTo>
                  <a:pt x="108559" y="267970"/>
                </a:lnTo>
                <a:lnTo>
                  <a:pt x="103797" y="257810"/>
                </a:lnTo>
                <a:lnTo>
                  <a:pt x="102806" y="252730"/>
                </a:lnTo>
                <a:lnTo>
                  <a:pt x="101561" y="246380"/>
                </a:lnTo>
                <a:lnTo>
                  <a:pt x="103073" y="250190"/>
                </a:lnTo>
                <a:lnTo>
                  <a:pt x="105384" y="252730"/>
                </a:lnTo>
                <a:lnTo>
                  <a:pt x="108699" y="252730"/>
                </a:lnTo>
                <a:lnTo>
                  <a:pt x="111493" y="261620"/>
                </a:lnTo>
                <a:lnTo>
                  <a:pt x="117513" y="266700"/>
                </a:lnTo>
                <a:lnTo>
                  <a:pt x="121297" y="274320"/>
                </a:lnTo>
                <a:lnTo>
                  <a:pt x="124815" y="285750"/>
                </a:lnTo>
                <a:lnTo>
                  <a:pt x="124815" y="274523"/>
                </a:lnTo>
                <a:lnTo>
                  <a:pt x="122796" y="271780"/>
                </a:lnTo>
                <a:lnTo>
                  <a:pt x="118452" y="265430"/>
                </a:lnTo>
                <a:lnTo>
                  <a:pt x="114376" y="259080"/>
                </a:lnTo>
                <a:lnTo>
                  <a:pt x="110502" y="252730"/>
                </a:lnTo>
                <a:lnTo>
                  <a:pt x="112420" y="252730"/>
                </a:lnTo>
                <a:lnTo>
                  <a:pt x="113944" y="250190"/>
                </a:lnTo>
                <a:lnTo>
                  <a:pt x="114515" y="248920"/>
                </a:lnTo>
                <a:lnTo>
                  <a:pt x="117690" y="255270"/>
                </a:lnTo>
                <a:lnTo>
                  <a:pt x="123037" y="265430"/>
                </a:lnTo>
                <a:lnTo>
                  <a:pt x="128968" y="274320"/>
                </a:lnTo>
                <a:lnTo>
                  <a:pt x="133845" y="278130"/>
                </a:lnTo>
                <a:lnTo>
                  <a:pt x="123964" y="262890"/>
                </a:lnTo>
                <a:lnTo>
                  <a:pt x="119380" y="255270"/>
                </a:lnTo>
                <a:lnTo>
                  <a:pt x="115735" y="248920"/>
                </a:lnTo>
                <a:lnTo>
                  <a:pt x="115011" y="247650"/>
                </a:lnTo>
                <a:lnTo>
                  <a:pt x="114947" y="243840"/>
                </a:lnTo>
                <a:lnTo>
                  <a:pt x="117475" y="246380"/>
                </a:lnTo>
                <a:lnTo>
                  <a:pt x="119900" y="248920"/>
                </a:lnTo>
                <a:lnTo>
                  <a:pt x="124066" y="248920"/>
                </a:lnTo>
                <a:lnTo>
                  <a:pt x="127863" y="256540"/>
                </a:lnTo>
                <a:lnTo>
                  <a:pt x="133642" y="261620"/>
                </a:lnTo>
                <a:lnTo>
                  <a:pt x="136588" y="269240"/>
                </a:lnTo>
                <a:lnTo>
                  <a:pt x="139674" y="280670"/>
                </a:lnTo>
                <a:lnTo>
                  <a:pt x="139674" y="271614"/>
                </a:lnTo>
                <a:lnTo>
                  <a:pt x="139280" y="270510"/>
                </a:lnTo>
                <a:lnTo>
                  <a:pt x="141262" y="273050"/>
                </a:lnTo>
                <a:lnTo>
                  <a:pt x="143738" y="275590"/>
                </a:lnTo>
                <a:lnTo>
                  <a:pt x="146558" y="276860"/>
                </a:lnTo>
                <a:lnTo>
                  <a:pt x="152196" y="289560"/>
                </a:lnTo>
                <a:lnTo>
                  <a:pt x="160502" y="302260"/>
                </a:lnTo>
                <a:lnTo>
                  <a:pt x="169646" y="312420"/>
                </a:lnTo>
                <a:lnTo>
                  <a:pt x="177749" y="321310"/>
                </a:lnTo>
                <a:lnTo>
                  <a:pt x="180352" y="327660"/>
                </a:lnTo>
                <a:lnTo>
                  <a:pt x="184340" y="336550"/>
                </a:lnTo>
                <a:lnTo>
                  <a:pt x="188366" y="342900"/>
                </a:lnTo>
                <a:lnTo>
                  <a:pt x="190284" y="346710"/>
                </a:lnTo>
                <a:lnTo>
                  <a:pt x="190284" y="341820"/>
                </a:lnTo>
                <a:lnTo>
                  <a:pt x="190169" y="341630"/>
                </a:lnTo>
                <a:lnTo>
                  <a:pt x="186537" y="335280"/>
                </a:lnTo>
                <a:lnTo>
                  <a:pt x="183451" y="330200"/>
                </a:lnTo>
                <a:lnTo>
                  <a:pt x="181241" y="323850"/>
                </a:lnTo>
                <a:lnTo>
                  <a:pt x="186004" y="327660"/>
                </a:lnTo>
                <a:lnTo>
                  <a:pt x="191960" y="331470"/>
                </a:lnTo>
                <a:lnTo>
                  <a:pt x="198678" y="335280"/>
                </a:lnTo>
                <a:lnTo>
                  <a:pt x="205778" y="339090"/>
                </a:lnTo>
                <a:lnTo>
                  <a:pt x="206743" y="339090"/>
                </a:lnTo>
                <a:lnTo>
                  <a:pt x="217589" y="344170"/>
                </a:lnTo>
                <a:lnTo>
                  <a:pt x="220865" y="337820"/>
                </a:lnTo>
                <a:lnTo>
                  <a:pt x="222173" y="335280"/>
                </a:lnTo>
                <a:lnTo>
                  <a:pt x="220446" y="333286"/>
                </a:lnTo>
                <a:lnTo>
                  <a:pt x="220446" y="337820"/>
                </a:lnTo>
                <a:lnTo>
                  <a:pt x="211759" y="337820"/>
                </a:lnTo>
                <a:lnTo>
                  <a:pt x="192519" y="327660"/>
                </a:lnTo>
                <a:lnTo>
                  <a:pt x="187680" y="323850"/>
                </a:lnTo>
                <a:lnTo>
                  <a:pt x="174777" y="313690"/>
                </a:lnTo>
                <a:lnTo>
                  <a:pt x="160362" y="297180"/>
                </a:lnTo>
                <a:lnTo>
                  <a:pt x="151066" y="280670"/>
                </a:lnTo>
                <a:lnTo>
                  <a:pt x="153708" y="283210"/>
                </a:lnTo>
                <a:lnTo>
                  <a:pt x="159689" y="285750"/>
                </a:lnTo>
                <a:lnTo>
                  <a:pt x="163436" y="284480"/>
                </a:lnTo>
                <a:lnTo>
                  <a:pt x="170929" y="295948"/>
                </a:lnTo>
                <a:lnTo>
                  <a:pt x="179705" y="307340"/>
                </a:lnTo>
                <a:lnTo>
                  <a:pt x="189509" y="317500"/>
                </a:lnTo>
                <a:lnTo>
                  <a:pt x="200025" y="326390"/>
                </a:lnTo>
                <a:lnTo>
                  <a:pt x="204990" y="330200"/>
                </a:lnTo>
                <a:lnTo>
                  <a:pt x="210667" y="335280"/>
                </a:lnTo>
                <a:lnTo>
                  <a:pt x="215468" y="335280"/>
                </a:lnTo>
                <a:lnTo>
                  <a:pt x="198666" y="322580"/>
                </a:lnTo>
                <a:lnTo>
                  <a:pt x="185216" y="311150"/>
                </a:lnTo>
                <a:lnTo>
                  <a:pt x="174104" y="297180"/>
                </a:lnTo>
                <a:lnTo>
                  <a:pt x="166535" y="284480"/>
                </a:lnTo>
                <a:lnTo>
                  <a:pt x="165023" y="281940"/>
                </a:lnTo>
                <a:lnTo>
                  <a:pt x="164274" y="280670"/>
                </a:lnTo>
                <a:lnTo>
                  <a:pt x="164350" y="278130"/>
                </a:lnTo>
                <a:lnTo>
                  <a:pt x="161493" y="270510"/>
                </a:lnTo>
                <a:lnTo>
                  <a:pt x="160972" y="269608"/>
                </a:lnTo>
                <a:lnTo>
                  <a:pt x="160972" y="278130"/>
                </a:lnTo>
                <a:lnTo>
                  <a:pt x="158940" y="281940"/>
                </a:lnTo>
                <a:lnTo>
                  <a:pt x="156171" y="280670"/>
                </a:lnTo>
                <a:lnTo>
                  <a:pt x="153403" y="279400"/>
                </a:lnTo>
                <a:lnTo>
                  <a:pt x="145973" y="273050"/>
                </a:lnTo>
                <a:lnTo>
                  <a:pt x="127355" y="248920"/>
                </a:lnTo>
                <a:lnTo>
                  <a:pt x="129578" y="248920"/>
                </a:lnTo>
                <a:lnTo>
                  <a:pt x="130467" y="245110"/>
                </a:lnTo>
                <a:lnTo>
                  <a:pt x="130302" y="242570"/>
                </a:lnTo>
                <a:lnTo>
                  <a:pt x="135064" y="251460"/>
                </a:lnTo>
                <a:lnTo>
                  <a:pt x="140030" y="259080"/>
                </a:lnTo>
                <a:lnTo>
                  <a:pt x="145503" y="266700"/>
                </a:lnTo>
                <a:lnTo>
                  <a:pt x="151803" y="271780"/>
                </a:lnTo>
                <a:lnTo>
                  <a:pt x="146088" y="265430"/>
                </a:lnTo>
                <a:lnTo>
                  <a:pt x="140563" y="256540"/>
                </a:lnTo>
                <a:lnTo>
                  <a:pt x="135318" y="248920"/>
                </a:lnTo>
                <a:lnTo>
                  <a:pt x="131826" y="242570"/>
                </a:lnTo>
                <a:lnTo>
                  <a:pt x="130429" y="240030"/>
                </a:lnTo>
                <a:lnTo>
                  <a:pt x="129806" y="237490"/>
                </a:lnTo>
                <a:lnTo>
                  <a:pt x="128930" y="235750"/>
                </a:lnTo>
                <a:lnTo>
                  <a:pt x="128930" y="245110"/>
                </a:lnTo>
                <a:lnTo>
                  <a:pt x="126873" y="248920"/>
                </a:lnTo>
                <a:lnTo>
                  <a:pt x="120294" y="245110"/>
                </a:lnTo>
                <a:lnTo>
                  <a:pt x="118973" y="243840"/>
                </a:lnTo>
                <a:lnTo>
                  <a:pt x="116332" y="241300"/>
                </a:lnTo>
                <a:lnTo>
                  <a:pt x="114363" y="239014"/>
                </a:lnTo>
                <a:lnTo>
                  <a:pt x="114363" y="248920"/>
                </a:lnTo>
                <a:lnTo>
                  <a:pt x="109334" y="252730"/>
                </a:lnTo>
                <a:lnTo>
                  <a:pt x="103886" y="246380"/>
                </a:lnTo>
                <a:lnTo>
                  <a:pt x="101701" y="243840"/>
                </a:lnTo>
                <a:lnTo>
                  <a:pt x="99339" y="239331"/>
                </a:lnTo>
                <a:lnTo>
                  <a:pt x="99339" y="251028"/>
                </a:lnTo>
                <a:lnTo>
                  <a:pt x="99339" y="251650"/>
                </a:lnTo>
                <a:lnTo>
                  <a:pt x="97675" y="255270"/>
                </a:lnTo>
                <a:lnTo>
                  <a:pt x="93700" y="251460"/>
                </a:lnTo>
                <a:lnTo>
                  <a:pt x="87083" y="245110"/>
                </a:lnTo>
                <a:lnTo>
                  <a:pt x="83794" y="236220"/>
                </a:lnTo>
                <a:lnTo>
                  <a:pt x="83413" y="228600"/>
                </a:lnTo>
                <a:lnTo>
                  <a:pt x="86931" y="230327"/>
                </a:lnTo>
                <a:lnTo>
                  <a:pt x="86194" y="228600"/>
                </a:lnTo>
                <a:lnTo>
                  <a:pt x="86093" y="223520"/>
                </a:lnTo>
                <a:lnTo>
                  <a:pt x="87693" y="224790"/>
                </a:lnTo>
                <a:lnTo>
                  <a:pt x="89801" y="226060"/>
                </a:lnTo>
                <a:lnTo>
                  <a:pt x="92176" y="226060"/>
                </a:lnTo>
                <a:lnTo>
                  <a:pt x="93179" y="232410"/>
                </a:lnTo>
                <a:lnTo>
                  <a:pt x="96824" y="237490"/>
                </a:lnTo>
                <a:lnTo>
                  <a:pt x="99339" y="251028"/>
                </a:lnTo>
                <a:lnTo>
                  <a:pt x="99339" y="239331"/>
                </a:lnTo>
                <a:lnTo>
                  <a:pt x="93738" y="228600"/>
                </a:lnTo>
                <a:lnTo>
                  <a:pt x="96367" y="226060"/>
                </a:lnTo>
                <a:lnTo>
                  <a:pt x="99110" y="228574"/>
                </a:lnTo>
                <a:lnTo>
                  <a:pt x="99225" y="228904"/>
                </a:lnTo>
                <a:lnTo>
                  <a:pt x="103759" y="243840"/>
                </a:lnTo>
                <a:lnTo>
                  <a:pt x="107086" y="243840"/>
                </a:lnTo>
                <a:lnTo>
                  <a:pt x="104724" y="237490"/>
                </a:lnTo>
                <a:lnTo>
                  <a:pt x="101358" y="231140"/>
                </a:lnTo>
                <a:lnTo>
                  <a:pt x="98615" y="224790"/>
                </a:lnTo>
                <a:lnTo>
                  <a:pt x="98145" y="218440"/>
                </a:lnTo>
                <a:lnTo>
                  <a:pt x="99212" y="219710"/>
                </a:lnTo>
                <a:lnTo>
                  <a:pt x="100685" y="222250"/>
                </a:lnTo>
                <a:lnTo>
                  <a:pt x="102285" y="222250"/>
                </a:lnTo>
                <a:lnTo>
                  <a:pt x="102438" y="229870"/>
                </a:lnTo>
                <a:lnTo>
                  <a:pt x="109740" y="233680"/>
                </a:lnTo>
                <a:lnTo>
                  <a:pt x="111899" y="241300"/>
                </a:lnTo>
                <a:lnTo>
                  <a:pt x="114363" y="248920"/>
                </a:lnTo>
                <a:lnTo>
                  <a:pt x="114363" y="239014"/>
                </a:lnTo>
                <a:lnTo>
                  <a:pt x="110883" y="234950"/>
                </a:lnTo>
                <a:lnTo>
                  <a:pt x="106197" y="227330"/>
                </a:lnTo>
                <a:lnTo>
                  <a:pt x="104508" y="222250"/>
                </a:lnTo>
                <a:lnTo>
                  <a:pt x="105664" y="223520"/>
                </a:lnTo>
                <a:lnTo>
                  <a:pt x="108699" y="223520"/>
                </a:lnTo>
                <a:lnTo>
                  <a:pt x="111607" y="228600"/>
                </a:lnTo>
                <a:lnTo>
                  <a:pt x="116205" y="237490"/>
                </a:lnTo>
                <a:lnTo>
                  <a:pt x="120967" y="240030"/>
                </a:lnTo>
                <a:lnTo>
                  <a:pt x="117856" y="234950"/>
                </a:lnTo>
                <a:lnTo>
                  <a:pt x="112839" y="227330"/>
                </a:lnTo>
                <a:lnTo>
                  <a:pt x="110629" y="222250"/>
                </a:lnTo>
                <a:lnTo>
                  <a:pt x="110909" y="220980"/>
                </a:lnTo>
                <a:lnTo>
                  <a:pt x="105283" y="220980"/>
                </a:lnTo>
                <a:lnTo>
                  <a:pt x="102095" y="218440"/>
                </a:lnTo>
                <a:lnTo>
                  <a:pt x="98920" y="215900"/>
                </a:lnTo>
                <a:lnTo>
                  <a:pt x="95300" y="211455"/>
                </a:lnTo>
                <a:lnTo>
                  <a:pt x="95300" y="218440"/>
                </a:lnTo>
                <a:lnTo>
                  <a:pt x="94170" y="223520"/>
                </a:lnTo>
                <a:lnTo>
                  <a:pt x="90385" y="223520"/>
                </a:lnTo>
                <a:lnTo>
                  <a:pt x="85191" y="218440"/>
                </a:lnTo>
                <a:lnTo>
                  <a:pt x="80987" y="212090"/>
                </a:lnTo>
                <a:lnTo>
                  <a:pt x="79514" y="203200"/>
                </a:lnTo>
                <a:lnTo>
                  <a:pt x="77216" y="199390"/>
                </a:lnTo>
                <a:lnTo>
                  <a:pt x="75679" y="196850"/>
                </a:lnTo>
                <a:lnTo>
                  <a:pt x="77495" y="196850"/>
                </a:lnTo>
                <a:lnTo>
                  <a:pt x="78422" y="195580"/>
                </a:lnTo>
                <a:lnTo>
                  <a:pt x="78676" y="200660"/>
                </a:lnTo>
                <a:lnTo>
                  <a:pt x="86144" y="214630"/>
                </a:lnTo>
                <a:lnTo>
                  <a:pt x="89331" y="215900"/>
                </a:lnTo>
                <a:lnTo>
                  <a:pt x="86741" y="208280"/>
                </a:lnTo>
                <a:lnTo>
                  <a:pt x="81610" y="203200"/>
                </a:lnTo>
                <a:lnTo>
                  <a:pt x="80238" y="195580"/>
                </a:lnTo>
                <a:lnTo>
                  <a:pt x="81775" y="195580"/>
                </a:lnTo>
                <a:lnTo>
                  <a:pt x="82321" y="194310"/>
                </a:lnTo>
                <a:lnTo>
                  <a:pt x="83858" y="194310"/>
                </a:lnTo>
                <a:lnTo>
                  <a:pt x="84810" y="201930"/>
                </a:lnTo>
                <a:lnTo>
                  <a:pt x="89115" y="207010"/>
                </a:lnTo>
                <a:lnTo>
                  <a:pt x="92494" y="212090"/>
                </a:lnTo>
                <a:lnTo>
                  <a:pt x="95300" y="218440"/>
                </a:lnTo>
                <a:lnTo>
                  <a:pt x="95300" y="211455"/>
                </a:lnTo>
                <a:lnTo>
                  <a:pt x="94792" y="210820"/>
                </a:lnTo>
                <a:lnTo>
                  <a:pt x="91427" y="205740"/>
                </a:lnTo>
                <a:lnTo>
                  <a:pt x="88595" y="199390"/>
                </a:lnTo>
                <a:lnTo>
                  <a:pt x="86588" y="194310"/>
                </a:lnTo>
                <a:lnTo>
                  <a:pt x="86093" y="193040"/>
                </a:lnTo>
                <a:lnTo>
                  <a:pt x="87769" y="191770"/>
                </a:lnTo>
                <a:lnTo>
                  <a:pt x="91478" y="191770"/>
                </a:lnTo>
                <a:lnTo>
                  <a:pt x="94780" y="199390"/>
                </a:lnTo>
                <a:lnTo>
                  <a:pt x="98513" y="207010"/>
                </a:lnTo>
                <a:lnTo>
                  <a:pt x="103517" y="213360"/>
                </a:lnTo>
                <a:lnTo>
                  <a:pt x="101168" y="208280"/>
                </a:lnTo>
                <a:lnTo>
                  <a:pt x="98107" y="201930"/>
                </a:lnTo>
                <a:lnTo>
                  <a:pt x="95084" y="196811"/>
                </a:lnTo>
                <a:lnTo>
                  <a:pt x="93319" y="191770"/>
                </a:lnTo>
                <a:lnTo>
                  <a:pt x="92875" y="190500"/>
                </a:lnTo>
                <a:lnTo>
                  <a:pt x="94716" y="191770"/>
                </a:lnTo>
                <a:lnTo>
                  <a:pt x="94818" y="190500"/>
                </a:lnTo>
                <a:lnTo>
                  <a:pt x="94932" y="189230"/>
                </a:lnTo>
                <a:lnTo>
                  <a:pt x="96481" y="189230"/>
                </a:lnTo>
                <a:lnTo>
                  <a:pt x="97828" y="194310"/>
                </a:lnTo>
                <a:lnTo>
                  <a:pt x="104152" y="201930"/>
                </a:lnTo>
                <a:lnTo>
                  <a:pt x="111201" y="219684"/>
                </a:lnTo>
                <a:lnTo>
                  <a:pt x="111569" y="217170"/>
                </a:lnTo>
                <a:lnTo>
                  <a:pt x="111455" y="213360"/>
                </a:lnTo>
                <a:lnTo>
                  <a:pt x="115214" y="219710"/>
                </a:lnTo>
                <a:lnTo>
                  <a:pt x="119494" y="224790"/>
                </a:lnTo>
                <a:lnTo>
                  <a:pt x="123532" y="231140"/>
                </a:lnTo>
                <a:lnTo>
                  <a:pt x="126580" y="237490"/>
                </a:lnTo>
                <a:lnTo>
                  <a:pt x="128930" y="245110"/>
                </a:lnTo>
                <a:lnTo>
                  <a:pt x="128930" y="235750"/>
                </a:lnTo>
                <a:lnTo>
                  <a:pt x="127254" y="232410"/>
                </a:lnTo>
                <a:lnTo>
                  <a:pt x="129832" y="236220"/>
                </a:lnTo>
                <a:lnTo>
                  <a:pt x="133070" y="238760"/>
                </a:lnTo>
                <a:lnTo>
                  <a:pt x="138036" y="240030"/>
                </a:lnTo>
                <a:lnTo>
                  <a:pt x="142963" y="246380"/>
                </a:lnTo>
                <a:lnTo>
                  <a:pt x="148450" y="254000"/>
                </a:lnTo>
                <a:lnTo>
                  <a:pt x="153708" y="260350"/>
                </a:lnTo>
                <a:lnTo>
                  <a:pt x="157937" y="267970"/>
                </a:lnTo>
                <a:lnTo>
                  <a:pt x="160972" y="278130"/>
                </a:lnTo>
                <a:lnTo>
                  <a:pt x="160972" y="269608"/>
                </a:lnTo>
                <a:lnTo>
                  <a:pt x="159296" y="266700"/>
                </a:lnTo>
                <a:lnTo>
                  <a:pt x="163677" y="271780"/>
                </a:lnTo>
                <a:lnTo>
                  <a:pt x="167881" y="275590"/>
                </a:lnTo>
                <a:lnTo>
                  <a:pt x="172580" y="280670"/>
                </a:lnTo>
                <a:lnTo>
                  <a:pt x="178460" y="283210"/>
                </a:lnTo>
                <a:lnTo>
                  <a:pt x="182486" y="292100"/>
                </a:lnTo>
                <a:lnTo>
                  <a:pt x="188188" y="299720"/>
                </a:lnTo>
                <a:lnTo>
                  <a:pt x="195033" y="306070"/>
                </a:lnTo>
                <a:lnTo>
                  <a:pt x="202476" y="312420"/>
                </a:lnTo>
                <a:lnTo>
                  <a:pt x="206044" y="317500"/>
                </a:lnTo>
                <a:lnTo>
                  <a:pt x="209740" y="322580"/>
                </a:lnTo>
                <a:lnTo>
                  <a:pt x="213550" y="327660"/>
                </a:lnTo>
                <a:lnTo>
                  <a:pt x="217424" y="332740"/>
                </a:lnTo>
                <a:lnTo>
                  <a:pt x="220446" y="337820"/>
                </a:lnTo>
                <a:lnTo>
                  <a:pt x="220446" y="333286"/>
                </a:lnTo>
                <a:lnTo>
                  <a:pt x="214490" y="326390"/>
                </a:lnTo>
                <a:lnTo>
                  <a:pt x="207848" y="317500"/>
                </a:lnTo>
                <a:lnTo>
                  <a:pt x="206273" y="314960"/>
                </a:lnTo>
                <a:lnTo>
                  <a:pt x="213563" y="318770"/>
                </a:lnTo>
                <a:lnTo>
                  <a:pt x="221183" y="322580"/>
                </a:lnTo>
                <a:lnTo>
                  <a:pt x="229082" y="325120"/>
                </a:lnTo>
                <a:lnTo>
                  <a:pt x="246392" y="331470"/>
                </a:lnTo>
                <a:lnTo>
                  <a:pt x="248196" y="327660"/>
                </a:lnTo>
                <a:lnTo>
                  <a:pt x="249402" y="325120"/>
                </a:lnTo>
                <a:lnTo>
                  <a:pt x="247383" y="322580"/>
                </a:lnTo>
                <a:lnTo>
                  <a:pt x="246913" y="321919"/>
                </a:lnTo>
                <a:lnTo>
                  <a:pt x="246913" y="326390"/>
                </a:lnTo>
                <a:lnTo>
                  <a:pt x="241312" y="327660"/>
                </a:lnTo>
                <a:lnTo>
                  <a:pt x="222643" y="320040"/>
                </a:lnTo>
                <a:lnTo>
                  <a:pt x="213004" y="314960"/>
                </a:lnTo>
                <a:lnTo>
                  <a:pt x="205765" y="311150"/>
                </a:lnTo>
                <a:lnTo>
                  <a:pt x="191566" y="298450"/>
                </a:lnTo>
                <a:lnTo>
                  <a:pt x="180898" y="284480"/>
                </a:lnTo>
                <a:lnTo>
                  <a:pt x="185966" y="280670"/>
                </a:lnTo>
                <a:lnTo>
                  <a:pt x="185559" y="279400"/>
                </a:lnTo>
                <a:lnTo>
                  <a:pt x="182689" y="270510"/>
                </a:lnTo>
                <a:lnTo>
                  <a:pt x="181978" y="266700"/>
                </a:lnTo>
                <a:lnTo>
                  <a:pt x="192925" y="283210"/>
                </a:lnTo>
                <a:lnTo>
                  <a:pt x="207276" y="299720"/>
                </a:lnTo>
                <a:lnTo>
                  <a:pt x="223126" y="313690"/>
                </a:lnTo>
                <a:lnTo>
                  <a:pt x="238506" y="321310"/>
                </a:lnTo>
                <a:lnTo>
                  <a:pt x="222542" y="309880"/>
                </a:lnTo>
                <a:lnTo>
                  <a:pt x="206032" y="294640"/>
                </a:lnTo>
                <a:lnTo>
                  <a:pt x="193408" y="279400"/>
                </a:lnTo>
                <a:lnTo>
                  <a:pt x="189090" y="270510"/>
                </a:lnTo>
                <a:lnTo>
                  <a:pt x="192011" y="273050"/>
                </a:lnTo>
                <a:lnTo>
                  <a:pt x="196227" y="275590"/>
                </a:lnTo>
                <a:lnTo>
                  <a:pt x="199694" y="275590"/>
                </a:lnTo>
                <a:lnTo>
                  <a:pt x="206743" y="284480"/>
                </a:lnTo>
                <a:lnTo>
                  <a:pt x="215404" y="292100"/>
                </a:lnTo>
                <a:lnTo>
                  <a:pt x="224637" y="299720"/>
                </a:lnTo>
                <a:lnTo>
                  <a:pt x="233426" y="304800"/>
                </a:lnTo>
                <a:lnTo>
                  <a:pt x="237083" y="311150"/>
                </a:lnTo>
                <a:lnTo>
                  <a:pt x="240830" y="317500"/>
                </a:lnTo>
                <a:lnTo>
                  <a:pt x="245325" y="323850"/>
                </a:lnTo>
                <a:lnTo>
                  <a:pt x="246913" y="326390"/>
                </a:lnTo>
                <a:lnTo>
                  <a:pt x="246913" y="321919"/>
                </a:lnTo>
                <a:lnTo>
                  <a:pt x="243814" y="317500"/>
                </a:lnTo>
                <a:lnTo>
                  <a:pt x="240576" y="312420"/>
                </a:lnTo>
                <a:lnTo>
                  <a:pt x="237756" y="307340"/>
                </a:lnTo>
                <a:lnTo>
                  <a:pt x="241312" y="309880"/>
                </a:lnTo>
                <a:lnTo>
                  <a:pt x="250698" y="313690"/>
                </a:lnTo>
                <a:lnTo>
                  <a:pt x="261086" y="316230"/>
                </a:lnTo>
                <a:lnTo>
                  <a:pt x="269367" y="317500"/>
                </a:lnTo>
                <a:lnTo>
                  <a:pt x="270243" y="313690"/>
                </a:lnTo>
                <a:lnTo>
                  <a:pt x="270840" y="311150"/>
                </a:lnTo>
                <a:lnTo>
                  <a:pt x="269862" y="309460"/>
                </a:lnTo>
                <a:lnTo>
                  <a:pt x="269862" y="312420"/>
                </a:lnTo>
                <a:lnTo>
                  <a:pt x="264922" y="313690"/>
                </a:lnTo>
                <a:lnTo>
                  <a:pt x="263512" y="313690"/>
                </a:lnTo>
                <a:lnTo>
                  <a:pt x="244551" y="307340"/>
                </a:lnTo>
                <a:lnTo>
                  <a:pt x="227888" y="298450"/>
                </a:lnTo>
                <a:lnTo>
                  <a:pt x="213575" y="288290"/>
                </a:lnTo>
                <a:lnTo>
                  <a:pt x="201688" y="274320"/>
                </a:lnTo>
                <a:lnTo>
                  <a:pt x="202349" y="271780"/>
                </a:lnTo>
                <a:lnTo>
                  <a:pt x="202679" y="270510"/>
                </a:lnTo>
                <a:lnTo>
                  <a:pt x="202882" y="266700"/>
                </a:lnTo>
                <a:lnTo>
                  <a:pt x="201942" y="264160"/>
                </a:lnTo>
                <a:lnTo>
                  <a:pt x="214680" y="276860"/>
                </a:lnTo>
                <a:lnTo>
                  <a:pt x="228638" y="288290"/>
                </a:lnTo>
                <a:lnTo>
                  <a:pt x="243586" y="299720"/>
                </a:lnTo>
                <a:lnTo>
                  <a:pt x="259308" y="308610"/>
                </a:lnTo>
                <a:lnTo>
                  <a:pt x="247040" y="298450"/>
                </a:lnTo>
                <a:lnTo>
                  <a:pt x="234759" y="289560"/>
                </a:lnTo>
                <a:lnTo>
                  <a:pt x="222504" y="279400"/>
                </a:lnTo>
                <a:lnTo>
                  <a:pt x="210299" y="267970"/>
                </a:lnTo>
                <a:lnTo>
                  <a:pt x="213868" y="270510"/>
                </a:lnTo>
                <a:lnTo>
                  <a:pt x="219570" y="271780"/>
                </a:lnTo>
                <a:lnTo>
                  <a:pt x="222173" y="271780"/>
                </a:lnTo>
                <a:lnTo>
                  <a:pt x="228942" y="279400"/>
                </a:lnTo>
                <a:lnTo>
                  <a:pt x="236613" y="284480"/>
                </a:lnTo>
                <a:lnTo>
                  <a:pt x="244843" y="289560"/>
                </a:lnTo>
                <a:lnTo>
                  <a:pt x="253314" y="294640"/>
                </a:lnTo>
                <a:lnTo>
                  <a:pt x="255981" y="298450"/>
                </a:lnTo>
                <a:lnTo>
                  <a:pt x="261620" y="304800"/>
                </a:lnTo>
                <a:lnTo>
                  <a:pt x="267296" y="309880"/>
                </a:lnTo>
                <a:lnTo>
                  <a:pt x="269862" y="312420"/>
                </a:lnTo>
                <a:lnTo>
                  <a:pt x="269862" y="309460"/>
                </a:lnTo>
                <a:lnTo>
                  <a:pt x="269379" y="308610"/>
                </a:lnTo>
                <a:lnTo>
                  <a:pt x="265303" y="304800"/>
                </a:lnTo>
                <a:lnTo>
                  <a:pt x="261429" y="300990"/>
                </a:lnTo>
                <a:lnTo>
                  <a:pt x="258241" y="297180"/>
                </a:lnTo>
                <a:lnTo>
                  <a:pt x="264579" y="299720"/>
                </a:lnTo>
                <a:lnTo>
                  <a:pt x="273951" y="302260"/>
                </a:lnTo>
                <a:lnTo>
                  <a:pt x="285178" y="303530"/>
                </a:lnTo>
                <a:lnTo>
                  <a:pt x="297065" y="306070"/>
                </a:lnTo>
                <a:lnTo>
                  <a:pt x="300380" y="304800"/>
                </a:lnTo>
                <a:lnTo>
                  <a:pt x="302526" y="304800"/>
                </a:lnTo>
                <a:lnTo>
                  <a:pt x="303898" y="303530"/>
                </a:lnTo>
                <a:lnTo>
                  <a:pt x="304723" y="302260"/>
                </a:lnTo>
                <a:lnTo>
                  <a:pt x="305219" y="302260"/>
                </a:lnTo>
                <a:lnTo>
                  <a:pt x="308584" y="295910"/>
                </a:lnTo>
                <a:lnTo>
                  <a:pt x="306222" y="295122"/>
                </a:lnTo>
                <a:lnTo>
                  <a:pt x="306222" y="299720"/>
                </a:lnTo>
                <a:lnTo>
                  <a:pt x="297065" y="303530"/>
                </a:lnTo>
                <a:lnTo>
                  <a:pt x="296722" y="303530"/>
                </a:lnTo>
                <a:lnTo>
                  <a:pt x="275907" y="299720"/>
                </a:lnTo>
                <a:lnTo>
                  <a:pt x="268173" y="297180"/>
                </a:lnTo>
                <a:lnTo>
                  <a:pt x="256565" y="293370"/>
                </a:lnTo>
                <a:lnTo>
                  <a:pt x="239344" y="283210"/>
                </a:lnTo>
                <a:lnTo>
                  <a:pt x="224917" y="270510"/>
                </a:lnTo>
                <a:lnTo>
                  <a:pt x="227685" y="269240"/>
                </a:lnTo>
                <a:lnTo>
                  <a:pt x="227761" y="267970"/>
                </a:lnTo>
                <a:lnTo>
                  <a:pt x="227838" y="266700"/>
                </a:lnTo>
                <a:lnTo>
                  <a:pt x="228003" y="264160"/>
                </a:lnTo>
                <a:lnTo>
                  <a:pt x="226275" y="260350"/>
                </a:lnTo>
                <a:lnTo>
                  <a:pt x="230403" y="264160"/>
                </a:lnTo>
                <a:lnTo>
                  <a:pt x="234378" y="266700"/>
                </a:lnTo>
                <a:lnTo>
                  <a:pt x="239344" y="266700"/>
                </a:lnTo>
                <a:lnTo>
                  <a:pt x="253593" y="276860"/>
                </a:lnTo>
                <a:lnTo>
                  <a:pt x="268389" y="287020"/>
                </a:lnTo>
                <a:lnTo>
                  <a:pt x="283464" y="295910"/>
                </a:lnTo>
                <a:lnTo>
                  <a:pt x="298551" y="298450"/>
                </a:lnTo>
                <a:lnTo>
                  <a:pt x="278269" y="289560"/>
                </a:lnTo>
                <a:lnTo>
                  <a:pt x="261569" y="279400"/>
                </a:lnTo>
                <a:lnTo>
                  <a:pt x="249542" y="271780"/>
                </a:lnTo>
                <a:lnTo>
                  <a:pt x="243293" y="265430"/>
                </a:lnTo>
                <a:lnTo>
                  <a:pt x="245465" y="265430"/>
                </a:lnTo>
                <a:lnTo>
                  <a:pt x="245541" y="261620"/>
                </a:lnTo>
                <a:lnTo>
                  <a:pt x="245567" y="260350"/>
                </a:lnTo>
                <a:lnTo>
                  <a:pt x="244970" y="257810"/>
                </a:lnTo>
                <a:lnTo>
                  <a:pt x="253009" y="265430"/>
                </a:lnTo>
                <a:lnTo>
                  <a:pt x="263029" y="271780"/>
                </a:lnTo>
                <a:lnTo>
                  <a:pt x="273672" y="276860"/>
                </a:lnTo>
                <a:lnTo>
                  <a:pt x="283629" y="279400"/>
                </a:lnTo>
                <a:lnTo>
                  <a:pt x="287858" y="283210"/>
                </a:lnTo>
                <a:lnTo>
                  <a:pt x="292887" y="288290"/>
                </a:lnTo>
                <a:lnTo>
                  <a:pt x="298386" y="292100"/>
                </a:lnTo>
                <a:lnTo>
                  <a:pt x="304050" y="295910"/>
                </a:lnTo>
                <a:lnTo>
                  <a:pt x="306222" y="299720"/>
                </a:lnTo>
                <a:lnTo>
                  <a:pt x="306222" y="295122"/>
                </a:lnTo>
                <a:lnTo>
                  <a:pt x="304812" y="294640"/>
                </a:lnTo>
                <a:lnTo>
                  <a:pt x="304660" y="294640"/>
                </a:lnTo>
                <a:lnTo>
                  <a:pt x="297357" y="289560"/>
                </a:lnTo>
                <a:lnTo>
                  <a:pt x="290042" y="283210"/>
                </a:lnTo>
                <a:lnTo>
                  <a:pt x="287464" y="280670"/>
                </a:lnTo>
                <a:lnTo>
                  <a:pt x="295744" y="281940"/>
                </a:lnTo>
                <a:lnTo>
                  <a:pt x="311772" y="281940"/>
                </a:lnTo>
                <a:lnTo>
                  <a:pt x="319951" y="283210"/>
                </a:lnTo>
                <a:lnTo>
                  <a:pt x="321208" y="280670"/>
                </a:lnTo>
                <a:lnTo>
                  <a:pt x="321843" y="279400"/>
                </a:lnTo>
                <a:lnTo>
                  <a:pt x="322834" y="277393"/>
                </a:lnTo>
                <a:lnTo>
                  <a:pt x="312254" y="279400"/>
                </a:lnTo>
                <a:lnTo>
                  <a:pt x="292214" y="278130"/>
                </a:lnTo>
                <a:lnTo>
                  <a:pt x="271335" y="273050"/>
                </a:lnTo>
                <a:lnTo>
                  <a:pt x="253199" y="262890"/>
                </a:lnTo>
                <a:lnTo>
                  <a:pt x="249250" y="257810"/>
                </a:lnTo>
                <a:lnTo>
                  <a:pt x="241922" y="248373"/>
                </a:lnTo>
                <a:lnTo>
                  <a:pt x="241922" y="257810"/>
                </a:lnTo>
                <a:lnTo>
                  <a:pt x="240004" y="261620"/>
                </a:lnTo>
                <a:lnTo>
                  <a:pt x="234911" y="260350"/>
                </a:lnTo>
                <a:lnTo>
                  <a:pt x="228587" y="256540"/>
                </a:lnTo>
                <a:lnTo>
                  <a:pt x="223710" y="253212"/>
                </a:lnTo>
                <a:lnTo>
                  <a:pt x="223710" y="262890"/>
                </a:lnTo>
                <a:lnTo>
                  <a:pt x="220941" y="266700"/>
                </a:lnTo>
                <a:lnTo>
                  <a:pt x="213817" y="265430"/>
                </a:lnTo>
                <a:lnTo>
                  <a:pt x="211099" y="264160"/>
                </a:lnTo>
                <a:lnTo>
                  <a:pt x="205689" y="261620"/>
                </a:lnTo>
                <a:lnTo>
                  <a:pt x="200240" y="256933"/>
                </a:lnTo>
                <a:lnTo>
                  <a:pt x="200240" y="267970"/>
                </a:lnTo>
                <a:lnTo>
                  <a:pt x="198831" y="271780"/>
                </a:lnTo>
                <a:lnTo>
                  <a:pt x="193294" y="270510"/>
                </a:lnTo>
                <a:lnTo>
                  <a:pt x="187579" y="266700"/>
                </a:lnTo>
                <a:lnTo>
                  <a:pt x="185674" y="265430"/>
                </a:lnTo>
                <a:lnTo>
                  <a:pt x="180936" y="260540"/>
                </a:lnTo>
                <a:lnTo>
                  <a:pt x="180936" y="275590"/>
                </a:lnTo>
                <a:lnTo>
                  <a:pt x="179959" y="279400"/>
                </a:lnTo>
                <a:lnTo>
                  <a:pt x="176453" y="279400"/>
                </a:lnTo>
                <a:lnTo>
                  <a:pt x="170827" y="275590"/>
                </a:lnTo>
                <a:lnTo>
                  <a:pt x="162636" y="266700"/>
                </a:lnTo>
                <a:lnTo>
                  <a:pt x="154901" y="257810"/>
                </a:lnTo>
                <a:lnTo>
                  <a:pt x="147421" y="247650"/>
                </a:lnTo>
                <a:lnTo>
                  <a:pt x="140068" y="238760"/>
                </a:lnTo>
                <a:lnTo>
                  <a:pt x="142024" y="236220"/>
                </a:lnTo>
                <a:lnTo>
                  <a:pt x="142189" y="234594"/>
                </a:lnTo>
                <a:lnTo>
                  <a:pt x="142214" y="231140"/>
                </a:lnTo>
                <a:lnTo>
                  <a:pt x="147650" y="240030"/>
                </a:lnTo>
                <a:lnTo>
                  <a:pt x="156260" y="252730"/>
                </a:lnTo>
                <a:lnTo>
                  <a:pt x="165747" y="264160"/>
                </a:lnTo>
                <a:lnTo>
                  <a:pt x="173824" y="270510"/>
                </a:lnTo>
                <a:lnTo>
                  <a:pt x="165125" y="260350"/>
                </a:lnTo>
                <a:lnTo>
                  <a:pt x="157327" y="250190"/>
                </a:lnTo>
                <a:lnTo>
                  <a:pt x="143891" y="231140"/>
                </a:lnTo>
                <a:lnTo>
                  <a:pt x="142100" y="228600"/>
                </a:lnTo>
                <a:lnTo>
                  <a:pt x="142087" y="227330"/>
                </a:lnTo>
                <a:lnTo>
                  <a:pt x="141770" y="226060"/>
                </a:lnTo>
                <a:lnTo>
                  <a:pt x="150901" y="233680"/>
                </a:lnTo>
                <a:lnTo>
                  <a:pt x="157327" y="233680"/>
                </a:lnTo>
                <a:lnTo>
                  <a:pt x="163055" y="241300"/>
                </a:lnTo>
                <a:lnTo>
                  <a:pt x="169164" y="248920"/>
                </a:lnTo>
                <a:lnTo>
                  <a:pt x="174764" y="256540"/>
                </a:lnTo>
                <a:lnTo>
                  <a:pt x="178968" y="266700"/>
                </a:lnTo>
                <a:lnTo>
                  <a:pt x="180936" y="275590"/>
                </a:lnTo>
                <a:lnTo>
                  <a:pt x="180936" y="260540"/>
                </a:lnTo>
                <a:lnTo>
                  <a:pt x="178295" y="257810"/>
                </a:lnTo>
                <a:lnTo>
                  <a:pt x="171348" y="248920"/>
                </a:lnTo>
                <a:lnTo>
                  <a:pt x="165061" y="240030"/>
                </a:lnTo>
                <a:lnTo>
                  <a:pt x="159639" y="232410"/>
                </a:lnTo>
                <a:lnTo>
                  <a:pt x="160985" y="229870"/>
                </a:lnTo>
                <a:lnTo>
                  <a:pt x="160909" y="227330"/>
                </a:lnTo>
                <a:lnTo>
                  <a:pt x="160693" y="224790"/>
                </a:lnTo>
                <a:lnTo>
                  <a:pt x="166014" y="233680"/>
                </a:lnTo>
                <a:lnTo>
                  <a:pt x="173291" y="245110"/>
                </a:lnTo>
                <a:lnTo>
                  <a:pt x="182092" y="255270"/>
                </a:lnTo>
                <a:lnTo>
                  <a:pt x="192011" y="261620"/>
                </a:lnTo>
                <a:lnTo>
                  <a:pt x="185445" y="256540"/>
                </a:lnTo>
                <a:lnTo>
                  <a:pt x="178181" y="248920"/>
                </a:lnTo>
                <a:lnTo>
                  <a:pt x="170738" y="238760"/>
                </a:lnTo>
                <a:lnTo>
                  <a:pt x="163626" y="226060"/>
                </a:lnTo>
                <a:lnTo>
                  <a:pt x="166357" y="229870"/>
                </a:lnTo>
                <a:lnTo>
                  <a:pt x="170205" y="232410"/>
                </a:lnTo>
                <a:lnTo>
                  <a:pt x="175298" y="233680"/>
                </a:lnTo>
                <a:lnTo>
                  <a:pt x="179717" y="240030"/>
                </a:lnTo>
                <a:lnTo>
                  <a:pt x="185077" y="246380"/>
                </a:lnTo>
                <a:lnTo>
                  <a:pt x="190576" y="251460"/>
                </a:lnTo>
                <a:lnTo>
                  <a:pt x="195440" y="257810"/>
                </a:lnTo>
                <a:lnTo>
                  <a:pt x="200240" y="267970"/>
                </a:lnTo>
                <a:lnTo>
                  <a:pt x="200240" y="256933"/>
                </a:lnTo>
                <a:lnTo>
                  <a:pt x="196837" y="254000"/>
                </a:lnTo>
                <a:lnTo>
                  <a:pt x="188493" y="245110"/>
                </a:lnTo>
                <a:lnTo>
                  <a:pt x="181648" y="237490"/>
                </a:lnTo>
                <a:lnTo>
                  <a:pt x="177342" y="232410"/>
                </a:lnTo>
                <a:lnTo>
                  <a:pt x="178904" y="231140"/>
                </a:lnTo>
                <a:lnTo>
                  <a:pt x="179539" y="228904"/>
                </a:lnTo>
                <a:lnTo>
                  <a:pt x="159042" y="220421"/>
                </a:lnTo>
                <a:lnTo>
                  <a:pt x="159042" y="228600"/>
                </a:lnTo>
                <a:lnTo>
                  <a:pt x="157340" y="232410"/>
                </a:lnTo>
                <a:lnTo>
                  <a:pt x="143649" y="227330"/>
                </a:lnTo>
                <a:lnTo>
                  <a:pt x="142240" y="226060"/>
                </a:lnTo>
                <a:lnTo>
                  <a:pt x="137287" y="221576"/>
                </a:lnTo>
                <a:lnTo>
                  <a:pt x="141655" y="234950"/>
                </a:lnTo>
                <a:lnTo>
                  <a:pt x="117779" y="215900"/>
                </a:lnTo>
                <a:lnTo>
                  <a:pt x="120535" y="217170"/>
                </a:lnTo>
                <a:lnTo>
                  <a:pt x="123228" y="218440"/>
                </a:lnTo>
                <a:lnTo>
                  <a:pt x="125247" y="218440"/>
                </a:lnTo>
                <a:lnTo>
                  <a:pt x="126301" y="220980"/>
                </a:lnTo>
                <a:lnTo>
                  <a:pt x="134277" y="232410"/>
                </a:lnTo>
                <a:lnTo>
                  <a:pt x="135648" y="231140"/>
                </a:lnTo>
                <a:lnTo>
                  <a:pt x="133375" y="226060"/>
                </a:lnTo>
                <a:lnTo>
                  <a:pt x="128638" y="222250"/>
                </a:lnTo>
                <a:lnTo>
                  <a:pt x="126695" y="215900"/>
                </a:lnTo>
                <a:lnTo>
                  <a:pt x="126758" y="214630"/>
                </a:lnTo>
                <a:lnTo>
                  <a:pt x="126860" y="210820"/>
                </a:lnTo>
                <a:lnTo>
                  <a:pt x="125895" y="208280"/>
                </a:lnTo>
                <a:lnTo>
                  <a:pt x="129768" y="213360"/>
                </a:lnTo>
                <a:lnTo>
                  <a:pt x="133819" y="216535"/>
                </a:lnTo>
                <a:lnTo>
                  <a:pt x="133819" y="212090"/>
                </a:lnTo>
                <a:lnTo>
                  <a:pt x="135509" y="213360"/>
                </a:lnTo>
                <a:lnTo>
                  <a:pt x="140335" y="213360"/>
                </a:lnTo>
                <a:lnTo>
                  <a:pt x="144411" y="217170"/>
                </a:lnTo>
                <a:lnTo>
                  <a:pt x="148158" y="224790"/>
                </a:lnTo>
                <a:lnTo>
                  <a:pt x="153606" y="226060"/>
                </a:lnTo>
                <a:lnTo>
                  <a:pt x="149707" y="220980"/>
                </a:lnTo>
                <a:lnTo>
                  <a:pt x="145021" y="217170"/>
                </a:lnTo>
                <a:lnTo>
                  <a:pt x="141719" y="212090"/>
                </a:lnTo>
                <a:lnTo>
                  <a:pt x="142481" y="209550"/>
                </a:lnTo>
                <a:lnTo>
                  <a:pt x="142862" y="208280"/>
                </a:lnTo>
                <a:lnTo>
                  <a:pt x="142074" y="205740"/>
                </a:lnTo>
                <a:lnTo>
                  <a:pt x="141211" y="203200"/>
                </a:lnTo>
                <a:lnTo>
                  <a:pt x="144729" y="204470"/>
                </a:lnTo>
                <a:lnTo>
                  <a:pt x="152577" y="213360"/>
                </a:lnTo>
                <a:lnTo>
                  <a:pt x="159042" y="228600"/>
                </a:lnTo>
                <a:lnTo>
                  <a:pt x="159042" y="220421"/>
                </a:lnTo>
                <a:lnTo>
                  <a:pt x="157073" y="218440"/>
                </a:lnTo>
                <a:lnTo>
                  <a:pt x="152006" y="212090"/>
                </a:lnTo>
                <a:lnTo>
                  <a:pt x="148640" y="205740"/>
                </a:lnTo>
                <a:lnTo>
                  <a:pt x="153720" y="208280"/>
                </a:lnTo>
                <a:lnTo>
                  <a:pt x="160312" y="214630"/>
                </a:lnTo>
                <a:lnTo>
                  <a:pt x="166725" y="220980"/>
                </a:lnTo>
                <a:lnTo>
                  <a:pt x="171310" y="223520"/>
                </a:lnTo>
                <a:lnTo>
                  <a:pt x="166992" y="218440"/>
                </a:lnTo>
                <a:lnTo>
                  <a:pt x="156578" y="209550"/>
                </a:lnTo>
                <a:lnTo>
                  <a:pt x="153974" y="205740"/>
                </a:lnTo>
                <a:lnTo>
                  <a:pt x="152234" y="203200"/>
                </a:lnTo>
                <a:lnTo>
                  <a:pt x="152946" y="201930"/>
                </a:lnTo>
                <a:lnTo>
                  <a:pt x="152920" y="199390"/>
                </a:lnTo>
                <a:lnTo>
                  <a:pt x="155371" y="201930"/>
                </a:lnTo>
                <a:lnTo>
                  <a:pt x="158940" y="203200"/>
                </a:lnTo>
                <a:lnTo>
                  <a:pt x="162941" y="204470"/>
                </a:lnTo>
                <a:lnTo>
                  <a:pt x="164731" y="212090"/>
                </a:lnTo>
                <a:lnTo>
                  <a:pt x="171361" y="214630"/>
                </a:lnTo>
                <a:lnTo>
                  <a:pt x="174840" y="220980"/>
                </a:lnTo>
                <a:lnTo>
                  <a:pt x="179730" y="228231"/>
                </a:lnTo>
                <a:lnTo>
                  <a:pt x="179984" y="227330"/>
                </a:lnTo>
                <a:lnTo>
                  <a:pt x="179057" y="223520"/>
                </a:lnTo>
                <a:lnTo>
                  <a:pt x="180073" y="226060"/>
                </a:lnTo>
                <a:lnTo>
                  <a:pt x="183057" y="228600"/>
                </a:lnTo>
                <a:lnTo>
                  <a:pt x="184886" y="228600"/>
                </a:lnTo>
                <a:lnTo>
                  <a:pt x="188036" y="234950"/>
                </a:lnTo>
                <a:lnTo>
                  <a:pt x="191871" y="240030"/>
                </a:lnTo>
                <a:lnTo>
                  <a:pt x="196151" y="243840"/>
                </a:lnTo>
                <a:lnTo>
                  <a:pt x="200634" y="248920"/>
                </a:lnTo>
                <a:lnTo>
                  <a:pt x="205066" y="252730"/>
                </a:lnTo>
                <a:lnTo>
                  <a:pt x="209511" y="260350"/>
                </a:lnTo>
                <a:lnTo>
                  <a:pt x="214998" y="259080"/>
                </a:lnTo>
                <a:lnTo>
                  <a:pt x="209003" y="254000"/>
                </a:lnTo>
                <a:lnTo>
                  <a:pt x="203581" y="250190"/>
                </a:lnTo>
                <a:lnTo>
                  <a:pt x="194462" y="240030"/>
                </a:lnTo>
                <a:lnTo>
                  <a:pt x="189509" y="233680"/>
                </a:lnTo>
                <a:lnTo>
                  <a:pt x="187756" y="229870"/>
                </a:lnTo>
                <a:lnTo>
                  <a:pt x="196100" y="229870"/>
                </a:lnTo>
                <a:lnTo>
                  <a:pt x="201168" y="236220"/>
                </a:lnTo>
                <a:lnTo>
                  <a:pt x="207162" y="242570"/>
                </a:lnTo>
                <a:lnTo>
                  <a:pt x="213296" y="247650"/>
                </a:lnTo>
                <a:lnTo>
                  <a:pt x="218782" y="254000"/>
                </a:lnTo>
                <a:lnTo>
                  <a:pt x="223710" y="262890"/>
                </a:lnTo>
                <a:lnTo>
                  <a:pt x="223710" y="253212"/>
                </a:lnTo>
                <a:lnTo>
                  <a:pt x="219303" y="250190"/>
                </a:lnTo>
                <a:lnTo>
                  <a:pt x="210235" y="241300"/>
                </a:lnTo>
                <a:lnTo>
                  <a:pt x="202704" y="233680"/>
                </a:lnTo>
                <a:lnTo>
                  <a:pt x="199174" y="229870"/>
                </a:lnTo>
                <a:lnTo>
                  <a:pt x="197993" y="228600"/>
                </a:lnTo>
                <a:lnTo>
                  <a:pt x="199326" y="227330"/>
                </a:lnTo>
                <a:lnTo>
                  <a:pt x="199758" y="223520"/>
                </a:lnTo>
                <a:lnTo>
                  <a:pt x="199415" y="222250"/>
                </a:lnTo>
                <a:lnTo>
                  <a:pt x="201599" y="223520"/>
                </a:lnTo>
                <a:lnTo>
                  <a:pt x="203327" y="224790"/>
                </a:lnTo>
                <a:lnTo>
                  <a:pt x="205232" y="224790"/>
                </a:lnTo>
                <a:lnTo>
                  <a:pt x="210515" y="231140"/>
                </a:lnTo>
                <a:lnTo>
                  <a:pt x="218554" y="240030"/>
                </a:lnTo>
                <a:lnTo>
                  <a:pt x="226644" y="246380"/>
                </a:lnTo>
                <a:lnTo>
                  <a:pt x="232054" y="248920"/>
                </a:lnTo>
                <a:lnTo>
                  <a:pt x="225450" y="243840"/>
                </a:lnTo>
                <a:lnTo>
                  <a:pt x="219202" y="237490"/>
                </a:lnTo>
                <a:lnTo>
                  <a:pt x="213296" y="231140"/>
                </a:lnTo>
                <a:lnTo>
                  <a:pt x="207695" y="224790"/>
                </a:lnTo>
                <a:lnTo>
                  <a:pt x="212140" y="224790"/>
                </a:lnTo>
                <a:lnTo>
                  <a:pt x="213766" y="223520"/>
                </a:lnTo>
                <a:lnTo>
                  <a:pt x="219837" y="229870"/>
                </a:lnTo>
                <a:lnTo>
                  <a:pt x="226644" y="236220"/>
                </a:lnTo>
                <a:lnTo>
                  <a:pt x="233248" y="242570"/>
                </a:lnTo>
                <a:lnTo>
                  <a:pt x="238747" y="250190"/>
                </a:lnTo>
                <a:lnTo>
                  <a:pt x="241922" y="257810"/>
                </a:lnTo>
                <a:lnTo>
                  <a:pt x="241922" y="248373"/>
                </a:lnTo>
                <a:lnTo>
                  <a:pt x="241363" y="247650"/>
                </a:lnTo>
                <a:lnTo>
                  <a:pt x="246100" y="251460"/>
                </a:lnTo>
                <a:lnTo>
                  <a:pt x="252260" y="254000"/>
                </a:lnTo>
                <a:lnTo>
                  <a:pt x="258559" y="254000"/>
                </a:lnTo>
                <a:lnTo>
                  <a:pt x="263715" y="252730"/>
                </a:lnTo>
                <a:lnTo>
                  <a:pt x="273532" y="259080"/>
                </a:lnTo>
                <a:lnTo>
                  <a:pt x="286016" y="265430"/>
                </a:lnTo>
                <a:lnTo>
                  <a:pt x="299770" y="270510"/>
                </a:lnTo>
                <a:lnTo>
                  <a:pt x="313423" y="274320"/>
                </a:lnTo>
                <a:lnTo>
                  <a:pt x="287858" y="261620"/>
                </a:lnTo>
                <a:lnTo>
                  <a:pt x="275386" y="255270"/>
                </a:lnTo>
                <a:lnTo>
                  <a:pt x="271335" y="252730"/>
                </a:lnTo>
                <a:lnTo>
                  <a:pt x="267284" y="250190"/>
                </a:lnTo>
                <a:lnTo>
                  <a:pt x="263232" y="247650"/>
                </a:lnTo>
                <a:lnTo>
                  <a:pt x="262521" y="243840"/>
                </a:lnTo>
                <a:lnTo>
                  <a:pt x="259842" y="240030"/>
                </a:lnTo>
                <a:lnTo>
                  <a:pt x="259753" y="237490"/>
                </a:lnTo>
                <a:lnTo>
                  <a:pt x="263385" y="240030"/>
                </a:lnTo>
                <a:lnTo>
                  <a:pt x="267766" y="243840"/>
                </a:lnTo>
                <a:lnTo>
                  <a:pt x="272846" y="242570"/>
                </a:lnTo>
                <a:lnTo>
                  <a:pt x="278752" y="247650"/>
                </a:lnTo>
                <a:lnTo>
                  <a:pt x="286296" y="251460"/>
                </a:lnTo>
                <a:lnTo>
                  <a:pt x="294754" y="255270"/>
                </a:lnTo>
                <a:lnTo>
                  <a:pt x="303428" y="257810"/>
                </a:lnTo>
                <a:lnTo>
                  <a:pt x="308914" y="264160"/>
                </a:lnTo>
                <a:lnTo>
                  <a:pt x="314083" y="267970"/>
                </a:lnTo>
                <a:lnTo>
                  <a:pt x="319709" y="271780"/>
                </a:lnTo>
                <a:lnTo>
                  <a:pt x="319976" y="273050"/>
                </a:lnTo>
                <a:lnTo>
                  <a:pt x="323735" y="275590"/>
                </a:lnTo>
                <a:lnTo>
                  <a:pt x="324993" y="273050"/>
                </a:lnTo>
                <a:lnTo>
                  <a:pt x="321868" y="270510"/>
                </a:lnTo>
                <a:lnTo>
                  <a:pt x="316471" y="267970"/>
                </a:lnTo>
                <a:lnTo>
                  <a:pt x="311505" y="264160"/>
                </a:lnTo>
                <a:lnTo>
                  <a:pt x="307073" y="259080"/>
                </a:lnTo>
                <a:lnTo>
                  <a:pt x="316763" y="259080"/>
                </a:lnTo>
                <a:lnTo>
                  <a:pt x="326923" y="260350"/>
                </a:lnTo>
                <a:lnTo>
                  <a:pt x="337134" y="259080"/>
                </a:lnTo>
                <a:lnTo>
                  <a:pt x="347345" y="257810"/>
                </a:lnTo>
                <a:lnTo>
                  <a:pt x="347891" y="257810"/>
                </a:lnTo>
                <a:lnTo>
                  <a:pt x="358038" y="255270"/>
                </a:lnTo>
                <a:lnTo>
                  <a:pt x="354520" y="251650"/>
                </a:lnTo>
                <a:lnTo>
                  <a:pt x="342506" y="256540"/>
                </a:lnTo>
                <a:lnTo>
                  <a:pt x="324802" y="257810"/>
                </a:lnTo>
                <a:lnTo>
                  <a:pt x="306552" y="255270"/>
                </a:lnTo>
                <a:lnTo>
                  <a:pt x="289318" y="250190"/>
                </a:lnTo>
                <a:lnTo>
                  <a:pt x="274662" y="242570"/>
                </a:lnTo>
                <a:lnTo>
                  <a:pt x="277939" y="238760"/>
                </a:lnTo>
                <a:lnTo>
                  <a:pt x="280123" y="236220"/>
                </a:lnTo>
                <a:lnTo>
                  <a:pt x="279501" y="233680"/>
                </a:lnTo>
                <a:lnTo>
                  <a:pt x="276517" y="226060"/>
                </a:lnTo>
                <a:lnTo>
                  <a:pt x="290830" y="234950"/>
                </a:lnTo>
                <a:lnTo>
                  <a:pt x="307530" y="242570"/>
                </a:lnTo>
                <a:lnTo>
                  <a:pt x="325767" y="247650"/>
                </a:lnTo>
                <a:lnTo>
                  <a:pt x="344703" y="251460"/>
                </a:lnTo>
                <a:lnTo>
                  <a:pt x="323710" y="245110"/>
                </a:lnTo>
                <a:lnTo>
                  <a:pt x="304266" y="237490"/>
                </a:lnTo>
                <a:lnTo>
                  <a:pt x="286435" y="227330"/>
                </a:lnTo>
                <a:lnTo>
                  <a:pt x="284416" y="226060"/>
                </a:lnTo>
                <a:lnTo>
                  <a:pt x="274967" y="220116"/>
                </a:lnTo>
                <a:lnTo>
                  <a:pt x="274967" y="234950"/>
                </a:lnTo>
                <a:lnTo>
                  <a:pt x="271640" y="238760"/>
                </a:lnTo>
                <a:lnTo>
                  <a:pt x="265163" y="237490"/>
                </a:lnTo>
                <a:lnTo>
                  <a:pt x="258927" y="233883"/>
                </a:lnTo>
                <a:lnTo>
                  <a:pt x="258927" y="243840"/>
                </a:lnTo>
                <a:lnTo>
                  <a:pt x="258178" y="248920"/>
                </a:lnTo>
                <a:lnTo>
                  <a:pt x="252628" y="250190"/>
                </a:lnTo>
                <a:lnTo>
                  <a:pt x="246799" y="247650"/>
                </a:lnTo>
                <a:lnTo>
                  <a:pt x="243890" y="246380"/>
                </a:lnTo>
                <a:lnTo>
                  <a:pt x="235559" y="241300"/>
                </a:lnTo>
                <a:lnTo>
                  <a:pt x="227596" y="233680"/>
                </a:lnTo>
                <a:lnTo>
                  <a:pt x="220548" y="227330"/>
                </a:lnTo>
                <a:lnTo>
                  <a:pt x="214947" y="219710"/>
                </a:lnTo>
                <a:lnTo>
                  <a:pt x="215353" y="218440"/>
                </a:lnTo>
                <a:lnTo>
                  <a:pt x="214718" y="215798"/>
                </a:lnTo>
                <a:lnTo>
                  <a:pt x="214718" y="218440"/>
                </a:lnTo>
                <a:lnTo>
                  <a:pt x="211429" y="223520"/>
                </a:lnTo>
                <a:lnTo>
                  <a:pt x="207416" y="222250"/>
                </a:lnTo>
                <a:lnTo>
                  <a:pt x="203415" y="220980"/>
                </a:lnTo>
                <a:lnTo>
                  <a:pt x="196532" y="217385"/>
                </a:lnTo>
                <a:lnTo>
                  <a:pt x="196532" y="223520"/>
                </a:lnTo>
                <a:lnTo>
                  <a:pt x="195389" y="227330"/>
                </a:lnTo>
                <a:lnTo>
                  <a:pt x="191338" y="227330"/>
                </a:lnTo>
                <a:lnTo>
                  <a:pt x="185991" y="226060"/>
                </a:lnTo>
                <a:lnTo>
                  <a:pt x="181952" y="223520"/>
                </a:lnTo>
                <a:lnTo>
                  <a:pt x="179946" y="222250"/>
                </a:lnTo>
                <a:lnTo>
                  <a:pt x="174332" y="215900"/>
                </a:lnTo>
                <a:lnTo>
                  <a:pt x="169481" y="210820"/>
                </a:lnTo>
                <a:lnTo>
                  <a:pt x="165722" y="204470"/>
                </a:lnTo>
                <a:lnTo>
                  <a:pt x="169189" y="204470"/>
                </a:lnTo>
                <a:lnTo>
                  <a:pt x="170434" y="203200"/>
                </a:lnTo>
                <a:lnTo>
                  <a:pt x="173901" y="208280"/>
                </a:lnTo>
                <a:lnTo>
                  <a:pt x="179527" y="213360"/>
                </a:lnTo>
                <a:lnTo>
                  <a:pt x="185585" y="218440"/>
                </a:lnTo>
                <a:lnTo>
                  <a:pt x="190347" y="220980"/>
                </a:lnTo>
                <a:lnTo>
                  <a:pt x="185432" y="217170"/>
                </a:lnTo>
                <a:lnTo>
                  <a:pt x="180136" y="212090"/>
                </a:lnTo>
                <a:lnTo>
                  <a:pt x="175298" y="207010"/>
                </a:lnTo>
                <a:lnTo>
                  <a:pt x="172669" y="203200"/>
                </a:lnTo>
                <a:lnTo>
                  <a:pt x="171792" y="201930"/>
                </a:lnTo>
                <a:lnTo>
                  <a:pt x="172199" y="200660"/>
                </a:lnTo>
                <a:lnTo>
                  <a:pt x="172097" y="199390"/>
                </a:lnTo>
                <a:lnTo>
                  <a:pt x="171386" y="198120"/>
                </a:lnTo>
                <a:lnTo>
                  <a:pt x="173139" y="199390"/>
                </a:lnTo>
                <a:lnTo>
                  <a:pt x="176364" y="199390"/>
                </a:lnTo>
                <a:lnTo>
                  <a:pt x="181483" y="203200"/>
                </a:lnTo>
                <a:lnTo>
                  <a:pt x="189014" y="212090"/>
                </a:lnTo>
                <a:lnTo>
                  <a:pt x="193116" y="217170"/>
                </a:lnTo>
                <a:lnTo>
                  <a:pt x="196532" y="223520"/>
                </a:lnTo>
                <a:lnTo>
                  <a:pt x="196532" y="217385"/>
                </a:lnTo>
                <a:lnTo>
                  <a:pt x="196126" y="217170"/>
                </a:lnTo>
                <a:lnTo>
                  <a:pt x="189890" y="210820"/>
                </a:lnTo>
                <a:lnTo>
                  <a:pt x="184124" y="204470"/>
                </a:lnTo>
                <a:lnTo>
                  <a:pt x="178193" y="198120"/>
                </a:lnTo>
                <a:lnTo>
                  <a:pt x="179882" y="196850"/>
                </a:lnTo>
                <a:lnTo>
                  <a:pt x="180009" y="195580"/>
                </a:lnTo>
                <a:lnTo>
                  <a:pt x="180124" y="191770"/>
                </a:lnTo>
                <a:lnTo>
                  <a:pt x="184975" y="198120"/>
                </a:lnTo>
                <a:lnTo>
                  <a:pt x="192836" y="207010"/>
                </a:lnTo>
                <a:lnTo>
                  <a:pt x="201028" y="214630"/>
                </a:lnTo>
                <a:lnTo>
                  <a:pt x="206870" y="217170"/>
                </a:lnTo>
                <a:lnTo>
                  <a:pt x="200850" y="212090"/>
                </a:lnTo>
                <a:lnTo>
                  <a:pt x="195237" y="207010"/>
                </a:lnTo>
                <a:lnTo>
                  <a:pt x="190030" y="200660"/>
                </a:lnTo>
                <a:lnTo>
                  <a:pt x="185216" y="194310"/>
                </a:lnTo>
                <a:lnTo>
                  <a:pt x="187540" y="195580"/>
                </a:lnTo>
                <a:lnTo>
                  <a:pt x="190538" y="195580"/>
                </a:lnTo>
                <a:lnTo>
                  <a:pt x="191338" y="194310"/>
                </a:lnTo>
                <a:lnTo>
                  <a:pt x="192151" y="193040"/>
                </a:lnTo>
                <a:lnTo>
                  <a:pt x="196037" y="198120"/>
                </a:lnTo>
                <a:lnTo>
                  <a:pt x="203860" y="204470"/>
                </a:lnTo>
                <a:lnTo>
                  <a:pt x="208165" y="209550"/>
                </a:lnTo>
                <a:lnTo>
                  <a:pt x="214718" y="218440"/>
                </a:lnTo>
                <a:lnTo>
                  <a:pt x="214718" y="215798"/>
                </a:lnTo>
                <a:lnTo>
                  <a:pt x="214439" y="214630"/>
                </a:lnTo>
                <a:lnTo>
                  <a:pt x="212534" y="212090"/>
                </a:lnTo>
                <a:lnTo>
                  <a:pt x="216522" y="215900"/>
                </a:lnTo>
                <a:lnTo>
                  <a:pt x="219773" y="217170"/>
                </a:lnTo>
                <a:lnTo>
                  <a:pt x="223583" y="217170"/>
                </a:lnTo>
                <a:lnTo>
                  <a:pt x="225552" y="219710"/>
                </a:lnTo>
                <a:lnTo>
                  <a:pt x="227596" y="220980"/>
                </a:lnTo>
                <a:lnTo>
                  <a:pt x="238239" y="231140"/>
                </a:lnTo>
                <a:lnTo>
                  <a:pt x="244221" y="237490"/>
                </a:lnTo>
                <a:lnTo>
                  <a:pt x="246507" y="241300"/>
                </a:lnTo>
                <a:lnTo>
                  <a:pt x="249008" y="240030"/>
                </a:lnTo>
                <a:lnTo>
                  <a:pt x="243179" y="234950"/>
                </a:lnTo>
                <a:lnTo>
                  <a:pt x="237223" y="228561"/>
                </a:lnTo>
                <a:lnTo>
                  <a:pt x="225285" y="215900"/>
                </a:lnTo>
                <a:lnTo>
                  <a:pt x="227457" y="214630"/>
                </a:lnTo>
                <a:lnTo>
                  <a:pt x="227330" y="213360"/>
                </a:lnTo>
                <a:lnTo>
                  <a:pt x="227076" y="210820"/>
                </a:lnTo>
                <a:lnTo>
                  <a:pt x="226453" y="208280"/>
                </a:lnTo>
                <a:lnTo>
                  <a:pt x="227723" y="209550"/>
                </a:lnTo>
                <a:lnTo>
                  <a:pt x="230974" y="209550"/>
                </a:lnTo>
                <a:lnTo>
                  <a:pt x="235356" y="214630"/>
                </a:lnTo>
                <a:lnTo>
                  <a:pt x="241198" y="219710"/>
                </a:lnTo>
                <a:lnTo>
                  <a:pt x="247523" y="227330"/>
                </a:lnTo>
                <a:lnTo>
                  <a:pt x="253314" y="233680"/>
                </a:lnTo>
                <a:lnTo>
                  <a:pt x="258927" y="243840"/>
                </a:lnTo>
                <a:lnTo>
                  <a:pt x="258927" y="233883"/>
                </a:lnTo>
                <a:lnTo>
                  <a:pt x="256387" y="232410"/>
                </a:lnTo>
                <a:lnTo>
                  <a:pt x="247929" y="226060"/>
                </a:lnTo>
                <a:lnTo>
                  <a:pt x="240055" y="217170"/>
                </a:lnTo>
                <a:lnTo>
                  <a:pt x="233095" y="209550"/>
                </a:lnTo>
                <a:lnTo>
                  <a:pt x="236016" y="210820"/>
                </a:lnTo>
                <a:lnTo>
                  <a:pt x="237896" y="208280"/>
                </a:lnTo>
                <a:lnTo>
                  <a:pt x="238404" y="207010"/>
                </a:lnTo>
                <a:lnTo>
                  <a:pt x="243890" y="213360"/>
                </a:lnTo>
                <a:lnTo>
                  <a:pt x="251536" y="220980"/>
                </a:lnTo>
                <a:lnTo>
                  <a:pt x="259816" y="227330"/>
                </a:lnTo>
                <a:lnTo>
                  <a:pt x="267233" y="231140"/>
                </a:lnTo>
                <a:lnTo>
                  <a:pt x="258597" y="224790"/>
                </a:lnTo>
                <a:lnTo>
                  <a:pt x="250863" y="217170"/>
                </a:lnTo>
                <a:lnTo>
                  <a:pt x="243878" y="209550"/>
                </a:lnTo>
                <a:lnTo>
                  <a:pt x="237490" y="201930"/>
                </a:lnTo>
                <a:lnTo>
                  <a:pt x="244754" y="204470"/>
                </a:lnTo>
                <a:lnTo>
                  <a:pt x="247535" y="204470"/>
                </a:lnTo>
                <a:lnTo>
                  <a:pt x="252437" y="208280"/>
                </a:lnTo>
                <a:lnTo>
                  <a:pt x="258838" y="212090"/>
                </a:lnTo>
                <a:lnTo>
                  <a:pt x="265404" y="217170"/>
                </a:lnTo>
                <a:lnTo>
                  <a:pt x="270852" y="223520"/>
                </a:lnTo>
                <a:lnTo>
                  <a:pt x="274828" y="229870"/>
                </a:lnTo>
                <a:lnTo>
                  <a:pt x="274967" y="234950"/>
                </a:lnTo>
                <a:lnTo>
                  <a:pt x="274967" y="220116"/>
                </a:lnTo>
                <a:lnTo>
                  <a:pt x="270294" y="217170"/>
                </a:lnTo>
                <a:lnTo>
                  <a:pt x="276491" y="220980"/>
                </a:lnTo>
                <a:lnTo>
                  <a:pt x="284314" y="223520"/>
                </a:lnTo>
                <a:lnTo>
                  <a:pt x="287883" y="220980"/>
                </a:lnTo>
                <a:lnTo>
                  <a:pt x="292798" y="223520"/>
                </a:lnTo>
                <a:lnTo>
                  <a:pt x="299250" y="226060"/>
                </a:lnTo>
                <a:lnTo>
                  <a:pt x="306247" y="228600"/>
                </a:lnTo>
                <a:lnTo>
                  <a:pt x="312775" y="231140"/>
                </a:lnTo>
                <a:lnTo>
                  <a:pt x="312966" y="230327"/>
                </a:lnTo>
                <a:lnTo>
                  <a:pt x="313042" y="228600"/>
                </a:lnTo>
                <a:lnTo>
                  <a:pt x="313004" y="227330"/>
                </a:lnTo>
                <a:lnTo>
                  <a:pt x="312889" y="226060"/>
                </a:lnTo>
                <a:lnTo>
                  <a:pt x="319989" y="232410"/>
                </a:lnTo>
                <a:lnTo>
                  <a:pt x="328663" y="238760"/>
                </a:lnTo>
                <a:lnTo>
                  <a:pt x="338455" y="243840"/>
                </a:lnTo>
                <a:lnTo>
                  <a:pt x="348919" y="248920"/>
                </a:lnTo>
                <a:lnTo>
                  <a:pt x="353923" y="251028"/>
                </a:lnTo>
                <a:lnTo>
                  <a:pt x="350659" y="247650"/>
                </a:lnTo>
                <a:lnTo>
                  <a:pt x="343395" y="243840"/>
                </a:lnTo>
                <a:lnTo>
                  <a:pt x="336346" y="241300"/>
                </a:lnTo>
                <a:lnTo>
                  <a:pt x="329780" y="236220"/>
                </a:lnTo>
                <a:lnTo>
                  <a:pt x="324002" y="233680"/>
                </a:lnTo>
                <a:lnTo>
                  <a:pt x="332079" y="234950"/>
                </a:lnTo>
                <a:lnTo>
                  <a:pt x="341909" y="234950"/>
                </a:lnTo>
                <a:lnTo>
                  <a:pt x="352640" y="233680"/>
                </a:lnTo>
                <a:lnTo>
                  <a:pt x="363423" y="231140"/>
                </a:lnTo>
                <a:lnTo>
                  <a:pt x="370573" y="229870"/>
                </a:lnTo>
                <a:lnTo>
                  <a:pt x="372605" y="224790"/>
                </a:lnTo>
                <a:lnTo>
                  <a:pt x="372732" y="223520"/>
                </a:lnTo>
                <a:lnTo>
                  <a:pt x="372757" y="222732"/>
                </a:lnTo>
                <a:lnTo>
                  <a:pt x="363956" y="227330"/>
                </a:lnTo>
                <a:lnTo>
                  <a:pt x="347586" y="231140"/>
                </a:lnTo>
                <a:lnTo>
                  <a:pt x="331647" y="231140"/>
                </a:lnTo>
                <a:lnTo>
                  <a:pt x="318084" y="226060"/>
                </a:lnTo>
                <a:lnTo>
                  <a:pt x="308775" y="217170"/>
                </a:lnTo>
                <a:lnTo>
                  <a:pt x="309943" y="221615"/>
                </a:lnTo>
                <a:lnTo>
                  <a:pt x="310832" y="224790"/>
                </a:lnTo>
                <a:lnTo>
                  <a:pt x="311238" y="228600"/>
                </a:lnTo>
                <a:lnTo>
                  <a:pt x="295160" y="223520"/>
                </a:lnTo>
                <a:lnTo>
                  <a:pt x="292239" y="220980"/>
                </a:lnTo>
                <a:lnTo>
                  <a:pt x="289331" y="218440"/>
                </a:lnTo>
                <a:lnTo>
                  <a:pt x="288353" y="213360"/>
                </a:lnTo>
                <a:lnTo>
                  <a:pt x="286029" y="208280"/>
                </a:lnTo>
                <a:lnTo>
                  <a:pt x="285724" y="207937"/>
                </a:lnTo>
                <a:lnTo>
                  <a:pt x="285724" y="215900"/>
                </a:lnTo>
                <a:lnTo>
                  <a:pt x="282651" y="218440"/>
                </a:lnTo>
                <a:lnTo>
                  <a:pt x="248272" y="201930"/>
                </a:lnTo>
                <a:lnTo>
                  <a:pt x="247319" y="198120"/>
                </a:lnTo>
                <a:lnTo>
                  <a:pt x="245211" y="193890"/>
                </a:lnTo>
                <a:lnTo>
                  <a:pt x="245211" y="200660"/>
                </a:lnTo>
                <a:lnTo>
                  <a:pt x="242570" y="201930"/>
                </a:lnTo>
                <a:lnTo>
                  <a:pt x="235826" y="197053"/>
                </a:lnTo>
                <a:lnTo>
                  <a:pt x="235826" y="204470"/>
                </a:lnTo>
                <a:lnTo>
                  <a:pt x="234518" y="207010"/>
                </a:lnTo>
                <a:lnTo>
                  <a:pt x="230682" y="207010"/>
                </a:lnTo>
                <a:lnTo>
                  <a:pt x="226085" y="205740"/>
                </a:lnTo>
                <a:lnTo>
                  <a:pt x="224116" y="204711"/>
                </a:lnTo>
                <a:lnTo>
                  <a:pt x="224116" y="209550"/>
                </a:lnTo>
                <a:lnTo>
                  <a:pt x="223621" y="213360"/>
                </a:lnTo>
                <a:lnTo>
                  <a:pt x="219646" y="213360"/>
                </a:lnTo>
                <a:lnTo>
                  <a:pt x="193103" y="191770"/>
                </a:lnTo>
                <a:lnTo>
                  <a:pt x="193382" y="191770"/>
                </a:lnTo>
                <a:lnTo>
                  <a:pt x="193484" y="190500"/>
                </a:lnTo>
                <a:lnTo>
                  <a:pt x="193611" y="187960"/>
                </a:lnTo>
                <a:lnTo>
                  <a:pt x="200672" y="193040"/>
                </a:lnTo>
                <a:lnTo>
                  <a:pt x="206794" y="199390"/>
                </a:lnTo>
                <a:lnTo>
                  <a:pt x="212966" y="205740"/>
                </a:lnTo>
                <a:lnTo>
                  <a:pt x="220218" y="209550"/>
                </a:lnTo>
                <a:lnTo>
                  <a:pt x="209016" y="199390"/>
                </a:lnTo>
                <a:lnTo>
                  <a:pt x="203796" y="194310"/>
                </a:lnTo>
                <a:lnTo>
                  <a:pt x="199288" y="189230"/>
                </a:lnTo>
                <a:lnTo>
                  <a:pt x="201231" y="189230"/>
                </a:lnTo>
                <a:lnTo>
                  <a:pt x="202590" y="187960"/>
                </a:lnTo>
                <a:lnTo>
                  <a:pt x="202920" y="186690"/>
                </a:lnTo>
                <a:lnTo>
                  <a:pt x="205778" y="191770"/>
                </a:lnTo>
                <a:lnTo>
                  <a:pt x="214274" y="198120"/>
                </a:lnTo>
                <a:lnTo>
                  <a:pt x="219354" y="203200"/>
                </a:lnTo>
                <a:lnTo>
                  <a:pt x="224116" y="209550"/>
                </a:lnTo>
                <a:lnTo>
                  <a:pt x="224116" y="204711"/>
                </a:lnTo>
                <a:lnTo>
                  <a:pt x="218821" y="201930"/>
                </a:lnTo>
                <a:lnTo>
                  <a:pt x="206146" y="187960"/>
                </a:lnTo>
                <a:lnTo>
                  <a:pt x="204838" y="185420"/>
                </a:lnTo>
                <a:lnTo>
                  <a:pt x="202222" y="180340"/>
                </a:lnTo>
                <a:lnTo>
                  <a:pt x="207746" y="185420"/>
                </a:lnTo>
                <a:lnTo>
                  <a:pt x="216700" y="194310"/>
                </a:lnTo>
                <a:lnTo>
                  <a:pt x="225666" y="201930"/>
                </a:lnTo>
                <a:lnTo>
                  <a:pt x="231267" y="203200"/>
                </a:lnTo>
                <a:lnTo>
                  <a:pt x="224853" y="199390"/>
                </a:lnTo>
                <a:lnTo>
                  <a:pt x="219290" y="194310"/>
                </a:lnTo>
                <a:lnTo>
                  <a:pt x="214223" y="189230"/>
                </a:lnTo>
                <a:lnTo>
                  <a:pt x="209321" y="184150"/>
                </a:lnTo>
                <a:lnTo>
                  <a:pt x="212242" y="185420"/>
                </a:lnTo>
                <a:lnTo>
                  <a:pt x="216395" y="186690"/>
                </a:lnTo>
                <a:lnTo>
                  <a:pt x="235826" y="204470"/>
                </a:lnTo>
                <a:lnTo>
                  <a:pt x="235826" y="197053"/>
                </a:lnTo>
                <a:lnTo>
                  <a:pt x="230289" y="193040"/>
                </a:lnTo>
                <a:lnTo>
                  <a:pt x="225171" y="187960"/>
                </a:lnTo>
                <a:lnTo>
                  <a:pt x="220154" y="185420"/>
                </a:lnTo>
                <a:lnTo>
                  <a:pt x="220345" y="184150"/>
                </a:lnTo>
                <a:lnTo>
                  <a:pt x="220535" y="182880"/>
                </a:lnTo>
                <a:lnTo>
                  <a:pt x="220726" y="181610"/>
                </a:lnTo>
                <a:lnTo>
                  <a:pt x="220243" y="180340"/>
                </a:lnTo>
                <a:lnTo>
                  <a:pt x="219887" y="177800"/>
                </a:lnTo>
                <a:lnTo>
                  <a:pt x="225234" y="182880"/>
                </a:lnTo>
                <a:lnTo>
                  <a:pt x="230530" y="187960"/>
                </a:lnTo>
                <a:lnTo>
                  <a:pt x="235864" y="194310"/>
                </a:lnTo>
                <a:lnTo>
                  <a:pt x="241338" y="198120"/>
                </a:lnTo>
                <a:lnTo>
                  <a:pt x="236778" y="191770"/>
                </a:lnTo>
                <a:lnTo>
                  <a:pt x="226682" y="182880"/>
                </a:lnTo>
                <a:lnTo>
                  <a:pt x="222135" y="177800"/>
                </a:lnTo>
                <a:lnTo>
                  <a:pt x="227660" y="177800"/>
                </a:lnTo>
                <a:lnTo>
                  <a:pt x="229450" y="176530"/>
                </a:lnTo>
                <a:lnTo>
                  <a:pt x="234022" y="179070"/>
                </a:lnTo>
                <a:lnTo>
                  <a:pt x="237705" y="185420"/>
                </a:lnTo>
                <a:lnTo>
                  <a:pt x="240360" y="189230"/>
                </a:lnTo>
                <a:lnTo>
                  <a:pt x="244221" y="196850"/>
                </a:lnTo>
                <a:lnTo>
                  <a:pt x="245211" y="200660"/>
                </a:lnTo>
                <a:lnTo>
                  <a:pt x="245211" y="193890"/>
                </a:lnTo>
                <a:lnTo>
                  <a:pt x="243522" y="190500"/>
                </a:lnTo>
                <a:lnTo>
                  <a:pt x="239776" y="185420"/>
                </a:lnTo>
                <a:lnTo>
                  <a:pt x="240068" y="185420"/>
                </a:lnTo>
                <a:lnTo>
                  <a:pt x="245135" y="187960"/>
                </a:lnTo>
                <a:lnTo>
                  <a:pt x="245414" y="187960"/>
                </a:lnTo>
                <a:lnTo>
                  <a:pt x="250164" y="193040"/>
                </a:lnTo>
                <a:lnTo>
                  <a:pt x="253174" y="195580"/>
                </a:lnTo>
                <a:lnTo>
                  <a:pt x="263055" y="201930"/>
                </a:lnTo>
                <a:lnTo>
                  <a:pt x="265976" y="204470"/>
                </a:lnTo>
                <a:lnTo>
                  <a:pt x="271792" y="208280"/>
                </a:lnTo>
                <a:lnTo>
                  <a:pt x="275209" y="212090"/>
                </a:lnTo>
                <a:lnTo>
                  <a:pt x="278206" y="210820"/>
                </a:lnTo>
                <a:lnTo>
                  <a:pt x="263144" y="200660"/>
                </a:lnTo>
                <a:lnTo>
                  <a:pt x="255739" y="195580"/>
                </a:lnTo>
                <a:lnTo>
                  <a:pt x="248589" y="189230"/>
                </a:lnTo>
                <a:lnTo>
                  <a:pt x="252374" y="190500"/>
                </a:lnTo>
                <a:lnTo>
                  <a:pt x="255638" y="193040"/>
                </a:lnTo>
                <a:lnTo>
                  <a:pt x="258914" y="191770"/>
                </a:lnTo>
                <a:lnTo>
                  <a:pt x="265455" y="195580"/>
                </a:lnTo>
                <a:lnTo>
                  <a:pt x="272846" y="198120"/>
                </a:lnTo>
                <a:lnTo>
                  <a:pt x="278358" y="204470"/>
                </a:lnTo>
                <a:lnTo>
                  <a:pt x="284378" y="210820"/>
                </a:lnTo>
                <a:lnTo>
                  <a:pt x="285724" y="215900"/>
                </a:lnTo>
                <a:lnTo>
                  <a:pt x="285724" y="207937"/>
                </a:lnTo>
                <a:lnTo>
                  <a:pt x="282740" y="204470"/>
                </a:lnTo>
                <a:lnTo>
                  <a:pt x="290080" y="205740"/>
                </a:lnTo>
                <a:lnTo>
                  <a:pt x="297891" y="208280"/>
                </a:lnTo>
                <a:lnTo>
                  <a:pt x="312369" y="212090"/>
                </a:lnTo>
                <a:lnTo>
                  <a:pt x="320865" y="212090"/>
                </a:lnTo>
                <a:lnTo>
                  <a:pt x="327431" y="213360"/>
                </a:lnTo>
                <a:lnTo>
                  <a:pt x="336524" y="215900"/>
                </a:lnTo>
                <a:lnTo>
                  <a:pt x="355409" y="220980"/>
                </a:lnTo>
                <a:lnTo>
                  <a:pt x="364451" y="219710"/>
                </a:lnTo>
                <a:lnTo>
                  <a:pt x="347853" y="217170"/>
                </a:lnTo>
                <a:lnTo>
                  <a:pt x="315963" y="209550"/>
                </a:lnTo>
                <a:lnTo>
                  <a:pt x="300202" y="204470"/>
                </a:lnTo>
                <a:lnTo>
                  <a:pt x="302945" y="204470"/>
                </a:lnTo>
                <a:lnTo>
                  <a:pt x="305142" y="203200"/>
                </a:lnTo>
                <a:lnTo>
                  <a:pt x="304469" y="200660"/>
                </a:lnTo>
                <a:lnTo>
                  <a:pt x="304139" y="199390"/>
                </a:lnTo>
                <a:lnTo>
                  <a:pt x="310515" y="201930"/>
                </a:lnTo>
                <a:lnTo>
                  <a:pt x="318706" y="204470"/>
                </a:lnTo>
                <a:lnTo>
                  <a:pt x="333895" y="204470"/>
                </a:lnTo>
                <a:lnTo>
                  <a:pt x="341566" y="208280"/>
                </a:lnTo>
                <a:lnTo>
                  <a:pt x="349770" y="212090"/>
                </a:lnTo>
                <a:lnTo>
                  <a:pt x="366839" y="217170"/>
                </a:lnTo>
                <a:lnTo>
                  <a:pt x="372795" y="221615"/>
                </a:lnTo>
                <a:lnTo>
                  <a:pt x="372897" y="218440"/>
                </a:lnTo>
                <a:lnTo>
                  <a:pt x="370205" y="215900"/>
                </a:lnTo>
                <a:lnTo>
                  <a:pt x="368503" y="215900"/>
                </a:lnTo>
                <a:lnTo>
                  <a:pt x="359435" y="213360"/>
                </a:lnTo>
                <a:lnTo>
                  <a:pt x="351688" y="210820"/>
                </a:lnTo>
                <a:lnTo>
                  <a:pt x="344233" y="207010"/>
                </a:lnTo>
                <a:lnTo>
                  <a:pt x="336994" y="203200"/>
                </a:lnTo>
                <a:lnTo>
                  <a:pt x="351053" y="200660"/>
                </a:lnTo>
                <a:lnTo>
                  <a:pt x="357657" y="198120"/>
                </a:lnTo>
                <a:lnTo>
                  <a:pt x="363728" y="194310"/>
                </a:lnTo>
                <a:lnTo>
                  <a:pt x="361657" y="194310"/>
                </a:lnTo>
                <a:lnTo>
                  <a:pt x="359638" y="191770"/>
                </a:lnTo>
                <a:lnTo>
                  <a:pt x="358368" y="189230"/>
                </a:lnTo>
                <a:lnTo>
                  <a:pt x="366077" y="190500"/>
                </a:lnTo>
                <a:lnTo>
                  <a:pt x="369582" y="189230"/>
                </a:lnTo>
                <a:lnTo>
                  <a:pt x="373075" y="187960"/>
                </a:lnTo>
                <a:lnTo>
                  <a:pt x="363969" y="187960"/>
                </a:lnTo>
                <a:lnTo>
                  <a:pt x="354177" y="187960"/>
                </a:lnTo>
                <a:lnTo>
                  <a:pt x="354647" y="189230"/>
                </a:lnTo>
                <a:lnTo>
                  <a:pt x="356450" y="191770"/>
                </a:lnTo>
                <a:lnTo>
                  <a:pt x="358432" y="194310"/>
                </a:lnTo>
                <a:lnTo>
                  <a:pt x="345249" y="198120"/>
                </a:lnTo>
                <a:lnTo>
                  <a:pt x="330962" y="200660"/>
                </a:lnTo>
                <a:lnTo>
                  <a:pt x="316776" y="200660"/>
                </a:lnTo>
                <a:lnTo>
                  <a:pt x="312483" y="199390"/>
                </a:lnTo>
                <a:lnTo>
                  <a:pt x="303898" y="196850"/>
                </a:lnTo>
                <a:lnTo>
                  <a:pt x="302044" y="191770"/>
                </a:lnTo>
                <a:lnTo>
                  <a:pt x="300342" y="190525"/>
                </a:lnTo>
                <a:lnTo>
                  <a:pt x="300342" y="196850"/>
                </a:lnTo>
                <a:lnTo>
                  <a:pt x="298894" y="199390"/>
                </a:lnTo>
                <a:lnTo>
                  <a:pt x="292608" y="200660"/>
                </a:lnTo>
                <a:lnTo>
                  <a:pt x="284238" y="199390"/>
                </a:lnTo>
                <a:lnTo>
                  <a:pt x="275932" y="196850"/>
                </a:lnTo>
                <a:lnTo>
                  <a:pt x="267906" y="193040"/>
                </a:lnTo>
                <a:lnTo>
                  <a:pt x="265404" y="191770"/>
                </a:lnTo>
                <a:lnTo>
                  <a:pt x="262902" y="190500"/>
                </a:lnTo>
                <a:lnTo>
                  <a:pt x="260921" y="189496"/>
                </a:lnTo>
                <a:lnTo>
                  <a:pt x="261366" y="190500"/>
                </a:lnTo>
                <a:lnTo>
                  <a:pt x="258483" y="190500"/>
                </a:lnTo>
                <a:lnTo>
                  <a:pt x="254635" y="189230"/>
                </a:lnTo>
                <a:lnTo>
                  <a:pt x="243103" y="185420"/>
                </a:lnTo>
                <a:lnTo>
                  <a:pt x="236105" y="179070"/>
                </a:lnTo>
                <a:lnTo>
                  <a:pt x="232981" y="176530"/>
                </a:lnTo>
                <a:lnTo>
                  <a:pt x="231419" y="175260"/>
                </a:lnTo>
                <a:lnTo>
                  <a:pt x="231597" y="173990"/>
                </a:lnTo>
                <a:lnTo>
                  <a:pt x="231787" y="172720"/>
                </a:lnTo>
                <a:lnTo>
                  <a:pt x="231876" y="171450"/>
                </a:lnTo>
                <a:lnTo>
                  <a:pt x="231914" y="169976"/>
                </a:lnTo>
                <a:lnTo>
                  <a:pt x="231597" y="168910"/>
                </a:lnTo>
                <a:lnTo>
                  <a:pt x="236181" y="172720"/>
                </a:lnTo>
                <a:lnTo>
                  <a:pt x="242481" y="179070"/>
                </a:lnTo>
                <a:lnTo>
                  <a:pt x="248881" y="182880"/>
                </a:lnTo>
                <a:lnTo>
                  <a:pt x="253834" y="184150"/>
                </a:lnTo>
                <a:lnTo>
                  <a:pt x="247599" y="180340"/>
                </a:lnTo>
                <a:lnTo>
                  <a:pt x="241401" y="175260"/>
                </a:lnTo>
                <a:lnTo>
                  <a:pt x="235394" y="170180"/>
                </a:lnTo>
                <a:lnTo>
                  <a:pt x="233997" y="168910"/>
                </a:lnTo>
                <a:lnTo>
                  <a:pt x="229793" y="165100"/>
                </a:lnTo>
                <a:lnTo>
                  <a:pt x="235140" y="167640"/>
                </a:lnTo>
                <a:lnTo>
                  <a:pt x="240766" y="167640"/>
                </a:lnTo>
                <a:lnTo>
                  <a:pt x="243763" y="166370"/>
                </a:lnTo>
                <a:lnTo>
                  <a:pt x="246468" y="168910"/>
                </a:lnTo>
                <a:lnTo>
                  <a:pt x="253504" y="172720"/>
                </a:lnTo>
                <a:lnTo>
                  <a:pt x="260388" y="188290"/>
                </a:lnTo>
                <a:lnTo>
                  <a:pt x="260311" y="182880"/>
                </a:lnTo>
                <a:lnTo>
                  <a:pt x="259549" y="179070"/>
                </a:lnTo>
                <a:lnTo>
                  <a:pt x="256832" y="175260"/>
                </a:lnTo>
                <a:lnTo>
                  <a:pt x="263296" y="180340"/>
                </a:lnTo>
                <a:lnTo>
                  <a:pt x="270459" y="184150"/>
                </a:lnTo>
                <a:lnTo>
                  <a:pt x="277876" y="189230"/>
                </a:lnTo>
                <a:lnTo>
                  <a:pt x="287985" y="194310"/>
                </a:lnTo>
                <a:lnTo>
                  <a:pt x="291998" y="198120"/>
                </a:lnTo>
                <a:lnTo>
                  <a:pt x="294894" y="195580"/>
                </a:lnTo>
                <a:lnTo>
                  <a:pt x="286321" y="191770"/>
                </a:lnTo>
                <a:lnTo>
                  <a:pt x="278155" y="187960"/>
                </a:lnTo>
                <a:lnTo>
                  <a:pt x="270446" y="182880"/>
                </a:lnTo>
                <a:lnTo>
                  <a:pt x="263207" y="177800"/>
                </a:lnTo>
                <a:lnTo>
                  <a:pt x="268655" y="179070"/>
                </a:lnTo>
                <a:lnTo>
                  <a:pt x="274320" y="181610"/>
                </a:lnTo>
                <a:lnTo>
                  <a:pt x="277545" y="179070"/>
                </a:lnTo>
                <a:lnTo>
                  <a:pt x="282702" y="181610"/>
                </a:lnTo>
                <a:lnTo>
                  <a:pt x="288734" y="184150"/>
                </a:lnTo>
                <a:lnTo>
                  <a:pt x="293103" y="186690"/>
                </a:lnTo>
                <a:lnTo>
                  <a:pt x="298043" y="191770"/>
                </a:lnTo>
                <a:lnTo>
                  <a:pt x="300342" y="196850"/>
                </a:lnTo>
                <a:lnTo>
                  <a:pt x="300342" y="190525"/>
                </a:lnTo>
                <a:lnTo>
                  <a:pt x="298589" y="189230"/>
                </a:lnTo>
                <a:lnTo>
                  <a:pt x="294906" y="185420"/>
                </a:lnTo>
                <a:lnTo>
                  <a:pt x="302844" y="189230"/>
                </a:lnTo>
                <a:lnTo>
                  <a:pt x="312889" y="189230"/>
                </a:lnTo>
                <a:lnTo>
                  <a:pt x="318922" y="186690"/>
                </a:lnTo>
                <a:lnTo>
                  <a:pt x="343281" y="182880"/>
                </a:lnTo>
                <a:lnTo>
                  <a:pt x="359105" y="180340"/>
                </a:lnTo>
                <a:lnTo>
                  <a:pt x="382016" y="173977"/>
                </a:lnTo>
                <a:lnTo>
                  <a:pt x="395871" y="165100"/>
                </a:lnTo>
                <a:lnTo>
                  <a:pt x="379730" y="171450"/>
                </a:lnTo>
                <a:lnTo>
                  <a:pt x="361848" y="176530"/>
                </a:lnTo>
                <a:lnTo>
                  <a:pt x="342341" y="180340"/>
                </a:lnTo>
                <a:lnTo>
                  <a:pt x="321348" y="182880"/>
                </a:lnTo>
                <a:lnTo>
                  <a:pt x="320128" y="177800"/>
                </a:lnTo>
                <a:lnTo>
                  <a:pt x="317969" y="173977"/>
                </a:lnTo>
                <a:lnTo>
                  <a:pt x="317703" y="173736"/>
                </a:lnTo>
                <a:lnTo>
                  <a:pt x="317703" y="181610"/>
                </a:lnTo>
                <a:lnTo>
                  <a:pt x="314655" y="184150"/>
                </a:lnTo>
                <a:lnTo>
                  <a:pt x="305193" y="185420"/>
                </a:lnTo>
                <a:lnTo>
                  <a:pt x="298246" y="184150"/>
                </a:lnTo>
                <a:lnTo>
                  <a:pt x="291045" y="181610"/>
                </a:lnTo>
                <a:lnTo>
                  <a:pt x="284187" y="179070"/>
                </a:lnTo>
                <a:lnTo>
                  <a:pt x="278218" y="175260"/>
                </a:lnTo>
                <a:lnTo>
                  <a:pt x="276491" y="167640"/>
                </a:lnTo>
                <a:lnTo>
                  <a:pt x="275374" y="166738"/>
                </a:lnTo>
                <a:lnTo>
                  <a:pt x="275374" y="173990"/>
                </a:lnTo>
                <a:lnTo>
                  <a:pt x="273862" y="176530"/>
                </a:lnTo>
                <a:lnTo>
                  <a:pt x="269595" y="177800"/>
                </a:lnTo>
                <a:lnTo>
                  <a:pt x="264731" y="176530"/>
                </a:lnTo>
                <a:lnTo>
                  <a:pt x="261289" y="175260"/>
                </a:lnTo>
                <a:lnTo>
                  <a:pt x="257860" y="173990"/>
                </a:lnTo>
                <a:lnTo>
                  <a:pt x="251879" y="166370"/>
                </a:lnTo>
                <a:lnTo>
                  <a:pt x="244424" y="165100"/>
                </a:lnTo>
                <a:lnTo>
                  <a:pt x="244271" y="163830"/>
                </a:lnTo>
                <a:lnTo>
                  <a:pt x="244132" y="162560"/>
                </a:lnTo>
                <a:lnTo>
                  <a:pt x="244106" y="161290"/>
                </a:lnTo>
                <a:lnTo>
                  <a:pt x="242989" y="158750"/>
                </a:lnTo>
                <a:lnTo>
                  <a:pt x="245592" y="161290"/>
                </a:lnTo>
                <a:lnTo>
                  <a:pt x="250685" y="161290"/>
                </a:lnTo>
                <a:lnTo>
                  <a:pt x="258330" y="165100"/>
                </a:lnTo>
                <a:lnTo>
                  <a:pt x="263982" y="172720"/>
                </a:lnTo>
                <a:lnTo>
                  <a:pt x="272275" y="173990"/>
                </a:lnTo>
                <a:lnTo>
                  <a:pt x="269468" y="170180"/>
                </a:lnTo>
                <a:lnTo>
                  <a:pt x="265480" y="168910"/>
                </a:lnTo>
                <a:lnTo>
                  <a:pt x="261975" y="166370"/>
                </a:lnTo>
                <a:lnTo>
                  <a:pt x="258292" y="163830"/>
                </a:lnTo>
                <a:lnTo>
                  <a:pt x="253123" y="160020"/>
                </a:lnTo>
                <a:lnTo>
                  <a:pt x="251396" y="158750"/>
                </a:lnTo>
                <a:lnTo>
                  <a:pt x="251688" y="158432"/>
                </a:lnTo>
                <a:lnTo>
                  <a:pt x="248678" y="160020"/>
                </a:lnTo>
                <a:lnTo>
                  <a:pt x="246532" y="158750"/>
                </a:lnTo>
                <a:lnTo>
                  <a:pt x="240703" y="155308"/>
                </a:lnTo>
                <a:lnTo>
                  <a:pt x="240703" y="160020"/>
                </a:lnTo>
                <a:lnTo>
                  <a:pt x="240550" y="162560"/>
                </a:lnTo>
                <a:lnTo>
                  <a:pt x="236575" y="163830"/>
                </a:lnTo>
                <a:lnTo>
                  <a:pt x="230543" y="162560"/>
                </a:lnTo>
                <a:lnTo>
                  <a:pt x="228955" y="161912"/>
                </a:lnTo>
                <a:lnTo>
                  <a:pt x="228955" y="168910"/>
                </a:lnTo>
                <a:lnTo>
                  <a:pt x="228549" y="172720"/>
                </a:lnTo>
                <a:lnTo>
                  <a:pt x="224320" y="173990"/>
                </a:lnTo>
                <a:lnTo>
                  <a:pt x="217805" y="171450"/>
                </a:lnTo>
                <a:lnTo>
                  <a:pt x="217309" y="171246"/>
                </a:lnTo>
                <a:lnTo>
                  <a:pt x="217309" y="177800"/>
                </a:lnTo>
                <a:lnTo>
                  <a:pt x="216966" y="181610"/>
                </a:lnTo>
                <a:lnTo>
                  <a:pt x="212852" y="182880"/>
                </a:lnTo>
                <a:lnTo>
                  <a:pt x="206908" y="180340"/>
                </a:lnTo>
                <a:lnTo>
                  <a:pt x="201891" y="177800"/>
                </a:lnTo>
                <a:lnTo>
                  <a:pt x="199732" y="176149"/>
                </a:lnTo>
                <a:lnTo>
                  <a:pt x="199732" y="185420"/>
                </a:lnTo>
                <a:lnTo>
                  <a:pt x="198475" y="184327"/>
                </a:lnTo>
                <a:lnTo>
                  <a:pt x="198475" y="186690"/>
                </a:lnTo>
                <a:lnTo>
                  <a:pt x="191452" y="184150"/>
                </a:lnTo>
                <a:lnTo>
                  <a:pt x="190233" y="183438"/>
                </a:lnTo>
                <a:lnTo>
                  <a:pt x="190233" y="189230"/>
                </a:lnTo>
                <a:lnTo>
                  <a:pt x="188429" y="191770"/>
                </a:lnTo>
                <a:lnTo>
                  <a:pt x="183642" y="190500"/>
                </a:lnTo>
                <a:lnTo>
                  <a:pt x="178727" y="187960"/>
                </a:lnTo>
                <a:lnTo>
                  <a:pt x="177342" y="187109"/>
                </a:lnTo>
                <a:lnTo>
                  <a:pt x="177342" y="194310"/>
                </a:lnTo>
                <a:lnTo>
                  <a:pt x="175221" y="195580"/>
                </a:lnTo>
                <a:lnTo>
                  <a:pt x="170903" y="195580"/>
                </a:lnTo>
                <a:lnTo>
                  <a:pt x="168897" y="193700"/>
                </a:lnTo>
                <a:lnTo>
                  <a:pt x="168897" y="199390"/>
                </a:lnTo>
                <a:lnTo>
                  <a:pt x="167538" y="201930"/>
                </a:lnTo>
                <a:lnTo>
                  <a:pt x="163017" y="201930"/>
                </a:lnTo>
                <a:lnTo>
                  <a:pt x="157391" y="199390"/>
                </a:lnTo>
                <a:lnTo>
                  <a:pt x="152120" y="194310"/>
                </a:lnTo>
                <a:lnTo>
                  <a:pt x="149669" y="191541"/>
                </a:lnTo>
                <a:lnTo>
                  <a:pt x="149669" y="199390"/>
                </a:lnTo>
                <a:lnTo>
                  <a:pt x="147726" y="201930"/>
                </a:lnTo>
                <a:lnTo>
                  <a:pt x="143319" y="200660"/>
                </a:lnTo>
                <a:lnTo>
                  <a:pt x="138849" y="196964"/>
                </a:lnTo>
                <a:lnTo>
                  <a:pt x="138849" y="204470"/>
                </a:lnTo>
                <a:lnTo>
                  <a:pt x="138785" y="209550"/>
                </a:lnTo>
                <a:lnTo>
                  <a:pt x="135648" y="209550"/>
                </a:lnTo>
                <a:lnTo>
                  <a:pt x="132829" y="208280"/>
                </a:lnTo>
                <a:lnTo>
                  <a:pt x="130009" y="207010"/>
                </a:lnTo>
                <a:lnTo>
                  <a:pt x="124955" y="203200"/>
                </a:lnTo>
                <a:lnTo>
                  <a:pt x="123583" y="201333"/>
                </a:lnTo>
                <a:lnTo>
                  <a:pt x="123583" y="210820"/>
                </a:lnTo>
                <a:lnTo>
                  <a:pt x="123520" y="213360"/>
                </a:lnTo>
                <a:lnTo>
                  <a:pt x="120891" y="214630"/>
                </a:lnTo>
                <a:lnTo>
                  <a:pt x="119291" y="213360"/>
                </a:lnTo>
                <a:lnTo>
                  <a:pt x="116103" y="210820"/>
                </a:lnTo>
                <a:lnTo>
                  <a:pt x="111188" y="207010"/>
                </a:lnTo>
                <a:lnTo>
                  <a:pt x="106845" y="200660"/>
                </a:lnTo>
                <a:lnTo>
                  <a:pt x="102882" y="195580"/>
                </a:lnTo>
                <a:lnTo>
                  <a:pt x="99110" y="189230"/>
                </a:lnTo>
                <a:lnTo>
                  <a:pt x="100380" y="189230"/>
                </a:lnTo>
                <a:lnTo>
                  <a:pt x="101701" y="187960"/>
                </a:lnTo>
                <a:lnTo>
                  <a:pt x="103136" y="187960"/>
                </a:lnTo>
                <a:lnTo>
                  <a:pt x="107035" y="193040"/>
                </a:lnTo>
                <a:lnTo>
                  <a:pt x="107480" y="193802"/>
                </a:lnTo>
                <a:lnTo>
                  <a:pt x="106260" y="187960"/>
                </a:lnTo>
                <a:lnTo>
                  <a:pt x="107289" y="187960"/>
                </a:lnTo>
                <a:lnTo>
                  <a:pt x="107950" y="186690"/>
                </a:lnTo>
                <a:lnTo>
                  <a:pt x="109334" y="187960"/>
                </a:lnTo>
                <a:lnTo>
                  <a:pt x="111988" y="193040"/>
                </a:lnTo>
                <a:lnTo>
                  <a:pt x="117335" y="198120"/>
                </a:lnTo>
                <a:lnTo>
                  <a:pt x="120662" y="204470"/>
                </a:lnTo>
                <a:lnTo>
                  <a:pt x="123583" y="210820"/>
                </a:lnTo>
                <a:lnTo>
                  <a:pt x="123583" y="201333"/>
                </a:lnTo>
                <a:lnTo>
                  <a:pt x="120281" y="196811"/>
                </a:lnTo>
                <a:lnTo>
                  <a:pt x="115912" y="191770"/>
                </a:lnTo>
                <a:lnTo>
                  <a:pt x="111582" y="186690"/>
                </a:lnTo>
                <a:lnTo>
                  <a:pt x="113652" y="185420"/>
                </a:lnTo>
                <a:lnTo>
                  <a:pt x="115785" y="185420"/>
                </a:lnTo>
                <a:lnTo>
                  <a:pt x="117881" y="184150"/>
                </a:lnTo>
                <a:lnTo>
                  <a:pt x="121564" y="190500"/>
                </a:lnTo>
                <a:lnTo>
                  <a:pt x="125133" y="195580"/>
                </a:lnTo>
                <a:lnTo>
                  <a:pt x="128879" y="201930"/>
                </a:lnTo>
                <a:lnTo>
                  <a:pt x="133096" y="205740"/>
                </a:lnTo>
                <a:lnTo>
                  <a:pt x="129806" y="200660"/>
                </a:lnTo>
                <a:lnTo>
                  <a:pt x="126047" y="194310"/>
                </a:lnTo>
                <a:lnTo>
                  <a:pt x="122694" y="189230"/>
                </a:lnTo>
                <a:lnTo>
                  <a:pt x="121031" y="184150"/>
                </a:lnTo>
                <a:lnTo>
                  <a:pt x="120611" y="182880"/>
                </a:lnTo>
                <a:lnTo>
                  <a:pt x="121323" y="184150"/>
                </a:lnTo>
                <a:lnTo>
                  <a:pt x="122516" y="182880"/>
                </a:lnTo>
                <a:lnTo>
                  <a:pt x="123710" y="181610"/>
                </a:lnTo>
                <a:lnTo>
                  <a:pt x="125514" y="182880"/>
                </a:lnTo>
                <a:lnTo>
                  <a:pt x="127723" y="187960"/>
                </a:lnTo>
                <a:lnTo>
                  <a:pt x="132130" y="191770"/>
                </a:lnTo>
                <a:lnTo>
                  <a:pt x="135280" y="196850"/>
                </a:lnTo>
                <a:lnTo>
                  <a:pt x="138849" y="204470"/>
                </a:lnTo>
                <a:lnTo>
                  <a:pt x="138849" y="196964"/>
                </a:lnTo>
                <a:lnTo>
                  <a:pt x="138671" y="196811"/>
                </a:lnTo>
                <a:lnTo>
                  <a:pt x="134835" y="193040"/>
                </a:lnTo>
                <a:lnTo>
                  <a:pt x="131165" y="185420"/>
                </a:lnTo>
                <a:lnTo>
                  <a:pt x="128244" y="181610"/>
                </a:lnTo>
                <a:lnTo>
                  <a:pt x="132067" y="182880"/>
                </a:lnTo>
                <a:lnTo>
                  <a:pt x="136944" y="189230"/>
                </a:lnTo>
                <a:lnTo>
                  <a:pt x="145834" y="200660"/>
                </a:lnTo>
                <a:lnTo>
                  <a:pt x="142709" y="191770"/>
                </a:lnTo>
                <a:lnTo>
                  <a:pt x="136321" y="187960"/>
                </a:lnTo>
                <a:lnTo>
                  <a:pt x="133667" y="181610"/>
                </a:lnTo>
                <a:lnTo>
                  <a:pt x="133146" y="180340"/>
                </a:lnTo>
                <a:lnTo>
                  <a:pt x="134162" y="179070"/>
                </a:lnTo>
                <a:lnTo>
                  <a:pt x="137718" y="179070"/>
                </a:lnTo>
                <a:lnTo>
                  <a:pt x="140030" y="184150"/>
                </a:lnTo>
                <a:lnTo>
                  <a:pt x="144183" y="187960"/>
                </a:lnTo>
                <a:lnTo>
                  <a:pt x="146913" y="193040"/>
                </a:lnTo>
                <a:lnTo>
                  <a:pt x="149669" y="199390"/>
                </a:lnTo>
                <a:lnTo>
                  <a:pt x="149669" y="191541"/>
                </a:lnTo>
                <a:lnTo>
                  <a:pt x="147637" y="189230"/>
                </a:lnTo>
                <a:lnTo>
                  <a:pt x="143776" y="182880"/>
                </a:lnTo>
                <a:lnTo>
                  <a:pt x="141198" y="179070"/>
                </a:lnTo>
                <a:lnTo>
                  <a:pt x="140347" y="177800"/>
                </a:lnTo>
                <a:lnTo>
                  <a:pt x="141884" y="177800"/>
                </a:lnTo>
                <a:lnTo>
                  <a:pt x="142506" y="176530"/>
                </a:lnTo>
                <a:lnTo>
                  <a:pt x="143891" y="176530"/>
                </a:lnTo>
                <a:lnTo>
                  <a:pt x="149148" y="185420"/>
                </a:lnTo>
                <a:lnTo>
                  <a:pt x="155600" y="191770"/>
                </a:lnTo>
                <a:lnTo>
                  <a:pt x="159029" y="196850"/>
                </a:lnTo>
                <a:lnTo>
                  <a:pt x="162712" y="196850"/>
                </a:lnTo>
                <a:lnTo>
                  <a:pt x="158102" y="191770"/>
                </a:lnTo>
                <a:lnTo>
                  <a:pt x="153746" y="187960"/>
                </a:lnTo>
                <a:lnTo>
                  <a:pt x="149707" y="182880"/>
                </a:lnTo>
                <a:lnTo>
                  <a:pt x="146100" y="176530"/>
                </a:lnTo>
                <a:lnTo>
                  <a:pt x="148399" y="177800"/>
                </a:lnTo>
                <a:lnTo>
                  <a:pt x="159131" y="186690"/>
                </a:lnTo>
                <a:lnTo>
                  <a:pt x="164998" y="193040"/>
                </a:lnTo>
                <a:lnTo>
                  <a:pt x="168897" y="199390"/>
                </a:lnTo>
                <a:lnTo>
                  <a:pt x="168897" y="193700"/>
                </a:lnTo>
                <a:lnTo>
                  <a:pt x="166839" y="191770"/>
                </a:lnTo>
                <a:lnTo>
                  <a:pt x="163817" y="187960"/>
                </a:lnTo>
                <a:lnTo>
                  <a:pt x="168719" y="187960"/>
                </a:lnTo>
                <a:lnTo>
                  <a:pt x="165709" y="182880"/>
                </a:lnTo>
                <a:lnTo>
                  <a:pt x="160820" y="180733"/>
                </a:lnTo>
                <a:lnTo>
                  <a:pt x="161518" y="185267"/>
                </a:lnTo>
                <a:lnTo>
                  <a:pt x="152831" y="180340"/>
                </a:lnTo>
                <a:lnTo>
                  <a:pt x="151853" y="176530"/>
                </a:lnTo>
                <a:lnTo>
                  <a:pt x="158216" y="175539"/>
                </a:lnTo>
                <a:lnTo>
                  <a:pt x="157657" y="173990"/>
                </a:lnTo>
                <a:lnTo>
                  <a:pt x="160680" y="175260"/>
                </a:lnTo>
                <a:lnTo>
                  <a:pt x="163550" y="180340"/>
                </a:lnTo>
                <a:lnTo>
                  <a:pt x="171030" y="184150"/>
                </a:lnTo>
                <a:lnTo>
                  <a:pt x="174840" y="187960"/>
                </a:lnTo>
                <a:lnTo>
                  <a:pt x="177342" y="194310"/>
                </a:lnTo>
                <a:lnTo>
                  <a:pt x="177342" y="187109"/>
                </a:lnTo>
                <a:lnTo>
                  <a:pt x="176669" y="186690"/>
                </a:lnTo>
                <a:lnTo>
                  <a:pt x="183261" y="186690"/>
                </a:lnTo>
                <a:lnTo>
                  <a:pt x="178409" y="182880"/>
                </a:lnTo>
                <a:lnTo>
                  <a:pt x="173723" y="178206"/>
                </a:lnTo>
                <a:lnTo>
                  <a:pt x="174967" y="185635"/>
                </a:lnTo>
                <a:lnTo>
                  <a:pt x="172580" y="184150"/>
                </a:lnTo>
                <a:lnTo>
                  <a:pt x="166001" y="179070"/>
                </a:lnTo>
                <a:lnTo>
                  <a:pt x="164668" y="173990"/>
                </a:lnTo>
                <a:lnTo>
                  <a:pt x="164338" y="172720"/>
                </a:lnTo>
                <a:lnTo>
                  <a:pt x="169659" y="172720"/>
                </a:lnTo>
                <a:lnTo>
                  <a:pt x="173329" y="177800"/>
                </a:lnTo>
                <a:lnTo>
                  <a:pt x="173723" y="178206"/>
                </a:lnTo>
                <a:lnTo>
                  <a:pt x="173012" y="173977"/>
                </a:lnTo>
                <a:lnTo>
                  <a:pt x="172466" y="172720"/>
                </a:lnTo>
                <a:lnTo>
                  <a:pt x="170497" y="172720"/>
                </a:lnTo>
                <a:lnTo>
                  <a:pt x="170853" y="171450"/>
                </a:lnTo>
                <a:lnTo>
                  <a:pt x="171919" y="171450"/>
                </a:lnTo>
                <a:lnTo>
                  <a:pt x="172466" y="172720"/>
                </a:lnTo>
                <a:lnTo>
                  <a:pt x="172808" y="172720"/>
                </a:lnTo>
                <a:lnTo>
                  <a:pt x="173012" y="173977"/>
                </a:lnTo>
                <a:lnTo>
                  <a:pt x="174688" y="177800"/>
                </a:lnTo>
                <a:lnTo>
                  <a:pt x="181165" y="180340"/>
                </a:lnTo>
                <a:lnTo>
                  <a:pt x="186194" y="185420"/>
                </a:lnTo>
                <a:lnTo>
                  <a:pt x="190233" y="189230"/>
                </a:lnTo>
                <a:lnTo>
                  <a:pt x="190233" y="183438"/>
                </a:lnTo>
                <a:lnTo>
                  <a:pt x="185026" y="180340"/>
                </a:lnTo>
                <a:lnTo>
                  <a:pt x="179260" y="175260"/>
                </a:lnTo>
                <a:lnTo>
                  <a:pt x="175488" y="171450"/>
                </a:lnTo>
                <a:lnTo>
                  <a:pt x="174231" y="170180"/>
                </a:lnTo>
                <a:lnTo>
                  <a:pt x="176466" y="170180"/>
                </a:lnTo>
                <a:lnTo>
                  <a:pt x="177342" y="167640"/>
                </a:lnTo>
                <a:lnTo>
                  <a:pt x="179654" y="167640"/>
                </a:lnTo>
                <a:lnTo>
                  <a:pt x="183972" y="172720"/>
                </a:lnTo>
                <a:lnTo>
                  <a:pt x="188823" y="177800"/>
                </a:lnTo>
                <a:lnTo>
                  <a:pt x="193789" y="182880"/>
                </a:lnTo>
                <a:lnTo>
                  <a:pt x="198475" y="186690"/>
                </a:lnTo>
                <a:lnTo>
                  <a:pt x="198475" y="184327"/>
                </a:lnTo>
                <a:lnTo>
                  <a:pt x="195364" y="181610"/>
                </a:lnTo>
                <a:lnTo>
                  <a:pt x="190309" y="177800"/>
                </a:lnTo>
                <a:lnTo>
                  <a:pt x="185407" y="172720"/>
                </a:lnTo>
                <a:lnTo>
                  <a:pt x="182295" y="167640"/>
                </a:lnTo>
                <a:lnTo>
                  <a:pt x="181521" y="166370"/>
                </a:lnTo>
                <a:lnTo>
                  <a:pt x="183375" y="167640"/>
                </a:lnTo>
                <a:lnTo>
                  <a:pt x="183476" y="166370"/>
                </a:lnTo>
                <a:lnTo>
                  <a:pt x="183578" y="165100"/>
                </a:lnTo>
                <a:lnTo>
                  <a:pt x="185115" y="165100"/>
                </a:lnTo>
                <a:lnTo>
                  <a:pt x="188976" y="170180"/>
                </a:lnTo>
                <a:lnTo>
                  <a:pt x="194779" y="175260"/>
                </a:lnTo>
                <a:lnTo>
                  <a:pt x="199402" y="180340"/>
                </a:lnTo>
                <a:lnTo>
                  <a:pt x="199732" y="185420"/>
                </a:lnTo>
                <a:lnTo>
                  <a:pt x="199732" y="176149"/>
                </a:lnTo>
                <a:lnTo>
                  <a:pt x="196926" y="173977"/>
                </a:lnTo>
                <a:lnTo>
                  <a:pt x="191985" y="168910"/>
                </a:lnTo>
                <a:lnTo>
                  <a:pt x="186944" y="165100"/>
                </a:lnTo>
                <a:lnTo>
                  <a:pt x="189179" y="163830"/>
                </a:lnTo>
                <a:lnTo>
                  <a:pt x="190830" y="162560"/>
                </a:lnTo>
                <a:lnTo>
                  <a:pt x="192862" y="162560"/>
                </a:lnTo>
                <a:lnTo>
                  <a:pt x="197764" y="167132"/>
                </a:lnTo>
                <a:lnTo>
                  <a:pt x="196088" y="162560"/>
                </a:lnTo>
                <a:lnTo>
                  <a:pt x="195148" y="160020"/>
                </a:lnTo>
                <a:lnTo>
                  <a:pt x="196684" y="161290"/>
                </a:lnTo>
                <a:lnTo>
                  <a:pt x="196773" y="160020"/>
                </a:lnTo>
                <a:lnTo>
                  <a:pt x="196875" y="158750"/>
                </a:lnTo>
                <a:lnTo>
                  <a:pt x="198323" y="160020"/>
                </a:lnTo>
                <a:lnTo>
                  <a:pt x="201536" y="162560"/>
                </a:lnTo>
                <a:lnTo>
                  <a:pt x="207518" y="166370"/>
                </a:lnTo>
                <a:lnTo>
                  <a:pt x="211963" y="171450"/>
                </a:lnTo>
                <a:lnTo>
                  <a:pt x="217309" y="177800"/>
                </a:lnTo>
                <a:lnTo>
                  <a:pt x="217309" y="171246"/>
                </a:lnTo>
                <a:lnTo>
                  <a:pt x="211658" y="168910"/>
                </a:lnTo>
                <a:lnTo>
                  <a:pt x="206108" y="161290"/>
                </a:lnTo>
                <a:lnTo>
                  <a:pt x="202158" y="158750"/>
                </a:lnTo>
                <a:lnTo>
                  <a:pt x="200190" y="157480"/>
                </a:lnTo>
                <a:lnTo>
                  <a:pt x="202145" y="157480"/>
                </a:lnTo>
                <a:lnTo>
                  <a:pt x="203441" y="156210"/>
                </a:lnTo>
                <a:lnTo>
                  <a:pt x="205232" y="154940"/>
                </a:lnTo>
                <a:lnTo>
                  <a:pt x="208153" y="158750"/>
                </a:lnTo>
                <a:lnTo>
                  <a:pt x="219087" y="170180"/>
                </a:lnTo>
                <a:lnTo>
                  <a:pt x="222821" y="168910"/>
                </a:lnTo>
                <a:lnTo>
                  <a:pt x="218376" y="163830"/>
                </a:lnTo>
                <a:lnTo>
                  <a:pt x="211150" y="160020"/>
                </a:lnTo>
                <a:lnTo>
                  <a:pt x="208267" y="154940"/>
                </a:lnTo>
                <a:lnTo>
                  <a:pt x="207543" y="153670"/>
                </a:lnTo>
                <a:lnTo>
                  <a:pt x="208876" y="153670"/>
                </a:lnTo>
                <a:lnTo>
                  <a:pt x="209588" y="152400"/>
                </a:lnTo>
                <a:lnTo>
                  <a:pt x="210705" y="152400"/>
                </a:lnTo>
                <a:lnTo>
                  <a:pt x="213664" y="157480"/>
                </a:lnTo>
                <a:lnTo>
                  <a:pt x="219964" y="160020"/>
                </a:lnTo>
                <a:lnTo>
                  <a:pt x="223951" y="163830"/>
                </a:lnTo>
                <a:lnTo>
                  <a:pt x="228955" y="168910"/>
                </a:lnTo>
                <a:lnTo>
                  <a:pt x="228955" y="161912"/>
                </a:lnTo>
                <a:lnTo>
                  <a:pt x="224358" y="160020"/>
                </a:lnTo>
                <a:lnTo>
                  <a:pt x="217347" y="154940"/>
                </a:lnTo>
                <a:lnTo>
                  <a:pt x="214160" y="152400"/>
                </a:lnTo>
                <a:lnTo>
                  <a:pt x="212572" y="151130"/>
                </a:lnTo>
                <a:lnTo>
                  <a:pt x="214922" y="151130"/>
                </a:lnTo>
                <a:lnTo>
                  <a:pt x="216204" y="148590"/>
                </a:lnTo>
                <a:lnTo>
                  <a:pt x="218579" y="147320"/>
                </a:lnTo>
                <a:lnTo>
                  <a:pt x="220738" y="151130"/>
                </a:lnTo>
                <a:lnTo>
                  <a:pt x="232943" y="162560"/>
                </a:lnTo>
                <a:lnTo>
                  <a:pt x="235788" y="161290"/>
                </a:lnTo>
                <a:lnTo>
                  <a:pt x="231584" y="154940"/>
                </a:lnTo>
                <a:lnTo>
                  <a:pt x="223634" y="152400"/>
                </a:lnTo>
                <a:lnTo>
                  <a:pt x="220751" y="147320"/>
                </a:lnTo>
                <a:lnTo>
                  <a:pt x="220027" y="146050"/>
                </a:lnTo>
                <a:lnTo>
                  <a:pt x="221170" y="146050"/>
                </a:lnTo>
                <a:lnTo>
                  <a:pt x="222199" y="144780"/>
                </a:lnTo>
                <a:lnTo>
                  <a:pt x="223075" y="144780"/>
                </a:lnTo>
                <a:lnTo>
                  <a:pt x="225653" y="147320"/>
                </a:lnTo>
                <a:lnTo>
                  <a:pt x="230987" y="149860"/>
                </a:lnTo>
                <a:lnTo>
                  <a:pt x="235292" y="153670"/>
                </a:lnTo>
                <a:lnTo>
                  <a:pt x="240703" y="160020"/>
                </a:lnTo>
                <a:lnTo>
                  <a:pt x="240703" y="155308"/>
                </a:lnTo>
                <a:lnTo>
                  <a:pt x="237934" y="153670"/>
                </a:lnTo>
                <a:lnTo>
                  <a:pt x="230847" y="147320"/>
                </a:lnTo>
                <a:lnTo>
                  <a:pt x="227317" y="144780"/>
                </a:lnTo>
                <a:lnTo>
                  <a:pt x="225552" y="143510"/>
                </a:lnTo>
                <a:lnTo>
                  <a:pt x="226695" y="142240"/>
                </a:lnTo>
                <a:lnTo>
                  <a:pt x="227634" y="140970"/>
                </a:lnTo>
                <a:lnTo>
                  <a:pt x="228930" y="140970"/>
                </a:lnTo>
                <a:lnTo>
                  <a:pt x="232029" y="146050"/>
                </a:lnTo>
                <a:lnTo>
                  <a:pt x="236334" y="149860"/>
                </a:lnTo>
                <a:lnTo>
                  <a:pt x="241515" y="149860"/>
                </a:lnTo>
                <a:lnTo>
                  <a:pt x="236753" y="147320"/>
                </a:lnTo>
                <a:lnTo>
                  <a:pt x="232867" y="144780"/>
                </a:lnTo>
                <a:lnTo>
                  <a:pt x="230479" y="140970"/>
                </a:lnTo>
                <a:lnTo>
                  <a:pt x="231063" y="140970"/>
                </a:lnTo>
                <a:lnTo>
                  <a:pt x="231597" y="139700"/>
                </a:lnTo>
                <a:lnTo>
                  <a:pt x="232384" y="139700"/>
                </a:lnTo>
                <a:lnTo>
                  <a:pt x="235534" y="142240"/>
                </a:lnTo>
                <a:lnTo>
                  <a:pt x="242836" y="146050"/>
                </a:lnTo>
                <a:lnTo>
                  <a:pt x="252552" y="156502"/>
                </a:lnTo>
                <a:lnTo>
                  <a:pt x="252691" y="152400"/>
                </a:lnTo>
                <a:lnTo>
                  <a:pt x="258318" y="154940"/>
                </a:lnTo>
                <a:lnTo>
                  <a:pt x="268147" y="161290"/>
                </a:lnTo>
                <a:lnTo>
                  <a:pt x="271957" y="167640"/>
                </a:lnTo>
                <a:lnTo>
                  <a:pt x="275374" y="173990"/>
                </a:lnTo>
                <a:lnTo>
                  <a:pt x="275374" y="166738"/>
                </a:lnTo>
                <a:lnTo>
                  <a:pt x="270205" y="162560"/>
                </a:lnTo>
                <a:lnTo>
                  <a:pt x="265925" y="158750"/>
                </a:lnTo>
                <a:lnTo>
                  <a:pt x="267271" y="158750"/>
                </a:lnTo>
                <a:lnTo>
                  <a:pt x="270624" y="160020"/>
                </a:lnTo>
                <a:lnTo>
                  <a:pt x="271322" y="160020"/>
                </a:lnTo>
                <a:lnTo>
                  <a:pt x="277698" y="165100"/>
                </a:lnTo>
                <a:lnTo>
                  <a:pt x="289928" y="172720"/>
                </a:lnTo>
                <a:lnTo>
                  <a:pt x="302615" y="177800"/>
                </a:lnTo>
                <a:lnTo>
                  <a:pt x="310311" y="179070"/>
                </a:lnTo>
                <a:lnTo>
                  <a:pt x="300621" y="175260"/>
                </a:lnTo>
                <a:lnTo>
                  <a:pt x="291566" y="171450"/>
                </a:lnTo>
                <a:lnTo>
                  <a:pt x="283006" y="166370"/>
                </a:lnTo>
                <a:lnTo>
                  <a:pt x="274777" y="161290"/>
                </a:lnTo>
                <a:lnTo>
                  <a:pt x="280098" y="163830"/>
                </a:lnTo>
                <a:lnTo>
                  <a:pt x="289534" y="166370"/>
                </a:lnTo>
                <a:lnTo>
                  <a:pt x="292061" y="163830"/>
                </a:lnTo>
                <a:lnTo>
                  <a:pt x="297421" y="166370"/>
                </a:lnTo>
                <a:lnTo>
                  <a:pt x="301993" y="168910"/>
                </a:lnTo>
                <a:lnTo>
                  <a:pt x="306603" y="170180"/>
                </a:lnTo>
                <a:lnTo>
                  <a:pt x="314833" y="176530"/>
                </a:lnTo>
                <a:lnTo>
                  <a:pt x="317703" y="181610"/>
                </a:lnTo>
                <a:lnTo>
                  <a:pt x="317703" y="173736"/>
                </a:lnTo>
                <a:lnTo>
                  <a:pt x="315302" y="171450"/>
                </a:lnTo>
                <a:lnTo>
                  <a:pt x="324472" y="173990"/>
                </a:lnTo>
                <a:lnTo>
                  <a:pt x="333806" y="172720"/>
                </a:lnTo>
                <a:lnTo>
                  <a:pt x="342950" y="170180"/>
                </a:lnTo>
                <a:lnTo>
                  <a:pt x="351523" y="165100"/>
                </a:lnTo>
                <a:lnTo>
                  <a:pt x="363118" y="166370"/>
                </a:lnTo>
                <a:lnTo>
                  <a:pt x="375107" y="166370"/>
                </a:lnTo>
                <a:lnTo>
                  <a:pt x="386905" y="165100"/>
                </a:lnTo>
                <a:lnTo>
                  <a:pt x="397941" y="162560"/>
                </a:lnTo>
                <a:lnTo>
                  <a:pt x="403415" y="162560"/>
                </a:lnTo>
                <a:lnTo>
                  <a:pt x="402082" y="158750"/>
                </a:lnTo>
                <a:lnTo>
                  <a:pt x="397827" y="160020"/>
                </a:lnTo>
                <a:lnTo>
                  <a:pt x="387565" y="162560"/>
                </a:lnTo>
                <a:lnTo>
                  <a:pt x="365404" y="165100"/>
                </a:lnTo>
                <a:lnTo>
                  <a:pt x="353568" y="163830"/>
                </a:lnTo>
                <a:lnTo>
                  <a:pt x="372262" y="149860"/>
                </a:lnTo>
                <a:lnTo>
                  <a:pt x="390131" y="135890"/>
                </a:lnTo>
                <a:lnTo>
                  <a:pt x="421690" y="99060"/>
                </a:lnTo>
                <a:lnTo>
                  <a:pt x="424434" y="91440"/>
                </a:lnTo>
                <a:lnTo>
                  <a:pt x="424662" y="91440"/>
                </a:lnTo>
                <a:lnTo>
                  <a:pt x="424662" y="90170"/>
                </a:lnTo>
                <a:lnTo>
                  <a:pt x="424345" y="90170"/>
                </a:lnTo>
                <a:lnTo>
                  <a:pt x="424205" y="89458"/>
                </a:lnTo>
                <a:lnTo>
                  <a:pt x="401040" y="120650"/>
                </a:lnTo>
                <a:lnTo>
                  <a:pt x="346125" y="165100"/>
                </a:lnTo>
                <a:lnTo>
                  <a:pt x="329247" y="169976"/>
                </a:lnTo>
                <a:lnTo>
                  <a:pt x="329425" y="168910"/>
                </a:lnTo>
                <a:lnTo>
                  <a:pt x="330466" y="162560"/>
                </a:lnTo>
                <a:lnTo>
                  <a:pt x="326466" y="158750"/>
                </a:lnTo>
                <a:lnTo>
                  <a:pt x="341376" y="152400"/>
                </a:lnTo>
                <a:lnTo>
                  <a:pt x="347345" y="149860"/>
                </a:lnTo>
                <a:lnTo>
                  <a:pt x="371030" y="135890"/>
                </a:lnTo>
                <a:lnTo>
                  <a:pt x="393204" y="120650"/>
                </a:lnTo>
                <a:lnTo>
                  <a:pt x="409549" y="102870"/>
                </a:lnTo>
                <a:lnTo>
                  <a:pt x="392734" y="118110"/>
                </a:lnTo>
                <a:lnTo>
                  <a:pt x="371589" y="133350"/>
                </a:lnTo>
                <a:lnTo>
                  <a:pt x="349554" y="146050"/>
                </a:lnTo>
                <a:lnTo>
                  <a:pt x="330073" y="152400"/>
                </a:lnTo>
                <a:lnTo>
                  <a:pt x="337032" y="149860"/>
                </a:lnTo>
                <a:lnTo>
                  <a:pt x="340487" y="143510"/>
                </a:lnTo>
                <a:lnTo>
                  <a:pt x="337515" y="140360"/>
                </a:lnTo>
                <a:lnTo>
                  <a:pt x="337515" y="140970"/>
                </a:lnTo>
                <a:lnTo>
                  <a:pt x="335876" y="147320"/>
                </a:lnTo>
                <a:lnTo>
                  <a:pt x="329476" y="151130"/>
                </a:lnTo>
                <a:lnTo>
                  <a:pt x="325589" y="151930"/>
                </a:lnTo>
                <a:lnTo>
                  <a:pt x="325589" y="166370"/>
                </a:lnTo>
                <a:lnTo>
                  <a:pt x="320789" y="168910"/>
                </a:lnTo>
                <a:lnTo>
                  <a:pt x="313994" y="168910"/>
                </a:lnTo>
                <a:lnTo>
                  <a:pt x="299516" y="163830"/>
                </a:lnTo>
                <a:lnTo>
                  <a:pt x="296303" y="162560"/>
                </a:lnTo>
                <a:lnTo>
                  <a:pt x="293090" y="161290"/>
                </a:lnTo>
                <a:lnTo>
                  <a:pt x="293611" y="160020"/>
                </a:lnTo>
                <a:lnTo>
                  <a:pt x="293395" y="156210"/>
                </a:lnTo>
                <a:lnTo>
                  <a:pt x="292315" y="154940"/>
                </a:lnTo>
                <a:lnTo>
                  <a:pt x="297865" y="158750"/>
                </a:lnTo>
                <a:lnTo>
                  <a:pt x="304342" y="161290"/>
                </a:lnTo>
                <a:lnTo>
                  <a:pt x="311264" y="163830"/>
                </a:lnTo>
                <a:lnTo>
                  <a:pt x="318109" y="165100"/>
                </a:lnTo>
                <a:lnTo>
                  <a:pt x="301815" y="157480"/>
                </a:lnTo>
                <a:lnTo>
                  <a:pt x="296964" y="154940"/>
                </a:lnTo>
                <a:lnTo>
                  <a:pt x="294538" y="153670"/>
                </a:lnTo>
                <a:lnTo>
                  <a:pt x="290830" y="149453"/>
                </a:lnTo>
                <a:lnTo>
                  <a:pt x="290830" y="158750"/>
                </a:lnTo>
                <a:lnTo>
                  <a:pt x="289369" y="162560"/>
                </a:lnTo>
                <a:lnTo>
                  <a:pt x="282194" y="161290"/>
                </a:lnTo>
                <a:lnTo>
                  <a:pt x="275259" y="160020"/>
                </a:lnTo>
                <a:lnTo>
                  <a:pt x="273037" y="158750"/>
                </a:lnTo>
                <a:lnTo>
                  <a:pt x="266395" y="154940"/>
                </a:lnTo>
                <a:lnTo>
                  <a:pt x="261200" y="153670"/>
                </a:lnTo>
                <a:lnTo>
                  <a:pt x="264007" y="153670"/>
                </a:lnTo>
                <a:lnTo>
                  <a:pt x="264541" y="152400"/>
                </a:lnTo>
                <a:lnTo>
                  <a:pt x="265607" y="149860"/>
                </a:lnTo>
                <a:lnTo>
                  <a:pt x="264541" y="147320"/>
                </a:lnTo>
                <a:lnTo>
                  <a:pt x="270433" y="151130"/>
                </a:lnTo>
                <a:lnTo>
                  <a:pt x="279438" y="156210"/>
                </a:lnTo>
                <a:lnTo>
                  <a:pt x="286562" y="154940"/>
                </a:lnTo>
                <a:lnTo>
                  <a:pt x="273570" y="149860"/>
                </a:lnTo>
                <a:lnTo>
                  <a:pt x="267728" y="147320"/>
                </a:lnTo>
                <a:lnTo>
                  <a:pt x="263169" y="142240"/>
                </a:lnTo>
                <a:lnTo>
                  <a:pt x="267779" y="144780"/>
                </a:lnTo>
                <a:lnTo>
                  <a:pt x="271310" y="144780"/>
                </a:lnTo>
                <a:lnTo>
                  <a:pt x="274129" y="143510"/>
                </a:lnTo>
                <a:lnTo>
                  <a:pt x="280009" y="143510"/>
                </a:lnTo>
                <a:lnTo>
                  <a:pt x="283438" y="146050"/>
                </a:lnTo>
                <a:lnTo>
                  <a:pt x="288290" y="152400"/>
                </a:lnTo>
                <a:lnTo>
                  <a:pt x="290830" y="158750"/>
                </a:lnTo>
                <a:lnTo>
                  <a:pt x="290830" y="149453"/>
                </a:lnTo>
                <a:lnTo>
                  <a:pt x="288963" y="147320"/>
                </a:lnTo>
                <a:lnTo>
                  <a:pt x="295109" y="148590"/>
                </a:lnTo>
                <a:lnTo>
                  <a:pt x="302399" y="151130"/>
                </a:lnTo>
                <a:lnTo>
                  <a:pt x="310057" y="153670"/>
                </a:lnTo>
                <a:lnTo>
                  <a:pt x="317296" y="156210"/>
                </a:lnTo>
                <a:lnTo>
                  <a:pt x="321373" y="160020"/>
                </a:lnTo>
                <a:lnTo>
                  <a:pt x="324967" y="162560"/>
                </a:lnTo>
                <a:lnTo>
                  <a:pt x="325589" y="166370"/>
                </a:lnTo>
                <a:lnTo>
                  <a:pt x="325589" y="151930"/>
                </a:lnTo>
                <a:lnTo>
                  <a:pt x="323265" y="152400"/>
                </a:lnTo>
                <a:lnTo>
                  <a:pt x="316496" y="152400"/>
                </a:lnTo>
                <a:lnTo>
                  <a:pt x="309918" y="151130"/>
                </a:lnTo>
                <a:lnTo>
                  <a:pt x="304266" y="147320"/>
                </a:lnTo>
                <a:lnTo>
                  <a:pt x="305346" y="147320"/>
                </a:lnTo>
                <a:lnTo>
                  <a:pt x="306057" y="145326"/>
                </a:lnTo>
                <a:lnTo>
                  <a:pt x="300570" y="147320"/>
                </a:lnTo>
                <a:lnTo>
                  <a:pt x="288302" y="144780"/>
                </a:lnTo>
                <a:lnTo>
                  <a:pt x="286270" y="143510"/>
                </a:lnTo>
                <a:lnTo>
                  <a:pt x="282219" y="140970"/>
                </a:lnTo>
                <a:lnTo>
                  <a:pt x="275577" y="140970"/>
                </a:lnTo>
                <a:lnTo>
                  <a:pt x="275894" y="137160"/>
                </a:lnTo>
                <a:lnTo>
                  <a:pt x="274548" y="133350"/>
                </a:lnTo>
                <a:lnTo>
                  <a:pt x="273265" y="132727"/>
                </a:lnTo>
                <a:lnTo>
                  <a:pt x="273265" y="137160"/>
                </a:lnTo>
                <a:lnTo>
                  <a:pt x="272313" y="140970"/>
                </a:lnTo>
                <a:lnTo>
                  <a:pt x="268439" y="142240"/>
                </a:lnTo>
                <a:lnTo>
                  <a:pt x="263626" y="140970"/>
                </a:lnTo>
                <a:lnTo>
                  <a:pt x="260299" y="140258"/>
                </a:lnTo>
                <a:lnTo>
                  <a:pt x="260299" y="146050"/>
                </a:lnTo>
                <a:lnTo>
                  <a:pt x="260121" y="149860"/>
                </a:lnTo>
                <a:lnTo>
                  <a:pt x="256171" y="149860"/>
                </a:lnTo>
                <a:lnTo>
                  <a:pt x="249897" y="148590"/>
                </a:lnTo>
                <a:lnTo>
                  <a:pt x="244627" y="146050"/>
                </a:lnTo>
                <a:lnTo>
                  <a:pt x="239572" y="140970"/>
                </a:lnTo>
                <a:lnTo>
                  <a:pt x="236689" y="139700"/>
                </a:lnTo>
                <a:lnTo>
                  <a:pt x="233807" y="138430"/>
                </a:lnTo>
                <a:lnTo>
                  <a:pt x="235623" y="137160"/>
                </a:lnTo>
                <a:lnTo>
                  <a:pt x="237324" y="135890"/>
                </a:lnTo>
                <a:lnTo>
                  <a:pt x="238518" y="134620"/>
                </a:lnTo>
                <a:lnTo>
                  <a:pt x="243522" y="139700"/>
                </a:lnTo>
                <a:lnTo>
                  <a:pt x="249986" y="147320"/>
                </a:lnTo>
                <a:lnTo>
                  <a:pt x="256679" y="147320"/>
                </a:lnTo>
                <a:lnTo>
                  <a:pt x="250888" y="143510"/>
                </a:lnTo>
                <a:lnTo>
                  <a:pt x="244436" y="139700"/>
                </a:lnTo>
                <a:lnTo>
                  <a:pt x="241503" y="134620"/>
                </a:lnTo>
                <a:lnTo>
                  <a:pt x="240766" y="133350"/>
                </a:lnTo>
                <a:lnTo>
                  <a:pt x="241947" y="132080"/>
                </a:lnTo>
                <a:lnTo>
                  <a:pt x="249605" y="134620"/>
                </a:lnTo>
                <a:lnTo>
                  <a:pt x="255231" y="139700"/>
                </a:lnTo>
                <a:lnTo>
                  <a:pt x="260299" y="146050"/>
                </a:lnTo>
                <a:lnTo>
                  <a:pt x="260299" y="140258"/>
                </a:lnTo>
                <a:lnTo>
                  <a:pt x="257746" y="139700"/>
                </a:lnTo>
                <a:lnTo>
                  <a:pt x="249974" y="133324"/>
                </a:lnTo>
                <a:lnTo>
                  <a:pt x="247726" y="132080"/>
                </a:lnTo>
                <a:lnTo>
                  <a:pt x="245427" y="130810"/>
                </a:lnTo>
                <a:lnTo>
                  <a:pt x="247738" y="129540"/>
                </a:lnTo>
                <a:lnTo>
                  <a:pt x="249021" y="127000"/>
                </a:lnTo>
                <a:lnTo>
                  <a:pt x="251434" y="127000"/>
                </a:lnTo>
                <a:lnTo>
                  <a:pt x="255104" y="132080"/>
                </a:lnTo>
                <a:lnTo>
                  <a:pt x="261429" y="137160"/>
                </a:lnTo>
                <a:lnTo>
                  <a:pt x="267538" y="137160"/>
                </a:lnTo>
                <a:lnTo>
                  <a:pt x="262153" y="134620"/>
                </a:lnTo>
                <a:lnTo>
                  <a:pt x="255270" y="129540"/>
                </a:lnTo>
                <a:lnTo>
                  <a:pt x="253669" y="127000"/>
                </a:lnTo>
                <a:lnTo>
                  <a:pt x="252869" y="125730"/>
                </a:lnTo>
                <a:lnTo>
                  <a:pt x="253212" y="125730"/>
                </a:lnTo>
                <a:lnTo>
                  <a:pt x="253707" y="124460"/>
                </a:lnTo>
                <a:lnTo>
                  <a:pt x="254266" y="124460"/>
                </a:lnTo>
                <a:lnTo>
                  <a:pt x="257797" y="127000"/>
                </a:lnTo>
                <a:lnTo>
                  <a:pt x="265023" y="129540"/>
                </a:lnTo>
                <a:lnTo>
                  <a:pt x="269328" y="133350"/>
                </a:lnTo>
                <a:lnTo>
                  <a:pt x="273265" y="137160"/>
                </a:lnTo>
                <a:lnTo>
                  <a:pt x="273265" y="132727"/>
                </a:lnTo>
                <a:lnTo>
                  <a:pt x="271957" y="132080"/>
                </a:lnTo>
                <a:lnTo>
                  <a:pt x="274942" y="132080"/>
                </a:lnTo>
                <a:lnTo>
                  <a:pt x="276580" y="133350"/>
                </a:lnTo>
                <a:lnTo>
                  <a:pt x="279184" y="133350"/>
                </a:lnTo>
                <a:lnTo>
                  <a:pt x="281863" y="135890"/>
                </a:lnTo>
                <a:lnTo>
                  <a:pt x="294462" y="144780"/>
                </a:lnTo>
                <a:lnTo>
                  <a:pt x="297370" y="140970"/>
                </a:lnTo>
                <a:lnTo>
                  <a:pt x="290563" y="140970"/>
                </a:lnTo>
                <a:lnTo>
                  <a:pt x="285737" y="137160"/>
                </a:lnTo>
                <a:lnTo>
                  <a:pt x="281927" y="133350"/>
                </a:lnTo>
                <a:lnTo>
                  <a:pt x="284175" y="132080"/>
                </a:lnTo>
                <a:lnTo>
                  <a:pt x="285788" y="132080"/>
                </a:lnTo>
                <a:lnTo>
                  <a:pt x="286600" y="130810"/>
                </a:lnTo>
                <a:lnTo>
                  <a:pt x="270078" y="129540"/>
                </a:lnTo>
                <a:lnTo>
                  <a:pt x="262242" y="124460"/>
                </a:lnTo>
                <a:lnTo>
                  <a:pt x="256565" y="123190"/>
                </a:lnTo>
                <a:lnTo>
                  <a:pt x="261442" y="120650"/>
                </a:lnTo>
                <a:lnTo>
                  <a:pt x="267195" y="121920"/>
                </a:lnTo>
                <a:lnTo>
                  <a:pt x="273024" y="125730"/>
                </a:lnTo>
                <a:lnTo>
                  <a:pt x="278155" y="125730"/>
                </a:lnTo>
                <a:lnTo>
                  <a:pt x="274904" y="123190"/>
                </a:lnTo>
                <a:lnTo>
                  <a:pt x="268478" y="121920"/>
                </a:lnTo>
                <a:lnTo>
                  <a:pt x="265950" y="120650"/>
                </a:lnTo>
                <a:lnTo>
                  <a:pt x="263436" y="119380"/>
                </a:lnTo>
                <a:lnTo>
                  <a:pt x="265188" y="116840"/>
                </a:lnTo>
                <a:lnTo>
                  <a:pt x="275602" y="120650"/>
                </a:lnTo>
                <a:lnTo>
                  <a:pt x="286600" y="124460"/>
                </a:lnTo>
                <a:lnTo>
                  <a:pt x="286740" y="130581"/>
                </a:lnTo>
                <a:lnTo>
                  <a:pt x="287413" y="129540"/>
                </a:lnTo>
                <a:lnTo>
                  <a:pt x="291884" y="129540"/>
                </a:lnTo>
                <a:lnTo>
                  <a:pt x="297192" y="133350"/>
                </a:lnTo>
                <a:lnTo>
                  <a:pt x="305765" y="142811"/>
                </a:lnTo>
                <a:lnTo>
                  <a:pt x="305625" y="142240"/>
                </a:lnTo>
                <a:lnTo>
                  <a:pt x="308178" y="143510"/>
                </a:lnTo>
                <a:lnTo>
                  <a:pt x="322973" y="148590"/>
                </a:lnTo>
                <a:lnTo>
                  <a:pt x="325247" y="144780"/>
                </a:lnTo>
                <a:lnTo>
                  <a:pt x="326009" y="143510"/>
                </a:lnTo>
                <a:lnTo>
                  <a:pt x="321348" y="144780"/>
                </a:lnTo>
                <a:lnTo>
                  <a:pt x="310667" y="143510"/>
                </a:lnTo>
                <a:lnTo>
                  <a:pt x="308851" y="142240"/>
                </a:lnTo>
                <a:lnTo>
                  <a:pt x="305231" y="139700"/>
                </a:lnTo>
                <a:lnTo>
                  <a:pt x="304495" y="137160"/>
                </a:lnTo>
                <a:lnTo>
                  <a:pt x="303961" y="137160"/>
                </a:lnTo>
                <a:lnTo>
                  <a:pt x="302374" y="134620"/>
                </a:lnTo>
                <a:lnTo>
                  <a:pt x="308775" y="135890"/>
                </a:lnTo>
                <a:lnTo>
                  <a:pt x="322973" y="135890"/>
                </a:lnTo>
                <a:lnTo>
                  <a:pt x="329145" y="137160"/>
                </a:lnTo>
                <a:lnTo>
                  <a:pt x="337515" y="140970"/>
                </a:lnTo>
                <a:lnTo>
                  <a:pt x="337515" y="140360"/>
                </a:lnTo>
                <a:lnTo>
                  <a:pt x="334518" y="137160"/>
                </a:lnTo>
                <a:lnTo>
                  <a:pt x="341553" y="135890"/>
                </a:lnTo>
                <a:lnTo>
                  <a:pt x="349110" y="130810"/>
                </a:lnTo>
                <a:lnTo>
                  <a:pt x="355041" y="127000"/>
                </a:lnTo>
                <a:lnTo>
                  <a:pt x="362242" y="124460"/>
                </a:lnTo>
                <a:lnTo>
                  <a:pt x="373037" y="120650"/>
                </a:lnTo>
                <a:lnTo>
                  <a:pt x="389623" y="113030"/>
                </a:lnTo>
                <a:lnTo>
                  <a:pt x="404901" y="102870"/>
                </a:lnTo>
                <a:lnTo>
                  <a:pt x="418998" y="91440"/>
                </a:lnTo>
                <a:lnTo>
                  <a:pt x="423659" y="88519"/>
                </a:lnTo>
                <a:lnTo>
                  <a:pt x="422630" y="87630"/>
                </a:lnTo>
                <a:lnTo>
                  <a:pt x="417664" y="90170"/>
                </a:lnTo>
                <a:lnTo>
                  <a:pt x="403402" y="101600"/>
                </a:lnTo>
                <a:lnTo>
                  <a:pt x="388366" y="111760"/>
                </a:lnTo>
                <a:lnTo>
                  <a:pt x="372910" y="119380"/>
                </a:lnTo>
                <a:lnTo>
                  <a:pt x="357416" y="124460"/>
                </a:lnTo>
                <a:lnTo>
                  <a:pt x="365150" y="118110"/>
                </a:lnTo>
                <a:lnTo>
                  <a:pt x="372516" y="110490"/>
                </a:lnTo>
                <a:lnTo>
                  <a:pt x="379539" y="102870"/>
                </a:lnTo>
                <a:lnTo>
                  <a:pt x="386283" y="95250"/>
                </a:lnTo>
                <a:lnTo>
                  <a:pt x="384454" y="93980"/>
                </a:lnTo>
                <a:lnTo>
                  <a:pt x="381825" y="92710"/>
                </a:lnTo>
                <a:lnTo>
                  <a:pt x="378625" y="91440"/>
                </a:lnTo>
                <a:lnTo>
                  <a:pt x="382689" y="91440"/>
                </a:lnTo>
                <a:lnTo>
                  <a:pt x="385940" y="90170"/>
                </a:lnTo>
                <a:lnTo>
                  <a:pt x="389394" y="88900"/>
                </a:lnTo>
                <a:lnTo>
                  <a:pt x="397560" y="78740"/>
                </a:lnTo>
                <a:lnTo>
                  <a:pt x="407200" y="64770"/>
                </a:lnTo>
                <a:lnTo>
                  <a:pt x="417271" y="48260"/>
                </a:lnTo>
                <a:lnTo>
                  <a:pt x="426745" y="30480"/>
                </a:lnTo>
                <a:lnTo>
                  <a:pt x="426986" y="30480"/>
                </a:lnTo>
                <a:lnTo>
                  <a:pt x="427507" y="27940"/>
                </a:lnTo>
                <a:lnTo>
                  <a:pt x="428548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2" name="bg object 362"/>
          <p:cNvPicPr/>
          <p:nvPr/>
        </p:nvPicPr>
        <p:blipFill>
          <a:blip r:embed="rId202" cstate="print"/>
          <a:stretch>
            <a:fillRect/>
          </a:stretch>
        </p:blipFill>
        <p:spPr>
          <a:xfrm>
            <a:off x="9797872" y="802195"/>
            <a:ext cx="101" cy="2857"/>
          </a:xfrm>
          <a:prstGeom prst="rect">
            <a:avLst/>
          </a:prstGeom>
        </p:spPr>
      </p:pic>
      <p:sp>
        <p:nvSpPr>
          <p:cNvPr id="363" name="bg object 363"/>
          <p:cNvSpPr/>
          <p:nvPr/>
        </p:nvSpPr>
        <p:spPr>
          <a:xfrm>
            <a:off x="9659887" y="626554"/>
            <a:ext cx="130175" cy="111125"/>
          </a:xfrm>
          <a:custGeom>
            <a:avLst/>
            <a:gdLst/>
            <a:ahLst/>
            <a:cxnLst/>
            <a:rect l="l" t="t" r="r" b="b"/>
            <a:pathLst>
              <a:path w="130175" h="111125">
                <a:moveTo>
                  <a:pt x="129692" y="40157"/>
                </a:moveTo>
                <a:lnTo>
                  <a:pt x="122008" y="30924"/>
                </a:lnTo>
                <a:lnTo>
                  <a:pt x="117665" y="25869"/>
                </a:lnTo>
                <a:lnTo>
                  <a:pt x="115074" y="23202"/>
                </a:lnTo>
                <a:lnTo>
                  <a:pt x="112636" y="21145"/>
                </a:lnTo>
                <a:lnTo>
                  <a:pt x="117284" y="18669"/>
                </a:lnTo>
                <a:lnTo>
                  <a:pt x="117208" y="16954"/>
                </a:lnTo>
                <a:lnTo>
                  <a:pt x="112966" y="15278"/>
                </a:lnTo>
                <a:lnTo>
                  <a:pt x="107708" y="14897"/>
                </a:lnTo>
                <a:lnTo>
                  <a:pt x="107353" y="14871"/>
                </a:lnTo>
                <a:lnTo>
                  <a:pt x="102285" y="14897"/>
                </a:lnTo>
                <a:lnTo>
                  <a:pt x="97015" y="10071"/>
                </a:lnTo>
                <a:lnTo>
                  <a:pt x="95110" y="8331"/>
                </a:lnTo>
                <a:lnTo>
                  <a:pt x="96558" y="4191"/>
                </a:lnTo>
                <a:lnTo>
                  <a:pt x="96710" y="4038"/>
                </a:lnTo>
                <a:lnTo>
                  <a:pt x="98488" y="2260"/>
                </a:lnTo>
                <a:lnTo>
                  <a:pt x="86233" y="1524"/>
                </a:lnTo>
                <a:lnTo>
                  <a:pt x="79375" y="1244"/>
                </a:lnTo>
                <a:lnTo>
                  <a:pt x="75438" y="1384"/>
                </a:lnTo>
                <a:lnTo>
                  <a:pt x="71920" y="1905"/>
                </a:lnTo>
                <a:lnTo>
                  <a:pt x="66421" y="2832"/>
                </a:lnTo>
                <a:lnTo>
                  <a:pt x="64770" y="4038"/>
                </a:lnTo>
                <a:lnTo>
                  <a:pt x="47180" y="0"/>
                </a:lnTo>
                <a:lnTo>
                  <a:pt x="39446" y="1447"/>
                </a:lnTo>
                <a:lnTo>
                  <a:pt x="35064" y="6807"/>
                </a:lnTo>
                <a:lnTo>
                  <a:pt x="32727" y="10071"/>
                </a:lnTo>
                <a:lnTo>
                  <a:pt x="28727" y="9309"/>
                </a:lnTo>
                <a:lnTo>
                  <a:pt x="17233" y="14566"/>
                </a:lnTo>
                <a:lnTo>
                  <a:pt x="11963" y="18402"/>
                </a:lnTo>
                <a:lnTo>
                  <a:pt x="7302" y="20777"/>
                </a:lnTo>
                <a:lnTo>
                  <a:pt x="800" y="30048"/>
                </a:lnTo>
                <a:lnTo>
                  <a:pt x="0" y="35280"/>
                </a:lnTo>
                <a:lnTo>
                  <a:pt x="635" y="43408"/>
                </a:lnTo>
                <a:lnTo>
                  <a:pt x="5511" y="51955"/>
                </a:lnTo>
                <a:lnTo>
                  <a:pt x="13512" y="60286"/>
                </a:lnTo>
                <a:lnTo>
                  <a:pt x="17386" y="60934"/>
                </a:lnTo>
                <a:lnTo>
                  <a:pt x="23723" y="59118"/>
                </a:lnTo>
                <a:lnTo>
                  <a:pt x="20510" y="56489"/>
                </a:lnTo>
                <a:lnTo>
                  <a:pt x="19075" y="51955"/>
                </a:lnTo>
                <a:lnTo>
                  <a:pt x="20764" y="47167"/>
                </a:lnTo>
                <a:lnTo>
                  <a:pt x="26962" y="43726"/>
                </a:lnTo>
                <a:lnTo>
                  <a:pt x="30695" y="44208"/>
                </a:lnTo>
                <a:lnTo>
                  <a:pt x="29540" y="45364"/>
                </a:lnTo>
                <a:lnTo>
                  <a:pt x="29235" y="47879"/>
                </a:lnTo>
                <a:lnTo>
                  <a:pt x="25831" y="51676"/>
                </a:lnTo>
                <a:lnTo>
                  <a:pt x="29032" y="54343"/>
                </a:lnTo>
                <a:lnTo>
                  <a:pt x="31788" y="49314"/>
                </a:lnTo>
                <a:lnTo>
                  <a:pt x="35687" y="44945"/>
                </a:lnTo>
                <a:lnTo>
                  <a:pt x="36487" y="45554"/>
                </a:lnTo>
                <a:lnTo>
                  <a:pt x="29032" y="54952"/>
                </a:lnTo>
                <a:lnTo>
                  <a:pt x="26187" y="60540"/>
                </a:lnTo>
                <a:lnTo>
                  <a:pt x="27813" y="64312"/>
                </a:lnTo>
                <a:lnTo>
                  <a:pt x="33616" y="68414"/>
                </a:lnTo>
                <a:lnTo>
                  <a:pt x="33731" y="67779"/>
                </a:lnTo>
                <a:lnTo>
                  <a:pt x="36690" y="53327"/>
                </a:lnTo>
                <a:lnTo>
                  <a:pt x="42557" y="50088"/>
                </a:lnTo>
                <a:lnTo>
                  <a:pt x="43103" y="50482"/>
                </a:lnTo>
                <a:lnTo>
                  <a:pt x="49377" y="57696"/>
                </a:lnTo>
                <a:lnTo>
                  <a:pt x="63931" y="95300"/>
                </a:lnTo>
                <a:lnTo>
                  <a:pt x="64846" y="99758"/>
                </a:lnTo>
                <a:lnTo>
                  <a:pt x="66916" y="95567"/>
                </a:lnTo>
                <a:lnTo>
                  <a:pt x="67525" y="90728"/>
                </a:lnTo>
                <a:lnTo>
                  <a:pt x="71297" y="94373"/>
                </a:lnTo>
                <a:lnTo>
                  <a:pt x="74256" y="103898"/>
                </a:lnTo>
                <a:lnTo>
                  <a:pt x="76466" y="100050"/>
                </a:lnTo>
                <a:lnTo>
                  <a:pt x="77304" y="95300"/>
                </a:lnTo>
                <a:lnTo>
                  <a:pt x="83350" y="101409"/>
                </a:lnTo>
                <a:lnTo>
                  <a:pt x="83654" y="106273"/>
                </a:lnTo>
                <a:lnTo>
                  <a:pt x="86690" y="97536"/>
                </a:lnTo>
                <a:lnTo>
                  <a:pt x="86918" y="95300"/>
                </a:lnTo>
                <a:lnTo>
                  <a:pt x="87287" y="91617"/>
                </a:lnTo>
                <a:lnTo>
                  <a:pt x="93332" y="96812"/>
                </a:lnTo>
                <a:lnTo>
                  <a:pt x="97282" y="104660"/>
                </a:lnTo>
                <a:lnTo>
                  <a:pt x="99504" y="98742"/>
                </a:lnTo>
                <a:lnTo>
                  <a:pt x="99212" y="95897"/>
                </a:lnTo>
                <a:lnTo>
                  <a:pt x="103327" y="99174"/>
                </a:lnTo>
                <a:lnTo>
                  <a:pt x="106222" y="111010"/>
                </a:lnTo>
                <a:lnTo>
                  <a:pt x="110185" y="95897"/>
                </a:lnTo>
                <a:lnTo>
                  <a:pt x="110464" y="94843"/>
                </a:lnTo>
                <a:lnTo>
                  <a:pt x="110490" y="94373"/>
                </a:lnTo>
                <a:lnTo>
                  <a:pt x="109893" y="91617"/>
                </a:lnTo>
                <a:lnTo>
                  <a:pt x="109702" y="90728"/>
                </a:lnTo>
                <a:lnTo>
                  <a:pt x="109486" y="89725"/>
                </a:lnTo>
                <a:lnTo>
                  <a:pt x="115430" y="93306"/>
                </a:lnTo>
                <a:lnTo>
                  <a:pt x="117411" y="101981"/>
                </a:lnTo>
                <a:lnTo>
                  <a:pt x="120624" y="89725"/>
                </a:lnTo>
                <a:lnTo>
                  <a:pt x="120840" y="88874"/>
                </a:lnTo>
                <a:lnTo>
                  <a:pt x="119189" y="80479"/>
                </a:lnTo>
                <a:lnTo>
                  <a:pt x="121920" y="81597"/>
                </a:lnTo>
                <a:lnTo>
                  <a:pt x="126314" y="87795"/>
                </a:lnTo>
                <a:lnTo>
                  <a:pt x="127177" y="80479"/>
                </a:lnTo>
                <a:lnTo>
                  <a:pt x="127571" y="77190"/>
                </a:lnTo>
                <a:lnTo>
                  <a:pt x="127698" y="70739"/>
                </a:lnTo>
                <a:lnTo>
                  <a:pt x="126441" y="65798"/>
                </a:lnTo>
                <a:lnTo>
                  <a:pt x="123532" y="59753"/>
                </a:lnTo>
                <a:lnTo>
                  <a:pt x="128333" y="61061"/>
                </a:lnTo>
                <a:lnTo>
                  <a:pt x="128892" y="59842"/>
                </a:lnTo>
                <a:lnTo>
                  <a:pt x="124625" y="48031"/>
                </a:lnTo>
                <a:lnTo>
                  <a:pt x="121818" y="43726"/>
                </a:lnTo>
                <a:lnTo>
                  <a:pt x="119799" y="40652"/>
                </a:lnTo>
                <a:lnTo>
                  <a:pt x="123723" y="42646"/>
                </a:lnTo>
                <a:lnTo>
                  <a:pt x="128511" y="40652"/>
                </a:lnTo>
                <a:lnTo>
                  <a:pt x="129692" y="40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4" name="bg object 364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9702951" y="650277"/>
            <a:ext cx="14198" cy="11899"/>
          </a:xfrm>
          <a:prstGeom prst="rect">
            <a:avLst/>
          </a:prstGeom>
        </p:spPr>
      </p:pic>
      <p:pic>
        <p:nvPicPr>
          <p:cNvPr id="365" name="bg object 365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9708222" y="650201"/>
            <a:ext cx="5359" cy="7213"/>
          </a:xfrm>
          <a:prstGeom prst="rect">
            <a:avLst/>
          </a:prstGeom>
        </p:spPr>
      </p:pic>
      <p:sp>
        <p:nvSpPr>
          <p:cNvPr id="366" name="bg object 366"/>
          <p:cNvSpPr/>
          <p:nvPr/>
        </p:nvSpPr>
        <p:spPr>
          <a:xfrm>
            <a:off x="9691912" y="668883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4" h="22859">
                <a:moveTo>
                  <a:pt x="171" y="14914"/>
                </a:moveTo>
                <a:lnTo>
                  <a:pt x="0" y="15291"/>
                </a:lnTo>
                <a:lnTo>
                  <a:pt x="675" y="22769"/>
                </a:lnTo>
              </a:path>
              <a:path w="13334" h="22859">
                <a:moveTo>
                  <a:pt x="410" y="14390"/>
                </a:moveTo>
                <a:lnTo>
                  <a:pt x="156" y="14668"/>
                </a:lnTo>
                <a:lnTo>
                  <a:pt x="172" y="14913"/>
                </a:lnTo>
              </a:path>
              <a:path w="13334" h="22859">
                <a:moveTo>
                  <a:pt x="7999" y="3177"/>
                </a:moveTo>
                <a:lnTo>
                  <a:pt x="3090" y="8515"/>
                </a:lnTo>
                <a:lnTo>
                  <a:pt x="411" y="14389"/>
                </a:lnTo>
              </a:path>
              <a:path w="13334" h="22859">
                <a:moveTo>
                  <a:pt x="6391" y="7848"/>
                </a:moveTo>
                <a:lnTo>
                  <a:pt x="6392" y="7848"/>
                </a:lnTo>
                <a:lnTo>
                  <a:pt x="12005" y="483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67" name="bg object 367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9718116" y="693203"/>
            <a:ext cx="7870" cy="22580"/>
          </a:xfrm>
          <a:prstGeom prst="rect">
            <a:avLst/>
          </a:prstGeom>
        </p:spPr>
      </p:pic>
      <p:pic>
        <p:nvPicPr>
          <p:cNvPr id="368" name="bg object 368"/>
          <p:cNvPicPr/>
          <p:nvPr/>
        </p:nvPicPr>
        <p:blipFill>
          <a:blip r:embed="rId206" cstate="print"/>
          <a:stretch>
            <a:fillRect/>
          </a:stretch>
        </p:blipFill>
        <p:spPr>
          <a:xfrm>
            <a:off x="9662901" y="640498"/>
            <a:ext cx="39898" cy="43395"/>
          </a:xfrm>
          <a:prstGeom prst="rect">
            <a:avLst/>
          </a:prstGeom>
        </p:spPr>
      </p:pic>
      <p:pic>
        <p:nvPicPr>
          <p:cNvPr id="369" name="bg object 369"/>
          <p:cNvPicPr/>
          <p:nvPr/>
        </p:nvPicPr>
        <p:blipFill>
          <a:blip r:embed="rId207" cstate="print"/>
          <a:stretch>
            <a:fillRect/>
          </a:stretch>
        </p:blipFill>
        <p:spPr>
          <a:xfrm>
            <a:off x="9693897" y="629995"/>
            <a:ext cx="91135" cy="97853"/>
          </a:xfrm>
          <a:prstGeom prst="rect">
            <a:avLst/>
          </a:prstGeom>
        </p:spPr>
      </p:pic>
      <p:sp>
        <p:nvSpPr>
          <p:cNvPr id="370" name="bg object 370"/>
          <p:cNvSpPr/>
          <p:nvPr/>
        </p:nvSpPr>
        <p:spPr>
          <a:xfrm>
            <a:off x="9705988" y="634631"/>
            <a:ext cx="69850" cy="76200"/>
          </a:xfrm>
          <a:custGeom>
            <a:avLst/>
            <a:gdLst/>
            <a:ahLst/>
            <a:cxnLst/>
            <a:rect l="l" t="t" r="r" b="b"/>
            <a:pathLst>
              <a:path w="69850" h="76200">
                <a:moveTo>
                  <a:pt x="5346" y="37655"/>
                </a:moveTo>
                <a:lnTo>
                  <a:pt x="1066" y="31356"/>
                </a:lnTo>
                <a:lnTo>
                  <a:pt x="0" y="31470"/>
                </a:lnTo>
                <a:lnTo>
                  <a:pt x="266" y="32296"/>
                </a:lnTo>
                <a:lnTo>
                  <a:pt x="3733" y="37973"/>
                </a:lnTo>
                <a:lnTo>
                  <a:pt x="2527" y="41402"/>
                </a:lnTo>
                <a:lnTo>
                  <a:pt x="3619" y="46228"/>
                </a:lnTo>
                <a:lnTo>
                  <a:pt x="5346" y="37655"/>
                </a:lnTo>
                <a:close/>
              </a:path>
              <a:path w="69850" h="76200">
                <a:moveTo>
                  <a:pt x="30187" y="32639"/>
                </a:moveTo>
                <a:lnTo>
                  <a:pt x="26682" y="32270"/>
                </a:lnTo>
                <a:lnTo>
                  <a:pt x="30187" y="32639"/>
                </a:lnTo>
                <a:close/>
              </a:path>
              <a:path w="69850" h="76200">
                <a:moveTo>
                  <a:pt x="31521" y="26276"/>
                </a:moveTo>
                <a:lnTo>
                  <a:pt x="28829" y="23202"/>
                </a:lnTo>
                <a:lnTo>
                  <a:pt x="31419" y="26352"/>
                </a:lnTo>
                <a:close/>
              </a:path>
              <a:path w="69850" h="76200">
                <a:moveTo>
                  <a:pt x="31521" y="11087"/>
                </a:moveTo>
                <a:lnTo>
                  <a:pt x="26085" y="5867"/>
                </a:lnTo>
                <a:lnTo>
                  <a:pt x="29197" y="10274"/>
                </a:lnTo>
                <a:lnTo>
                  <a:pt x="24587" y="12115"/>
                </a:lnTo>
                <a:lnTo>
                  <a:pt x="27889" y="15824"/>
                </a:lnTo>
                <a:lnTo>
                  <a:pt x="23114" y="19621"/>
                </a:lnTo>
                <a:lnTo>
                  <a:pt x="31115" y="15633"/>
                </a:lnTo>
                <a:lnTo>
                  <a:pt x="27114" y="12750"/>
                </a:lnTo>
                <a:lnTo>
                  <a:pt x="31521" y="11087"/>
                </a:lnTo>
                <a:close/>
              </a:path>
              <a:path w="69850" h="76200">
                <a:moveTo>
                  <a:pt x="32105" y="27165"/>
                </a:moveTo>
                <a:lnTo>
                  <a:pt x="31419" y="26352"/>
                </a:lnTo>
                <a:lnTo>
                  <a:pt x="28041" y="28536"/>
                </a:lnTo>
                <a:lnTo>
                  <a:pt x="30162" y="32600"/>
                </a:lnTo>
                <a:lnTo>
                  <a:pt x="31597" y="32727"/>
                </a:lnTo>
                <a:lnTo>
                  <a:pt x="29171" y="29083"/>
                </a:lnTo>
                <a:lnTo>
                  <a:pt x="32105" y="27165"/>
                </a:lnTo>
                <a:close/>
              </a:path>
              <a:path w="69850" h="76200">
                <a:moveTo>
                  <a:pt x="41148" y="5270"/>
                </a:moveTo>
                <a:lnTo>
                  <a:pt x="36741" y="5016"/>
                </a:lnTo>
                <a:lnTo>
                  <a:pt x="40424" y="1727"/>
                </a:lnTo>
                <a:lnTo>
                  <a:pt x="35166" y="0"/>
                </a:lnTo>
                <a:lnTo>
                  <a:pt x="39128" y="1765"/>
                </a:lnTo>
                <a:lnTo>
                  <a:pt x="35280" y="5295"/>
                </a:lnTo>
                <a:lnTo>
                  <a:pt x="39204" y="6477"/>
                </a:lnTo>
                <a:lnTo>
                  <a:pt x="35687" y="11531"/>
                </a:lnTo>
                <a:lnTo>
                  <a:pt x="41148" y="5270"/>
                </a:lnTo>
                <a:close/>
              </a:path>
              <a:path w="69850" h="76200">
                <a:moveTo>
                  <a:pt x="41948" y="65824"/>
                </a:moveTo>
                <a:lnTo>
                  <a:pt x="41046" y="71589"/>
                </a:lnTo>
                <a:lnTo>
                  <a:pt x="39077" y="69875"/>
                </a:lnTo>
                <a:lnTo>
                  <a:pt x="37071" y="68135"/>
                </a:lnTo>
                <a:lnTo>
                  <a:pt x="36703" y="73634"/>
                </a:lnTo>
                <a:lnTo>
                  <a:pt x="31394" y="71208"/>
                </a:lnTo>
                <a:lnTo>
                  <a:pt x="38176" y="75603"/>
                </a:lnTo>
                <a:lnTo>
                  <a:pt x="37973" y="73634"/>
                </a:lnTo>
                <a:lnTo>
                  <a:pt x="37604" y="69875"/>
                </a:lnTo>
                <a:lnTo>
                  <a:pt x="41313" y="73240"/>
                </a:lnTo>
                <a:lnTo>
                  <a:pt x="41452" y="71589"/>
                </a:lnTo>
                <a:lnTo>
                  <a:pt x="41948" y="65824"/>
                </a:lnTo>
                <a:close/>
              </a:path>
              <a:path w="69850" h="76200">
                <a:moveTo>
                  <a:pt x="43789" y="22313"/>
                </a:moveTo>
                <a:lnTo>
                  <a:pt x="39192" y="17957"/>
                </a:lnTo>
                <a:lnTo>
                  <a:pt x="43776" y="22326"/>
                </a:lnTo>
                <a:close/>
              </a:path>
              <a:path w="69850" h="76200">
                <a:moveTo>
                  <a:pt x="43942" y="32740"/>
                </a:moveTo>
                <a:lnTo>
                  <a:pt x="43002" y="31762"/>
                </a:lnTo>
                <a:lnTo>
                  <a:pt x="43662" y="32854"/>
                </a:lnTo>
                <a:lnTo>
                  <a:pt x="43942" y="32740"/>
                </a:lnTo>
                <a:close/>
              </a:path>
              <a:path w="69850" h="76200">
                <a:moveTo>
                  <a:pt x="44970" y="34988"/>
                </a:moveTo>
                <a:lnTo>
                  <a:pt x="43662" y="32854"/>
                </a:lnTo>
                <a:lnTo>
                  <a:pt x="36118" y="35648"/>
                </a:lnTo>
                <a:lnTo>
                  <a:pt x="44970" y="34988"/>
                </a:lnTo>
                <a:close/>
              </a:path>
              <a:path w="69850" h="76200">
                <a:moveTo>
                  <a:pt x="47231" y="25615"/>
                </a:moveTo>
                <a:lnTo>
                  <a:pt x="43776" y="22326"/>
                </a:lnTo>
                <a:lnTo>
                  <a:pt x="38519" y="27063"/>
                </a:lnTo>
                <a:lnTo>
                  <a:pt x="43002" y="31762"/>
                </a:lnTo>
                <a:lnTo>
                  <a:pt x="40563" y="27749"/>
                </a:lnTo>
                <a:lnTo>
                  <a:pt x="47231" y="25615"/>
                </a:lnTo>
                <a:close/>
              </a:path>
              <a:path w="69850" h="76200">
                <a:moveTo>
                  <a:pt x="49390" y="38976"/>
                </a:moveTo>
                <a:lnTo>
                  <a:pt x="47561" y="32042"/>
                </a:lnTo>
                <a:lnTo>
                  <a:pt x="47307" y="38747"/>
                </a:lnTo>
                <a:lnTo>
                  <a:pt x="44424" y="39446"/>
                </a:lnTo>
                <a:lnTo>
                  <a:pt x="45694" y="43256"/>
                </a:lnTo>
                <a:lnTo>
                  <a:pt x="41681" y="45923"/>
                </a:lnTo>
                <a:lnTo>
                  <a:pt x="47218" y="43421"/>
                </a:lnTo>
                <a:lnTo>
                  <a:pt x="46418" y="40157"/>
                </a:lnTo>
                <a:lnTo>
                  <a:pt x="49390" y="38976"/>
                </a:lnTo>
                <a:close/>
              </a:path>
              <a:path w="69850" h="76200">
                <a:moveTo>
                  <a:pt x="50850" y="23177"/>
                </a:moveTo>
                <a:lnTo>
                  <a:pt x="47345" y="22809"/>
                </a:lnTo>
                <a:lnTo>
                  <a:pt x="50850" y="23177"/>
                </a:lnTo>
                <a:close/>
              </a:path>
              <a:path w="69850" h="76200">
                <a:moveTo>
                  <a:pt x="52171" y="16814"/>
                </a:moveTo>
                <a:lnTo>
                  <a:pt x="49504" y="13728"/>
                </a:lnTo>
                <a:lnTo>
                  <a:pt x="52082" y="16878"/>
                </a:lnTo>
                <a:close/>
              </a:path>
              <a:path w="69850" h="76200">
                <a:moveTo>
                  <a:pt x="52768" y="17703"/>
                </a:moveTo>
                <a:lnTo>
                  <a:pt x="52082" y="16878"/>
                </a:lnTo>
                <a:lnTo>
                  <a:pt x="48717" y="19075"/>
                </a:lnTo>
                <a:lnTo>
                  <a:pt x="50825" y="23139"/>
                </a:lnTo>
                <a:lnTo>
                  <a:pt x="52260" y="23266"/>
                </a:lnTo>
                <a:lnTo>
                  <a:pt x="49834" y="19621"/>
                </a:lnTo>
                <a:lnTo>
                  <a:pt x="52768" y="17703"/>
                </a:lnTo>
                <a:close/>
              </a:path>
              <a:path w="69850" h="76200">
                <a:moveTo>
                  <a:pt x="62153" y="36093"/>
                </a:moveTo>
                <a:lnTo>
                  <a:pt x="59575" y="33185"/>
                </a:lnTo>
                <a:lnTo>
                  <a:pt x="61658" y="31407"/>
                </a:lnTo>
                <a:lnTo>
                  <a:pt x="56680" y="33439"/>
                </a:lnTo>
                <a:lnTo>
                  <a:pt x="62153" y="36093"/>
                </a:lnTo>
                <a:close/>
              </a:path>
              <a:path w="69850" h="76200">
                <a:moveTo>
                  <a:pt x="62865" y="27533"/>
                </a:moveTo>
                <a:lnTo>
                  <a:pt x="62445" y="27000"/>
                </a:lnTo>
                <a:lnTo>
                  <a:pt x="58407" y="25996"/>
                </a:lnTo>
                <a:lnTo>
                  <a:pt x="56159" y="25781"/>
                </a:lnTo>
                <a:lnTo>
                  <a:pt x="62865" y="27533"/>
                </a:lnTo>
                <a:close/>
              </a:path>
              <a:path w="69850" h="76200">
                <a:moveTo>
                  <a:pt x="63131" y="37211"/>
                </a:moveTo>
                <a:lnTo>
                  <a:pt x="62699" y="36715"/>
                </a:lnTo>
                <a:lnTo>
                  <a:pt x="54317" y="37465"/>
                </a:lnTo>
                <a:lnTo>
                  <a:pt x="63131" y="37211"/>
                </a:lnTo>
                <a:close/>
              </a:path>
              <a:path w="69850" h="76200">
                <a:moveTo>
                  <a:pt x="63309" y="36664"/>
                </a:moveTo>
                <a:lnTo>
                  <a:pt x="62153" y="36093"/>
                </a:lnTo>
                <a:lnTo>
                  <a:pt x="62699" y="36715"/>
                </a:lnTo>
                <a:lnTo>
                  <a:pt x="63309" y="36664"/>
                </a:lnTo>
                <a:close/>
              </a:path>
              <a:path w="69850" h="76200">
                <a:moveTo>
                  <a:pt x="63525" y="65671"/>
                </a:moveTo>
                <a:lnTo>
                  <a:pt x="62712" y="61836"/>
                </a:lnTo>
                <a:lnTo>
                  <a:pt x="62928" y="65671"/>
                </a:lnTo>
                <a:lnTo>
                  <a:pt x="63525" y="65671"/>
                </a:lnTo>
                <a:close/>
              </a:path>
              <a:path w="69850" h="76200">
                <a:moveTo>
                  <a:pt x="64477" y="70091"/>
                </a:moveTo>
                <a:lnTo>
                  <a:pt x="64046" y="68084"/>
                </a:lnTo>
                <a:lnTo>
                  <a:pt x="63957" y="67691"/>
                </a:lnTo>
                <a:lnTo>
                  <a:pt x="63042" y="67691"/>
                </a:lnTo>
                <a:lnTo>
                  <a:pt x="58788" y="67691"/>
                </a:lnTo>
                <a:lnTo>
                  <a:pt x="59296" y="71094"/>
                </a:lnTo>
                <a:lnTo>
                  <a:pt x="53644" y="70497"/>
                </a:lnTo>
                <a:lnTo>
                  <a:pt x="61950" y="73406"/>
                </a:lnTo>
                <a:lnTo>
                  <a:pt x="61175" y="71094"/>
                </a:lnTo>
                <a:lnTo>
                  <a:pt x="60172" y="68084"/>
                </a:lnTo>
                <a:lnTo>
                  <a:pt x="64477" y="70091"/>
                </a:lnTo>
                <a:close/>
              </a:path>
              <a:path w="69850" h="76200">
                <a:moveTo>
                  <a:pt x="67906" y="28854"/>
                </a:moveTo>
                <a:lnTo>
                  <a:pt x="62865" y="27533"/>
                </a:lnTo>
                <a:lnTo>
                  <a:pt x="64185" y="29235"/>
                </a:lnTo>
                <a:lnTo>
                  <a:pt x="61658" y="31407"/>
                </a:lnTo>
                <a:lnTo>
                  <a:pt x="67906" y="28854"/>
                </a:lnTo>
                <a:close/>
              </a:path>
              <a:path w="69850" h="76200">
                <a:moveTo>
                  <a:pt x="69342" y="50571"/>
                </a:moveTo>
                <a:lnTo>
                  <a:pt x="67525" y="43637"/>
                </a:lnTo>
                <a:lnTo>
                  <a:pt x="67271" y="50342"/>
                </a:lnTo>
                <a:lnTo>
                  <a:pt x="64376" y="51041"/>
                </a:lnTo>
                <a:lnTo>
                  <a:pt x="65646" y="54851"/>
                </a:lnTo>
                <a:lnTo>
                  <a:pt x="61620" y="57518"/>
                </a:lnTo>
                <a:lnTo>
                  <a:pt x="67157" y="55016"/>
                </a:lnTo>
                <a:lnTo>
                  <a:pt x="66370" y="51765"/>
                </a:lnTo>
                <a:lnTo>
                  <a:pt x="69342" y="50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bg object 371"/>
          <p:cNvSpPr/>
          <p:nvPr/>
        </p:nvSpPr>
        <p:spPr>
          <a:xfrm>
            <a:off x="9688093" y="667410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59">
                <a:moveTo>
                  <a:pt x="7429" y="0"/>
                </a:moveTo>
                <a:lnTo>
                  <a:pt x="6070" y="1854"/>
                </a:lnTo>
                <a:lnTo>
                  <a:pt x="2933" y="6413"/>
                </a:lnTo>
                <a:lnTo>
                  <a:pt x="1625" y="8369"/>
                </a:lnTo>
              </a:path>
              <a:path w="13334" h="10159">
                <a:moveTo>
                  <a:pt x="0" y="9855"/>
                </a:moveTo>
                <a:lnTo>
                  <a:pt x="2197" y="9398"/>
                </a:lnTo>
              </a:path>
              <a:path w="13334" h="10159">
                <a:moveTo>
                  <a:pt x="5625" y="4280"/>
                </a:moveTo>
                <a:lnTo>
                  <a:pt x="6210" y="3568"/>
                </a:lnTo>
                <a:lnTo>
                  <a:pt x="8115" y="2819"/>
                </a:lnTo>
                <a:lnTo>
                  <a:pt x="11165" y="2819"/>
                </a:lnTo>
                <a:lnTo>
                  <a:pt x="12445" y="2362"/>
                </a:lnTo>
              </a:path>
              <a:path w="13334" h="10159">
                <a:moveTo>
                  <a:pt x="11861" y="1041"/>
                </a:moveTo>
                <a:lnTo>
                  <a:pt x="11861" y="1041"/>
                </a:lnTo>
                <a:lnTo>
                  <a:pt x="12699" y="596"/>
                </a:lnTo>
              </a:path>
              <a:path w="13334" h="10159">
                <a:moveTo>
                  <a:pt x="11165" y="2819"/>
                </a:moveTo>
                <a:lnTo>
                  <a:pt x="8115" y="2819"/>
                </a:lnTo>
                <a:lnTo>
                  <a:pt x="8121" y="2820"/>
                </a:lnTo>
              </a:path>
              <a:path w="13334" h="10159">
                <a:moveTo>
                  <a:pt x="11164" y="2820"/>
                </a:moveTo>
                <a:lnTo>
                  <a:pt x="11165" y="2819"/>
                </a:lnTo>
              </a:path>
              <a:path w="13334" h="10159">
                <a:moveTo>
                  <a:pt x="8121" y="2820"/>
                </a:moveTo>
                <a:lnTo>
                  <a:pt x="8597" y="2870"/>
                </a:lnTo>
                <a:lnTo>
                  <a:pt x="10668" y="2997"/>
                </a:lnTo>
                <a:lnTo>
                  <a:pt x="11164" y="282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72" name="bg object 372"/>
          <p:cNvSpPr/>
          <p:nvPr/>
        </p:nvSpPr>
        <p:spPr>
          <a:xfrm>
            <a:off x="9811055" y="626554"/>
            <a:ext cx="130175" cy="111125"/>
          </a:xfrm>
          <a:custGeom>
            <a:avLst/>
            <a:gdLst/>
            <a:ahLst/>
            <a:cxnLst/>
            <a:rect l="l" t="t" r="r" b="b"/>
            <a:pathLst>
              <a:path w="130175" h="111125">
                <a:moveTo>
                  <a:pt x="129692" y="35280"/>
                </a:moveTo>
                <a:lnTo>
                  <a:pt x="128892" y="30048"/>
                </a:lnTo>
                <a:lnTo>
                  <a:pt x="122389" y="20777"/>
                </a:lnTo>
                <a:lnTo>
                  <a:pt x="117741" y="18402"/>
                </a:lnTo>
                <a:lnTo>
                  <a:pt x="112890" y="14897"/>
                </a:lnTo>
                <a:lnTo>
                  <a:pt x="112458" y="14579"/>
                </a:lnTo>
                <a:lnTo>
                  <a:pt x="102616" y="10071"/>
                </a:lnTo>
                <a:lnTo>
                  <a:pt x="100965" y="9309"/>
                </a:lnTo>
                <a:lnTo>
                  <a:pt x="96977" y="10071"/>
                </a:lnTo>
                <a:lnTo>
                  <a:pt x="94627" y="6807"/>
                </a:lnTo>
                <a:lnTo>
                  <a:pt x="92367" y="4038"/>
                </a:lnTo>
                <a:lnTo>
                  <a:pt x="90258" y="1447"/>
                </a:lnTo>
                <a:lnTo>
                  <a:pt x="82524" y="0"/>
                </a:lnTo>
                <a:lnTo>
                  <a:pt x="64922" y="4038"/>
                </a:lnTo>
                <a:lnTo>
                  <a:pt x="63271" y="2832"/>
                </a:lnTo>
                <a:lnTo>
                  <a:pt x="57772" y="1905"/>
                </a:lnTo>
                <a:lnTo>
                  <a:pt x="54254" y="1384"/>
                </a:lnTo>
                <a:lnTo>
                  <a:pt x="50317" y="1244"/>
                </a:lnTo>
                <a:lnTo>
                  <a:pt x="43459" y="1524"/>
                </a:lnTo>
                <a:lnTo>
                  <a:pt x="31203" y="2260"/>
                </a:lnTo>
                <a:lnTo>
                  <a:pt x="33134" y="4191"/>
                </a:lnTo>
                <a:lnTo>
                  <a:pt x="34582" y="8331"/>
                </a:lnTo>
                <a:lnTo>
                  <a:pt x="27406" y="14897"/>
                </a:lnTo>
                <a:lnTo>
                  <a:pt x="22339" y="14871"/>
                </a:lnTo>
                <a:lnTo>
                  <a:pt x="16725" y="15278"/>
                </a:lnTo>
                <a:lnTo>
                  <a:pt x="12484" y="16954"/>
                </a:lnTo>
                <a:lnTo>
                  <a:pt x="12395" y="18669"/>
                </a:lnTo>
                <a:lnTo>
                  <a:pt x="17068" y="21145"/>
                </a:lnTo>
                <a:lnTo>
                  <a:pt x="14617" y="23202"/>
                </a:lnTo>
                <a:lnTo>
                  <a:pt x="12026" y="25869"/>
                </a:lnTo>
                <a:lnTo>
                  <a:pt x="7683" y="30937"/>
                </a:lnTo>
                <a:lnTo>
                  <a:pt x="0" y="40170"/>
                </a:lnTo>
                <a:lnTo>
                  <a:pt x="5969" y="42646"/>
                </a:lnTo>
                <a:lnTo>
                  <a:pt x="9893" y="40652"/>
                </a:lnTo>
                <a:lnTo>
                  <a:pt x="5067" y="48031"/>
                </a:lnTo>
                <a:lnTo>
                  <a:pt x="800" y="59842"/>
                </a:lnTo>
                <a:lnTo>
                  <a:pt x="1371" y="61061"/>
                </a:lnTo>
                <a:lnTo>
                  <a:pt x="6159" y="59753"/>
                </a:lnTo>
                <a:lnTo>
                  <a:pt x="3251" y="65798"/>
                </a:lnTo>
                <a:lnTo>
                  <a:pt x="1993" y="70739"/>
                </a:lnTo>
                <a:lnTo>
                  <a:pt x="2120" y="77190"/>
                </a:lnTo>
                <a:lnTo>
                  <a:pt x="3378" y="87795"/>
                </a:lnTo>
                <a:lnTo>
                  <a:pt x="7772" y="81597"/>
                </a:lnTo>
                <a:lnTo>
                  <a:pt x="10490" y="80479"/>
                </a:lnTo>
                <a:lnTo>
                  <a:pt x="8851" y="88874"/>
                </a:lnTo>
                <a:lnTo>
                  <a:pt x="12280" y="101981"/>
                </a:lnTo>
                <a:lnTo>
                  <a:pt x="14262" y="93306"/>
                </a:lnTo>
                <a:lnTo>
                  <a:pt x="20218" y="89725"/>
                </a:lnTo>
                <a:lnTo>
                  <a:pt x="19202" y="94373"/>
                </a:lnTo>
                <a:lnTo>
                  <a:pt x="19227" y="94843"/>
                </a:lnTo>
                <a:lnTo>
                  <a:pt x="23469" y="111010"/>
                </a:lnTo>
                <a:lnTo>
                  <a:pt x="26377" y="99174"/>
                </a:lnTo>
                <a:lnTo>
                  <a:pt x="30480" y="95897"/>
                </a:lnTo>
                <a:lnTo>
                  <a:pt x="30200" y="98742"/>
                </a:lnTo>
                <a:lnTo>
                  <a:pt x="32410" y="104660"/>
                </a:lnTo>
                <a:lnTo>
                  <a:pt x="36347" y="96812"/>
                </a:lnTo>
                <a:lnTo>
                  <a:pt x="37414" y="95897"/>
                </a:lnTo>
                <a:lnTo>
                  <a:pt x="42405" y="91617"/>
                </a:lnTo>
                <a:lnTo>
                  <a:pt x="43014" y="97536"/>
                </a:lnTo>
                <a:lnTo>
                  <a:pt x="46037" y="106273"/>
                </a:lnTo>
                <a:lnTo>
                  <a:pt x="46342" y="101409"/>
                </a:lnTo>
                <a:lnTo>
                  <a:pt x="52387" y="95300"/>
                </a:lnTo>
                <a:lnTo>
                  <a:pt x="53225" y="100050"/>
                </a:lnTo>
                <a:lnTo>
                  <a:pt x="55435" y="103898"/>
                </a:lnTo>
                <a:lnTo>
                  <a:pt x="58089" y="95300"/>
                </a:lnTo>
                <a:lnTo>
                  <a:pt x="58381" y="94373"/>
                </a:lnTo>
                <a:lnTo>
                  <a:pt x="61239" y="91617"/>
                </a:lnTo>
                <a:lnTo>
                  <a:pt x="62179" y="90716"/>
                </a:lnTo>
                <a:lnTo>
                  <a:pt x="62776" y="95567"/>
                </a:lnTo>
                <a:lnTo>
                  <a:pt x="64858" y="99758"/>
                </a:lnTo>
                <a:lnTo>
                  <a:pt x="65963" y="94373"/>
                </a:lnTo>
                <a:lnTo>
                  <a:pt x="66814" y="90716"/>
                </a:lnTo>
                <a:lnTo>
                  <a:pt x="67043" y="89725"/>
                </a:lnTo>
                <a:lnTo>
                  <a:pt x="78676" y="59753"/>
                </a:lnTo>
                <a:lnTo>
                  <a:pt x="80327" y="57696"/>
                </a:lnTo>
                <a:lnTo>
                  <a:pt x="86588" y="50482"/>
                </a:lnTo>
                <a:lnTo>
                  <a:pt x="87122" y="50088"/>
                </a:lnTo>
                <a:lnTo>
                  <a:pt x="93002" y="53327"/>
                </a:lnTo>
                <a:lnTo>
                  <a:pt x="95961" y="67779"/>
                </a:lnTo>
                <a:lnTo>
                  <a:pt x="96075" y="68414"/>
                </a:lnTo>
                <a:lnTo>
                  <a:pt x="101879" y="64312"/>
                </a:lnTo>
                <a:lnTo>
                  <a:pt x="103505" y="60540"/>
                </a:lnTo>
                <a:lnTo>
                  <a:pt x="100660" y="54952"/>
                </a:lnTo>
                <a:lnTo>
                  <a:pt x="93192" y="45554"/>
                </a:lnTo>
                <a:lnTo>
                  <a:pt x="93992" y="44958"/>
                </a:lnTo>
                <a:lnTo>
                  <a:pt x="97904" y="49326"/>
                </a:lnTo>
                <a:lnTo>
                  <a:pt x="100660" y="54356"/>
                </a:lnTo>
                <a:lnTo>
                  <a:pt x="103860" y="51676"/>
                </a:lnTo>
                <a:lnTo>
                  <a:pt x="100457" y="47891"/>
                </a:lnTo>
                <a:lnTo>
                  <a:pt x="100152" y="45377"/>
                </a:lnTo>
                <a:lnTo>
                  <a:pt x="98983" y="44208"/>
                </a:lnTo>
                <a:lnTo>
                  <a:pt x="102743" y="43726"/>
                </a:lnTo>
                <a:lnTo>
                  <a:pt x="108927" y="47167"/>
                </a:lnTo>
                <a:lnTo>
                  <a:pt x="110617" y="51955"/>
                </a:lnTo>
                <a:lnTo>
                  <a:pt x="109181" y="56489"/>
                </a:lnTo>
                <a:lnTo>
                  <a:pt x="105968" y="59118"/>
                </a:lnTo>
                <a:lnTo>
                  <a:pt x="112306" y="60934"/>
                </a:lnTo>
                <a:lnTo>
                  <a:pt x="116179" y="60286"/>
                </a:lnTo>
                <a:lnTo>
                  <a:pt x="124180" y="51955"/>
                </a:lnTo>
                <a:lnTo>
                  <a:pt x="128866" y="43726"/>
                </a:lnTo>
                <a:lnTo>
                  <a:pt x="129057" y="43408"/>
                </a:lnTo>
                <a:lnTo>
                  <a:pt x="129273" y="40652"/>
                </a:lnTo>
                <a:lnTo>
                  <a:pt x="129692" y="35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3" name="bg object 373"/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9883495" y="650277"/>
            <a:ext cx="14211" cy="11899"/>
          </a:xfrm>
          <a:prstGeom prst="rect">
            <a:avLst/>
          </a:prstGeom>
        </p:spPr>
      </p:pic>
      <p:pic>
        <p:nvPicPr>
          <p:cNvPr id="374" name="bg object 374"/>
          <p:cNvPicPr/>
          <p:nvPr/>
        </p:nvPicPr>
        <p:blipFill>
          <a:blip r:embed="rId209" cstate="print"/>
          <a:stretch>
            <a:fillRect/>
          </a:stretch>
        </p:blipFill>
        <p:spPr>
          <a:xfrm>
            <a:off x="9887089" y="650201"/>
            <a:ext cx="5359" cy="7213"/>
          </a:xfrm>
          <a:prstGeom prst="rect">
            <a:avLst/>
          </a:prstGeom>
        </p:spPr>
      </p:pic>
      <p:sp>
        <p:nvSpPr>
          <p:cNvPr id="375" name="bg object 375"/>
          <p:cNvSpPr/>
          <p:nvPr/>
        </p:nvSpPr>
        <p:spPr>
          <a:xfrm>
            <a:off x="9895916" y="668871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4" h="22859">
                <a:moveTo>
                  <a:pt x="12117" y="22776"/>
                </a:moveTo>
                <a:lnTo>
                  <a:pt x="12808" y="15287"/>
                </a:lnTo>
                <a:lnTo>
                  <a:pt x="12656" y="14953"/>
                </a:lnTo>
              </a:path>
              <a:path w="13334" h="22859">
                <a:moveTo>
                  <a:pt x="12656" y="14951"/>
                </a:moveTo>
                <a:lnTo>
                  <a:pt x="12674" y="14681"/>
                </a:lnTo>
                <a:lnTo>
                  <a:pt x="12391" y="14370"/>
                </a:lnTo>
              </a:path>
              <a:path w="13334" h="22859">
                <a:moveTo>
                  <a:pt x="12389" y="14368"/>
                </a:moveTo>
                <a:lnTo>
                  <a:pt x="9715" y="8502"/>
                </a:lnTo>
                <a:lnTo>
                  <a:pt x="4793" y="3165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76" name="bg object 376"/>
          <p:cNvSpPr/>
          <p:nvPr/>
        </p:nvSpPr>
        <p:spPr>
          <a:xfrm>
            <a:off x="9874649" y="693204"/>
            <a:ext cx="8255" cy="22860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7892" y="1"/>
                </a:moveTo>
                <a:lnTo>
                  <a:pt x="4129" y="4846"/>
                </a:lnTo>
                <a:lnTo>
                  <a:pt x="1226" y="10213"/>
                </a:lnTo>
                <a:lnTo>
                  <a:pt x="0" y="16119"/>
                </a:lnTo>
                <a:lnTo>
                  <a:pt x="1264" y="2257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77" name="bg object 377"/>
          <p:cNvPicPr/>
          <p:nvPr/>
        </p:nvPicPr>
        <p:blipFill>
          <a:blip r:embed="rId210" cstate="print"/>
          <a:stretch>
            <a:fillRect/>
          </a:stretch>
        </p:blipFill>
        <p:spPr>
          <a:xfrm>
            <a:off x="9897859" y="640498"/>
            <a:ext cx="39885" cy="43395"/>
          </a:xfrm>
          <a:prstGeom prst="rect">
            <a:avLst/>
          </a:prstGeom>
        </p:spPr>
      </p:pic>
      <p:pic>
        <p:nvPicPr>
          <p:cNvPr id="378" name="bg object 378"/>
          <p:cNvPicPr/>
          <p:nvPr/>
        </p:nvPicPr>
        <p:blipFill>
          <a:blip r:embed="rId211" cstate="print"/>
          <a:stretch>
            <a:fillRect/>
          </a:stretch>
        </p:blipFill>
        <p:spPr>
          <a:xfrm>
            <a:off x="9815628" y="629995"/>
            <a:ext cx="91135" cy="97853"/>
          </a:xfrm>
          <a:prstGeom prst="rect">
            <a:avLst/>
          </a:prstGeom>
        </p:spPr>
      </p:pic>
      <p:sp>
        <p:nvSpPr>
          <p:cNvPr id="379" name="bg object 379"/>
          <p:cNvSpPr/>
          <p:nvPr/>
        </p:nvSpPr>
        <p:spPr>
          <a:xfrm>
            <a:off x="9825304" y="634631"/>
            <a:ext cx="69850" cy="76200"/>
          </a:xfrm>
          <a:custGeom>
            <a:avLst/>
            <a:gdLst/>
            <a:ahLst/>
            <a:cxnLst/>
            <a:rect l="l" t="t" r="r" b="b"/>
            <a:pathLst>
              <a:path w="69850" h="76200">
                <a:moveTo>
                  <a:pt x="7200" y="36093"/>
                </a:moveTo>
                <a:lnTo>
                  <a:pt x="6032" y="36664"/>
                </a:lnTo>
                <a:lnTo>
                  <a:pt x="6654" y="36715"/>
                </a:lnTo>
                <a:lnTo>
                  <a:pt x="7200" y="36093"/>
                </a:lnTo>
                <a:close/>
              </a:path>
              <a:path w="69850" h="76200">
                <a:moveTo>
                  <a:pt x="7683" y="31407"/>
                </a:moveTo>
                <a:lnTo>
                  <a:pt x="5143" y="29235"/>
                </a:lnTo>
                <a:lnTo>
                  <a:pt x="6477" y="27533"/>
                </a:lnTo>
                <a:lnTo>
                  <a:pt x="1435" y="28854"/>
                </a:lnTo>
                <a:lnTo>
                  <a:pt x="7683" y="31407"/>
                </a:lnTo>
                <a:close/>
              </a:path>
              <a:path w="69850" h="76200">
                <a:moveTo>
                  <a:pt x="7721" y="57518"/>
                </a:moveTo>
                <a:lnTo>
                  <a:pt x="3695" y="54851"/>
                </a:lnTo>
                <a:lnTo>
                  <a:pt x="4978" y="51041"/>
                </a:lnTo>
                <a:lnTo>
                  <a:pt x="2082" y="50342"/>
                </a:lnTo>
                <a:lnTo>
                  <a:pt x="1828" y="43637"/>
                </a:lnTo>
                <a:lnTo>
                  <a:pt x="0" y="50571"/>
                </a:lnTo>
                <a:lnTo>
                  <a:pt x="2971" y="51765"/>
                </a:lnTo>
                <a:lnTo>
                  <a:pt x="2184" y="55016"/>
                </a:lnTo>
                <a:lnTo>
                  <a:pt x="7721" y="57518"/>
                </a:lnTo>
                <a:close/>
              </a:path>
              <a:path w="69850" h="76200">
                <a:moveTo>
                  <a:pt x="12661" y="33439"/>
                </a:moveTo>
                <a:lnTo>
                  <a:pt x="7683" y="31407"/>
                </a:lnTo>
                <a:lnTo>
                  <a:pt x="9766" y="33185"/>
                </a:lnTo>
                <a:lnTo>
                  <a:pt x="7200" y="36093"/>
                </a:lnTo>
                <a:lnTo>
                  <a:pt x="12661" y="33439"/>
                </a:lnTo>
                <a:close/>
              </a:path>
              <a:path w="69850" h="76200">
                <a:moveTo>
                  <a:pt x="13195" y="25781"/>
                </a:moveTo>
                <a:lnTo>
                  <a:pt x="10934" y="25996"/>
                </a:lnTo>
                <a:lnTo>
                  <a:pt x="6896" y="27000"/>
                </a:lnTo>
                <a:lnTo>
                  <a:pt x="6477" y="27533"/>
                </a:lnTo>
                <a:lnTo>
                  <a:pt x="13195" y="25781"/>
                </a:lnTo>
                <a:close/>
              </a:path>
              <a:path w="69850" h="76200">
                <a:moveTo>
                  <a:pt x="15024" y="37465"/>
                </a:moveTo>
                <a:lnTo>
                  <a:pt x="6654" y="36715"/>
                </a:lnTo>
                <a:lnTo>
                  <a:pt x="6223" y="37211"/>
                </a:lnTo>
                <a:lnTo>
                  <a:pt x="15024" y="37465"/>
                </a:lnTo>
                <a:close/>
              </a:path>
              <a:path w="69850" h="76200">
                <a:moveTo>
                  <a:pt x="15697" y="70497"/>
                </a:moveTo>
                <a:lnTo>
                  <a:pt x="10058" y="71094"/>
                </a:lnTo>
                <a:lnTo>
                  <a:pt x="10502" y="68084"/>
                </a:lnTo>
                <a:lnTo>
                  <a:pt x="10566" y="67691"/>
                </a:lnTo>
                <a:lnTo>
                  <a:pt x="10858" y="65671"/>
                </a:lnTo>
                <a:lnTo>
                  <a:pt x="6299" y="67691"/>
                </a:lnTo>
                <a:lnTo>
                  <a:pt x="6642" y="61836"/>
                </a:lnTo>
                <a:lnTo>
                  <a:pt x="4876" y="70091"/>
                </a:lnTo>
                <a:lnTo>
                  <a:pt x="9156" y="68084"/>
                </a:lnTo>
                <a:lnTo>
                  <a:pt x="7404" y="73406"/>
                </a:lnTo>
                <a:lnTo>
                  <a:pt x="13995" y="71094"/>
                </a:lnTo>
                <a:lnTo>
                  <a:pt x="15697" y="70497"/>
                </a:lnTo>
                <a:close/>
              </a:path>
              <a:path w="69850" h="76200">
                <a:moveTo>
                  <a:pt x="19850" y="13728"/>
                </a:moveTo>
                <a:lnTo>
                  <a:pt x="17157" y="16814"/>
                </a:lnTo>
                <a:lnTo>
                  <a:pt x="19850" y="13728"/>
                </a:lnTo>
                <a:close/>
              </a:path>
              <a:path w="69850" h="76200">
                <a:moveTo>
                  <a:pt x="20637" y="19075"/>
                </a:moveTo>
                <a:lnTo>
                  <a:pt x="17259" y="16878"/>
                </a:lnTo>
                <a:lnTo>
                  <a:pt x="16573" y="17703"/>
                </a:lnTo>
                <a:lnTo>
                  <a:pt x="19507" y="19621"/>
                </a:lnTo>
                <a:lnTo>
                  <a:pt x="17094" y="23266"/>
                </a:lnTo>
                <a:lnTo>
                  <a:pt x="18516" y="23139"/>
                </a:lnTo>
                <a:lnTo>
                  <a:pt x="20637" y="19075"/>
                </a:lnTo>
                <a:close/>
              </a:path>
              <a:path w="69850" h="76200">
                <a:moveTo>
                  <a:pt x="21996" y="22809"/>
                </a:moveTo>
                <a:lnTo>
                  <a:pt x="18516" y="23139"/>
                </a:lnTo>
                <a:lnTo>
                  <a:pt x="21996" y="22809"/>
                </a:lnTo>
                <a:close/>
              </a:path>
              <a:path w="69850" h="76200">
                <a:moveTo>
                  <a:pt x="26327" y="31775"/>
                </a:moveTo>
                <a:lnTo>
                  <a:pt x="25400" y="32740"/>
                </a:lnTo>
                <a:lnTo>
                  <a:pt x="25666" y="32842"/>
                </a:lnTo>
                <a:lnTo>
                  <a:pt x="26327" y="31775"/>
                </a:lnTo>
                <a:close/>
              </a:path>
              <a:path w="69850" h="76200">
                <a:moveTo>
                  <a:pt x="27673" y="45923"/>
                </a:moveTo>
                <a:lnTo>
                  <a:pt x="23647" y="43256"/>
                </a:lnTo>
                <a:lnTo>
                  <a:pt x="24917" y="39446"/>
                </a:lnTo>
                <a:lnTo>
                  <a:pt x="22034" y="38747"/>
                </a:lnTo>
                <a:lnTo>
                  <a:pt x="21780" y="32042"/>
                </a:lnTo>
                <a:lnTo>
                  <a:pt x="19951" y="38976"/>
                </a:lnTo>
                <a:lnTo>
                  <a:pt x="22923" y="40157"/>
                </a:lnTo>
                <a:lnTo>
                  <a:pt x="22136" y="43421"/>
                </a:lnTo>
                <a:lnTo>
                  <a:pt x="27673" y="45923"/>
                </a:lnTo>
                <a:close/>
              </a:path>
              <a:path w="69850" h="76200">
                <a:moveTo>
                  <a:pt x="30810" y="27063"/>
                </a:moveTo>
                <a:lnTo>
                  <a:pt x="25565" y="22326"/>
                </a:lnTo>
                <a:lnTo>
                  <a:pt x="22098" y="25615"/>
                </a:lnTo>
                <a:lnTo>
                  <a:pt x="28765" y="27749"/>
                </a:lnTo>
                <a:lnTo>
                  <a:pt x="26327" y="31775"/>
                </a:lnTo>
                <a:lnTo>
                  <a:pt x="30810" y="27063"/>
                </a:lnTo>
                <a:close/>
              </a:path>
              <a:path w="69850" h="76200">
                <a:moveTo>
                  <a:pt x="33223" y="35648"/>
                </a:moveTo>
                <a:lnTo>
                  <a:pt x="25666" y="32842"/>
                </a:lnTo>
                <a:lnTo>
                  <a:pt x="24371" y="34988"/>
                </a:lnTo>
                <a:lnTo>
                  <a:pt x="33223" y="35648"/>
                </a:lnTo>
                <a:close/>
              </a:path>
              <a:path w="69850" h="76200">
                <a:moveTo>
                  <a:pt x="34175" y="0"/>
                </a:moveTo>
                <a:lnTo>
                  <a:pt x="28917" y="1727"/>
                </a:lnTo>
                <a:lnTo>
                  <a:pt x="32613" y="5016"/>
                </a:lnTo>
                <a:lnTo>
                  <a:pt x="28206" y="5270"/>
                </a:lnTo>
                <a:lnTo>
                  <a:pt x="33655" y="11531"/>
                </a:lnTo>
                <a:lnTo>
                  <a:pt x="30137" y="6477"/>
                </a:lnTo>
                <a:lnTo>
                  <a:pt x="34074" y="5295"/>
                </a:lnTo>
                <a:lnTo>
                  <a:pt x="30213" y="1765"/>
                </a:lnTo>
                <a:lnTo>
                  <a:pt x="34175" y="0"/>
                </a:lnTo>
                <a:close/>
              </a:path>
              <a:path w="69850" h="76200">
                <a:moveTo>
                  <a:pt x="37947" y="71196"/>
                </a:moveTo>
                <a:lnTo>
                  <a:pt x="32639" y="73634"/>
                </a:lnTo>
                <a:lnTo>
                  <a:pt x="32385" y="69875"/>
                </a:lnTo>
                <a:lnTo>
                  <a:pt x="32270" y="68135"/>
                </a:lnTo>
                <a:lnTo>
                  <a:pt x="28295" y="71589"/>
                </a:lnTo>
                <a:lnTo>
                  <a:pt x="27381" y="65824"/>
                </a:lnTo>
                <a:lnTo>
                  <a:pt x="28028" y="73240"/>
                </a:lnTo>
                <a:lnTo>
                  <a:pt x="29857" y="71589"/>
                </a:lnTo>
                <a:lnTo>
                  <a:pt x="31750" y="69875"/>
                </a:lnTo>
                <a:lnTo>
                  <a:pt x="31165" y="75603"/>
                </a:lnTo>
                <a:lnTo>
                  <a:pt x="34188" y="73634"/>
                </a:lnTo>
                <a:lnTo>
                  <a:pt x="37947" y="71196"/>
                </a:lnTo>
                <a:close/>
              </a:path>
              <a:path w="69850" h="76200">
                <a:moveTo>
                  <a:pt x="40513" y="23202"/>
                </a:moveTo>
                <a:lnTo>
                  <a:pt x="37833" y="26276"/>
                </a:lnTo>
                <a:lnTo>
                  <a:pt x="40513" y="23202"/>
                </a:lnTo>
                <a:close/>
              </a:path>
              <a:path w="69850" h="76200">
                <a:moveTo>
                  <a:pt x="41300" y="28536"/>
                </a:moveTo>
                <a:lnTo>
                  <a:pt x="37934" y="26339"/>
                </a:lnTo>
                <a:lnTo>
                  <a:pt x="37249" y="27165"/>
                </a:lnTo>
                <a:lnTo>
                  <a:pt x="40170" y="29083"/>
                </a:lnTo>
                <a:lnTo>
                  <a:pt x="37757" y="32727"/>
                </a:lnTo>
                <a:lnTo>
                  <a:pt x="39192" y="32600"/>
                </a:lnTo>
                <a:lnTo>
                  <a:pt x="41300" y="28536"/>
                </a:lnTo>
                <a:close/>
              </a:path>
              <a:path w="69850" h="76200">
                <a:moveTo>
                  <a:pt x="42659" y="32270"/>
                </a:moveTo>
                <a:lnTo>
                  <a:pt x="39192" y="32600"/>
                </a:lnTo>
                <a:lnTo>
                  <a:pt x="42659" y="32270"/>
                </a:lnTo>
                <a:close/>
              </a:path>
              <a:path w="69850" h="76200">
                <a:moveTo>
                  <a:pt x="46228" y="19621"/>
                </a:moveTo>
                <a:lnTo>
                  <a:pt x="41452" y="15824"/>
                </a:lnTo>
                <a:lnTo>
                  <a:pt x="44742" y="12115"/>
                </a:lnTo>
                <a:lnTo>
                  <a:pt x="40144" y="10274"/>
                </a:lnTo>
                <a:lnTo>
                  <a:pt x="43268" y="5867"/>
                </a:lnTo>
                <a:lnTo>
                  <a:pt x="37833" y="11087"/>
                </a:lnTo>
                <a:lnTo>
                  <a:pt x="42240" y="12750"/>
                </a:lnTo>
                <a:lnTo>
                  <a:pt x="38239" y="15633"/>
                </a:lnTo>
                <a:lnTo>
                  <a:pt x="46228" y="19621"/>
                </a:lnTo>
                <a:close/>
              </a:path>
              <a:path w="69850" h="76200">
                <a:moveTo>
                  <a:pt x="69342" y="31470"/>
                </a:moveTo>
                <a:lnTo>
                  <a:pt x="68275" y="31356"/>
                </a:lnTo>
                <a:lnTo>
                  <a:pt x="63995" y="37655"/>
                </a:lnTo>
                <a:lnTo>
                  <a:pt x="65722" y="46228"/>
                </a:lnTo>
                <a:lnTo>
                  <a:pt x="66814" y="41402"/>
                </a:lnTo>
                <a:lnTo>
                  <a:pt x="65595" y="37973"/>
                </a:lnTo>
                <a:lnTo>
                  <a:pt x="69075" y="32296"/>
                </a:lnTo>
                <a:lnTo>
                  <a:pt x="69342" y="31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bg object 380"/>
          <p:cNvSpPr/>
          <p:nvPr/>
        </p:nvSpPr>
        <p:spPr>
          <a:xfrm>
            <a:off x="9899713" y="667410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59">
                <a:moveTo>
                  <a:pt x="4737" y="2819"/>
                </a:moveTo>
                <a:lnTo>
                  <a:pt x="5003" y="2908"/>
                </a:lnTo>
                <a:lnTo>
                  <a:pt x="6616" y="3568"/>
                </a:lnTo>
                <a:lnTo>
                  <a:pt x="7238" y="4279"/>
                </a:lnTo>
                <a:lnTo>
                  <a:pt x="8356" y="6108"/>
                </a:lnTo>
                <a:lnTo>
                  <a:pt x="10642" y="9397"/>
                </a:lnTo>
                <a:lnTo>
                  <a:pt x="12851" y="9855"/>
                </a:lnTo>
              </a:path>
              <a:path w="13334" h="10159">
                <a:moveTo>
                  <a:pt x="7450" y="2819"/>
                </a:moveTo>
                <a:lnTo>
                  <a:pt x="4737" y="2819"/>
                </a:lnTo>
                <a:lnTo>
                  <a:pt x="4737" y="2819"/>
                </a:lnTo>
              </a:path>
              <a:path w="13334" h="10159">
                <a:moveTo>
                  <a:pt x="0" y="368"/>
                </a:moveTo>
                <a:lnTo>
                  <a:pt x="152" y="596"/>
                </a:lnTo>
                <a:lnTo>
                  <a:pt x="977" y="1041"/>
                </a:lnTo>
                <a:lnTo>
                  <a:pt x="393" y="2362"/>
                </a:lnTo>
                <a:lnTo>
                  <a:pt x="2146" y="2997"/>
                </a:lnTo>
                <a:lnTo>
                  <a:pt x="4229" y="2870"/>
                </a:lnTo>
                <a:lnTo>
                  <a:pt x="4737" y="2819"/>
                </a:lnTo>
                <a:lnTo>
                  <a:pt x="7450" y="281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81" name="bg object 381"/>
          <p:cNvPicPr/>
          <p:nvPr/>
        </p:nvPicPr>
        <p:blipFill>
          <a:blip r:embed="rId212" cstate="print"/>
          <a:stretch>
            <a:fillRect/>
          </a:stretch>
        </p:blipFill>
        <p:spPr>
          <a:xfrm>
            <a:off x="9654565" y="680035"/>
            <a:ext cx="292696" cy="289610"/>
          </a:xfrm>
          <a:prstGeom prst="rect">
            <a:avLst/>
          </a:prstGeom>
        </p:spPr>
      </p:pic>
      <p:pic>
        <p:nvPicPr>
          <p:cNvPr id="382" name="bg object 382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9683453" y="719997"/>
            <a:ext cx="233284" cy="218747"/>
          </a:xfrm>
          <a:prstGeom prst="rect">
            <a:avLst/>
          </a:prstGeom>
        </p:spPr>
      </p:pic>
      <p:pic>
        <p:nvPicPr>
          <p:cNvPr id="383" name="bg object 383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9769945" y="754671"/>
            <a:ext cx="66776" cy="30149"/>
          </a:xfrm>
          <a:prstGeom prst="rect">
            <a:avLst/>
          </a:prstGeom>
        </p:spPr>
      </p:pic>
      <p:sp>
        <p:nvSpPr>
          <p:cNvPr id="384" name="bg object 384"/>
          <p:cNvSpPr/>
          <p:nvPr/>
        </p:nvSpPr>
        <p:spPr>
          <a:xfrm>
            <a:off x="9736202" y="720810"/>
            <a:ext cx="133350" cy="64769"/>
          </a:xfrm>
          <a:custGeom>
            <a:avLst/>
            <a:gdLst/>
            <a:ahLst/>
            <a:cxnLst/>
            <a:rect l="l" t="t" r="r" b="b"/>
            <a:pathLst>
              <a:path w="133350" h="64770">
                <a:moveTo>
                  <a:pt x="27172" y="59397"/>
                </a:moveTo>
                <a:lnTo>
                  <a:pt x="25831" y="59397"/>
                </a:lnTo>
                <a:lnTo>
                  <a:pt x="26911" y="64312"/>
                </a:lnTo>
                <a:lnTo>
                  <a:pt x="27172" y="59397"/>
                </a:lnTo>
                <a:close/>
              </a:path>
              <a:path w="133350" h="64770">
                <a:moveTo>
                  <a:pt x="66535" y="0"/>
                </a:moveTo>
                <a:lnTo>
                  <a:pt x="0" y="13830"/>
                </a:lnTo>
                <a:lnTo>
                  <a:pt x="30594" y="23240"/>
                </a:lnTo>
                <a:lnTo>
                  <a:pt x="28404" y="28400"/>
                </a:lnTo>
                <a:lnTo>
                  <a:pt x="26543" y="36668"/>
                </a:lnTo>
                <a:lnTo>
                  <a:pt x="24786" y="48026"/>
                </a:lnTo>
                <a:lnTo>
                  <a:pt x="22910" y="62458"/>
                </a:lnTo>
                <a:lnTo>
                  <a:pt x="25831" y="59397"/>
                </a:lnTo>
                <a:lnTo>
                  <a:pt x="27172" y="59397"/>
                </a:lnTo>
                <a:lnTo>
                  <a:pt x="37160" y="22529"/>
                </a:lnTo>
                <a:lnTo>
                  <a:pt x="61836" y="15684"/>
                </a:lnTo>
                <a:lnTo>
                  <a:pt x="65392" y="15684"/>
                </a:lnTo>
                <a:lnTo>
                  <a:pt x="64160" y="15557"/>
                </a:lnTo>
                <a:lnTo>
                  <a:pt x="59982" y="13665"/>
                </a:lnTo>
                <a:lnTo>
                  <a:pt x="60058" y="11798"/>
                </a:lnTo>
                <a:lnTo>
                  <a:pt x="73181" y="11798"/>
                </a:lnTo>
                <a:lnTo>
                  <a:pt x="73253" y="11671"/>
                </a:lnTo>
                <a:lnTo>
                  <a:pt x="129115" y="11671"/>
                </a:lnTo>
                <a:lnTo>
                  <a:pt x="66535" y="0"/>
                </a:lnTo>
                <a:close/>
              </a:path>
              <a:path w="133350" h="64770">
                <a:moveTo>
                  <a:pt x="129115" y="11671"/>
                </a:moveTo>
                <a:lnTo>
                  <a:pt x="73253" y="11671"/>
                </a:lnTo>
                <a:lnTo>
                  <a:pt x="73334" y="11798"/>
                </a:lnTo>
                <a:lnTo>
                  <a:pt x="73431" y="14503"/>
                </a:lnTo>
                <a:lnTo>
                  <a:pt x="70421" y="15633"/>
                </a:lnTo>
                <a:lnTo>
                  <a:pt x="65392" y="15684"/>
                </a:lnTo>
                <a:lnTo>
                  <a:pt x="61836" y="15684"/>
                </a:lnTo>
                <a:lnTo>
                  <a:pt x="57684" y="16761"/>
                </a:lnTo>
                <a:lnTo>
                  <a:pt x="46316" y="20980"/>
                </a:lnTo>
                <a:lnTo>
                  <a:pt x="38887" y="24345"/>
                </a:lnTo>
                <a:lnTo>
                  <a:pt x="38201" y="25031"/>
                </a:lnTo>
                <a:lnTo>
                  <a:pt x="37592" y="25971"/>
                </a:lnTo>
                <a:lnTo>
                  <a:pt x="43637" y="27241"/>
                </a:lnTo>
                <a:lnTo>
                  <a:pt x="66890" y="34378"/>
                </a:lnTo>
                <a:lnTo>
                  <a:pt x="133337" y="12458"/>
                </a:lnTo>
                <a:lnTo>
                  <a:pt x="129115" y="11671"/>
                </a:lnTo>
                <a:close/>
              </a:path>
              <a:path w="133350" h="64770">
                <a:moveTo>
                  <a:pt x="73181" y="11798"/>
                </a:moveTo>
                <a:lnTo>
                  <a:pt x="60058" y="11798"/>
                </a:lnTo>
                <a:lnTo>
                  <a:pt x="60731" y="12903"/>
                </a:lnTo>
                <a:lnTo>
                  <a:pt x="63436" y="13728"/>
                </a:lnTo>
                <a:lnTo>
                  <a:pt x="69913" y="13665"/>
                </a:lnTo>
                <a:lnTo>
                  <a:pt x="72618" y="12788"/>
                </a:lnTo>
                <a:lnTo>
                  <a:pt x="73181" y="11798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5" name="bg object 385"/>
          <p:cNvPicPr/>
          <p:nvPr/>
        </p:nvPicPr>
        <p:blipFill>
          <a:blip r:embed="rId215" cstate="print"/>
          <a:stretch>
            <a:fillRect/>
          </a:stretch>
        </p:blipFill>
        <p:spPr>
          <a:xfrm>
            <a:off x="9737141" y="762939"/>
            <a:ext cx="179324" cy="175145"/>
          </a:xfrm>
          <a:prstGeom prst="rect">
            <a:avLst/>
          </a:prstGeom>
        </p:spPr>
      </p:pic>
      <p:sp>
        <p:nvSpPr>
          <p:cNvPr id="386" name="bg object 386"/>
          <p:cNvSpPr/>
          <p:nvPr/>
        </p:nvSpPr>
        <p:spPr>
          <a:xfrm>
            <a:off x="9737148" y="763225"/>
            <a:ext cx="179070" cy="175260"/>
          </a:xfrm>
          <a:custGeom>
            <a:avLst/>
            <a:gdLst/>
            <a:ahLst/>
            <a:cxnLst/>
            <a:rect l="l" t="t" r="r" b="b"/>
            <a:pathLst>
              <a:path w="179070" h="175259">
                <a:moveTo>
                  <a:pt x="147739" y="3036"/>
                </a:moveTo>
                <a:lnTo>
                  <a:pt x="139289" y="8337"/>
                </a:lnTo>
                <a:lnTo>
                  <a:pt x="133330" y="8299"/>
                </a:lnTo>
                <a:lnTo>
                  <a:pt x="129801" y="6010"/>
                </a:lnTo>
                <a:lnTo>
                  <a:pt x="128638" y="4560"/>
                </a:lnTo>
                <a:lnTo>
                  <a:pt x="107825" y="44272"/>
                </a:lnTo>
                <a:lnTo>
                  <a:pt x="87488" y="72466"/>
                </a:lnTo>
                <a:lnTo>
                  <a:pt x="55566" y="102599"/>
                </a:lnTo>
                <a:lnTo>
                  <a:pt x="0" y="148134"/>
                </a:lnTo>
                <a:lnTo>
                  <a:pt x="9423" y="150610"/>
                </a:lnTo>
                <a:lnTo>
                  <a:pt x="14325" y="146940"/>
                </a:lnTo>
                <a:lnTo>
                  <a:pt x="22428" y="140882"/>
                </a:lnTo>
                <a:lnTo>
                  <a:pt x="25336" y="142863"/>
                </a:lnTo>
                <a:lnTo>
                  <a:pt x="21310" y="146991"/>
                </a:lnTo>
                <a:lnTo>
                  <a:pt x="19354" y="148985"/>
                </a:lnTo>
                <a:lnTo>
                  <a:pt x="13705" y="160380"/>
                </a:lnTo>
                <a:lnTo>
                  <a:pt x="18140" y="170444"/>
                </a:lnTo>
                <a:lnTo>
                  <a:pt x="28068" y="174770"/>
                </a:lnTo>
                <a:lnTo>
                  <a:pt x="38900" y="168949"/>
                </a:lnTo>
                <a:lnTo>
                  <a:pt x="84371" y="115633"/>
                </a:lnTo>
                <a:lnTo>
                  <a:pt x="124204" y="75145"/>
                </a:lnTo>
                <a:lnTo>
                  <a:pt x="154662" y="47743"/>
                </a:lnTo>
                <a:lnTo>
                  <a:pt x="172008" y="33681"/>
                </a:lnTo>
                <a:lnTo>
                  <a:pt x="172758" y="33211"/>
                </a:lnTo>
                <a:lnTo>
                  <a:pt x="173456" y="32678"/>
                </a:lnTo>
                <a:lnTo>
                  <a:pt x="174142" y="32068"/>
                </a:lnTo>
                <a:lnTo>
                  <a:pt x="174447" y="31852"/>
                </a:lnTo>
                <a:lnTo>
                  <a:pt x="174625" y="31700"/>
                </a:lnTo>
                <a:lnTo>
                  <a:pt x="175056" y="31217"/>
                </a:lnTo>
                <a:lnTo>
                  <a:pt x="175526" y="30735"/>
                </a:lnTo>
                <a:lnTo>
                  <a:pt x="175971" y="30201"/>
                </a:lnTo>
                <a:lnTo>
                  <a:pt x="178851" y="17601"/>
                </a:lnTo>
                <a:lnTo>
                  <a:pt x="171575" y="6194"/>
                </a:lnTo>
                <a:lnTo>
                  <a:pt x="159438" y="0"/>
                </a:lnTo>
                <a:lnTo>
                  <a:pt x="147739" y="30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87" name="bg object 387"/>
          <p:cNvPicPr/>
          <p:nvPr/>
        </p:nvPicPr>
        <p:blipFill>
          <a:blip r:embed="rId216" cstate="print"/>
          <a:stretch>
            <a:fillRect/>
          </a:stretch>
        </p:blipFill>
        <p:spPr>
          <a:xfrm>
            <a:off x="9737141" y="762939"/>
            <a:ext cx="179324" cy="175145"/>
          </a:xfrm>
          <a:prstGeom prst="rect">
            <a:avLst/>
          </a:prstGeom>
        </p:spPr>
      </p:pic>
      <p:sp>
        <p:nvSpPr>
          <p:cNvPr id="388" name="bg object 388"/>
          <p:cNvSpPr/>
          <p:nvPr/>
        </p:nvSpPr>
        <p:spPr>
          <a:xfrm>
            <a:off x="9750851" y="774317"/>
            <a:ext cx="161290" cy="163830"/>
          </a:xfrm>
          <a:custGeom>
            <a:avLst/>
            <a:gdLst/>
            <a:ahLst/>
            <a:cxnLst/>
            <a:rect l="l" t="t" r="r" b="b"/>
            <a:pathLst>
              <a:path w="161290" h="163830">
                <a:moveTo>
                  <a:pt x="160924" y="20612"/>
                </a:moveTo>
                <a:lnTo>
                  <a:pt x="122449" y="49245"/>
                </a:lnTo>
                <a:lnTo>
                  <a:pt x="95484" y="73086"/>
                </a:lnTo>
                <a:lnTo>
                  <a:pt x="67305" y="105003"/>
                </a:lnTo>
                <a:lnTo>
                  <a:pt x="25187" y="157861"/>
                </a:lnTo>
                <a:lnTo>
                  <a:pt x="14362" y="163679"/>
                </a:lnTo>
                <a:lnTo>
                  <a:pt x="4436" y="159350"/>
                </a:lnTo>
                <a:lnTo>
                  <a:pt x="0" y="149281"/>
                </a:lnTo>
                <a:lnTo>
                  <a:pt x="5641" y="137883"/>
                </a:lnTo>
                <a:lnTo>
                  <a:pt x="30125" y="113119"/>
                </a:lnTo>
                <a:lnTo>
                  <a:pt x="51830" y="90501"/>
                </a:lnTo>
                <a:lnTo>
                  <a:pt x="82942" y="57104"/>
                </a:lnTo>
                <a:lnTo>
                  <a:pt x="1356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bg object 389"/>
          <p:cNvSpPr/>
          <p:nvPr/>
        </p:nvSpPr>
        <p:spPr>
          <a:xfrm>
            <a:off x="9737149" y="763224"/>
            <a:ext cx="179070" cy="151130"/>
          </a:xfrm>
          <a:custGeom>
            <a:avLst/>
            <a:gdLst/>
            <a:ahLst/>
            <a:cxnLst/>
            <a:rect l="l" t="t" r="r" b="b"/>
            <a:pathLst>
              <a:path w="179070" h="151130">
                <a:moveTo>
                  <a:pt x="153022" y="33150"/>
                </a:moveTo>
                <a:lnTo>
                  <a:pt x="161721" y="24272"/>
                </a:lnTo>
                <a:lnTo>
                  <a:pt x="164528" y="26774"/>
                </a:lnTo>
                <a:lnTo>
                  <a:pt x="164811" y="36039"/>
                </a:lnTo>
                <a:lnTo>
                  <a:pt x="170799" y="34378"/>
                </a:lnTo>
                <a:lnTo>
                  <a:pt x="175971" y="30203"/>
                </a:lnTo>
                <a:lnTo>
                  <a:pt x="178851" y="17597"/>
                </a:lnTo>
                <a:lnTo>
                  <a:pt x="171575" y="6191"/>
                </a:lnTo>
                <a:lnTo>
                  <a:pt x="159438" y="0"/>
                </a:lnTo>
                <a:lnTo>
                  <a:pt x="147739" y="3038"/>
                </a:lnTo>
                <a:lnTo>
                  <a:pt x="139289" y="8339"/>
                </a:lnTo>
                <a:lnTo>
                  <a:pt x="133330" y="8301"/>
                </a:lnTo>
                <a:lnTo>
                  <a:pt x="129801" y="6012"/>
                </a:lnTo>
                <a:lnTo>
                  <a:pt x="128638" y="4562"/>
                </a:lnTo>
                <a:lnTo>
                  <a:pt x="107825" y="44274"/>
                </a:lnTo>
                <a:lnTo>
                  <a:pt x="87488" y="72467"/>
                </a:lnTo>
                <a:lnTo>
                  <a:pt x="55566" y="102601"/>
                </a:lnTo>
                <a:lnTo>
                  <a:pt x="0" y="148135"/>
                </a:lnTo>
                <a:lnTo>
                  <a:pt x="9423" y="150612"/>
                </a:lnTo>
                <a:lnTo>
                  <a:pt x="14325" y="146929"/>
                </a:lnTo>
                <a:lnTo>
                  <a:pt x="22428" y="140871"/>
                </a:lnTo>
                <a:lnTo>
                  <a:pt x="25336" y="1428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bg object 390"/>
          <p:cNvSpPr/>
          <p:nvPr/>
        </p:nvSpPr>
        <p:spPr>
          <a:xfrm>
            <a:off x="9893109" y="787394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11188" y="0"/>
                </a:moveTo>
                <a:lnTo>
                  <a:pt x="0" y="104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bg object 391"/>
          <p:cNvSpPr/>
          <p:nvPr/>
        </p:nvSpPr>
        <p:spPr>
          <a:xfrm>
            <a:off x="9710008" y="771700"/>
            <a:ext cx="18415" cy="19685"/>
          </a:xfrm>
          <a:custGeom>
            <a:avLst/>
            <a:gdLst/>
            <a:ahLst/>
            <a:cxnLst/>
            <a:rect l="l" t="t" r="r" b="b"/>
            <a:pathLst>
              <a:path w="18415" h="19684">
                <a:moveTo>
                  <a:pt x="6413" y="0"/>
                </a:moveTo>
                <a:lnTo>
                  <a:pt x="0" y="5676"/>
                </a:lnTo>
                <a:lnTo>
                  <a:pt x="11899" y="19138"/>
                </a:lnTo>
                <a:lnTo>
                  <a:pt x="18313" y="13474"/>
                </a:lnTo>
                <a:lnTo>
                  <a:pt x="6413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bg object 392"/>
          <p:cNvSpPr/>
          <p:nvPr/>
        </p:nvSpPr>
        <p:spPr>
          <a:xfrm>
            <a:off x="9710008" y="771700"/>
            <a:ext cx="18415" cy="19685"/>
          </a:xfrm>
          <a:custGeom>
            <a:avLst/>
            <a:gdLst/>
            <a:ahLst/>
            <a:cxnLst/>
            <a:rect l="l" t="t" r="r" b="b"/>
            <a:pathLst>
              <a:path w="18415" h="19684">
                <a:moveTo>
                  <a:pt x="18313" y="13474"/>
                </a:moveTo>
                <a:lnTo>
                  <a:pt x="11899" y="19138"/>
                </a:lnTo>
                <a:lnTo>
                  <a:pt x="0" y="5676"/>
                </a:lnTo>
                <a:lnTo>
                  <a:pt x="6413" y="0"/>
                </a:lnTo>
                <a:lnTo>
                  <a:pt x="18313" y="134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bg object 393"/>
          <p:cNvSpPr/>
          <p:nvPr/>
        </p:nvSpPr>
        <p:spPr>
          <a:xfrm>
            <a:off x="9684197" y="756108"/>
            <a:ext cx="43815" cy="40640"/>
          </a:xfrm>
          <a:custGeom>
            <a:avLst/>
            <a:gdLst/>
            <a:ahLst/>
            <a:cxnLst/>
            <a:rect l="l" t="t" r="r" b="b"/>
            <a:pathLst>
              <a:path w="43815" h="40640">
                <a:moveTo>
                  <a:pt x="927" y="16471"/>
                </a:moveTo>
                <a:lnTo>
                  <a:pt x="0" y="27444"/>
                </a:lnTo>
                <a:lnTo>
                  <a:pt x="10845" y="39636"/>
                </a:lnTo>
                <a:lnTo>
                  <a:pt x="21869" y="40170"/>
                </a:lnTo>
                <a:lnTo>
                  <a:pt x="16827" y="36156"/>
                </a:lnTo>
                <a:lnTo>
                  <a:pt x="19634" y="24574"/>
                </a:lnTo>
                <a:lnTo>
                  <a:pt x="22660" y="21666"/>
                </a:lnTo>
                <a:lnTo>
                  <a:pt x="4114" y="21666"/>
                </a:lnTo>
                <a:lnTo>
                  <a:pt x="927" y="16471"/>
                </a:lnTo>
                <a:close/>
              </a:path>
              <a:path w="43815" h="40640">
                <a:moveTo>
                  <a:pt x="43522" y="0"/>
                </a:moveTo>
                <a:lnTo>
                  <a:pt x="32473" y="2705"/>
                </a:lnTo>
                <a:lnTo>
                  <a:pt x="28968" y="10566"/>
                </a:lnTo>
                <a:lnTo>
                  <a:pt x="25006" y="14211"/>
                </a:lnTo>
                <a:lnTo>
                  <a:pt x="16027" y="20637"/>
                </a:lnTo>
                <a:lnTo>
                  <a:pt x="4114" y="21666"/>
                </a:lnTo>
                <a:lnTo>
                  <a:pt x="22660" y="21666"/>
                </a:lnTo>
                <a:lnTo>
                  <a:pt x="27482" y="17030"/>
                </a:lnTo>
                <a:lnTo>
                  <a:pt x="31178" y="13538"/>
                </a:lnTo>
                <a:lnTo>
                  <a:pt x="39471" y="10629"/>
                </a:lnTo>
                <a:lnTo>
                  <a:pt x="43522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bg object 394"/>
          <p:cNvSpPr/>
          <p:nvPr/>
        </p:nvSpPr>
        <p:spPr>
          <a:xfrm>
            <a:off x="9684197" y="756108"/>
            <a:ext cx="43815" cy="40640"/>
          </a:xfrm>
          <a:custGeom>
            <a:avLst/>
            <a:gdLst/>
            <a:ahLst/>
            <a:cxnLst/>
            <a:rect l="l" t="t" r="r" b="b"/>
            <a:pathLst>
              <a:path w="43815" h="40640">
                <a:moveTo>
                  <a:pt x="927" y="16471"/>
                </a:moveTo>
                <a:lnTo>
                  <a:pt x="0" y="27444"/>
                </a:lnTo>
                <a:lnTo>
                  <a:pt x="5422" y="33540"/>
                </a:lnTo>
                <a:lnTo>
                  <a:pt x="10845" y="39636"/>
                </a:lnTo>
                <a:lnTo>
                  <a:pt x="21869" y="40170"/>
                </a:lnTo>
                <a:lnTo>
                  <a:pt x="16827" y="36156"/>
                </a:lnTo>
                <a:lnTo>
                  <a:pt x="18224" y="30378"/>
                </a:lnTo>
                <a:lnTo>
                  <a:pt x="19634" y="24574"/>
                </a:lnTo>
                <a:lnTo>
                  <a:pt x="27482" y="17030"/>
                </a:lnTo>
                <a:lnTo>
                  <a:pt x="31178" y="13538"/>
                </a:lnTo>
                <a:lnTo>
                  <a:pt x="39471" y="10629"/>
                </a:lnTo>
                <a:lnTo>
                  <a:pt x="43522" y="0"/>
                </a:lnTo>
                <a:lnTo>
                  <a:pt x="32473" y="2705"/>
                </a:lnTo>
                <a:lnTo>
                  <a:pt x="28968" y="10566"/>
                </a:lnTo>
                <a:lnTo>
                  <a:pt x="25006" y="14211"/>
                </a:lnTo>
                <a:lnTo>
                  <a:pt x="16027" y="20637"/>
                </a:lnTo>
                <a:lnTo>
                  <a:pt x="10071" y="21145"/>
                </a:lnTo>
                <a:lnTo>
                  <a:pt x="4114" y="21666"/>
                </a:lnTo>
                <a:lnTo>
                  <a:pt x="927" y="1647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bg object 395"/>
          <p:cNvSpPr/>
          <p:nvPr/>
        </p:nvSpPr>
        <p:spPr>
          <a:xfrm>
            <a:off x="9716927" y="760674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6146" y="0"/>
                </a:moveTo>
                <a:lnTo>
                  <a:pt x="0" y="5422"/>
                </a:lnTo>
                <a:lnTo>
                  <a:pt x="4838" y="4508"/>
                </a:lnTo>
                <a:lnTo>
                  <a:pt x="6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bg object 396"/>
          <p:cNvSpPr/>
          <p:nvPr/>
        </p:nvSpPr>
        <p:spPr>
          <a:xfrm>
            <a:off x="9703911" y="764611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7137" y="0"/>
                </a:moveTo>
                <a:lnTo>
                  <a:pt x="6451" y="596"/>
                </a:lnTo>
                <a:lnTo>
                  <a:pt x="76" y="6235"/>
                </a:lnTo>
                <a:lnTo>
                  <a:pt x="0" y="7277"/>
                </a:lnTo>
                <a:lnTo>
                  <a:pt x="5842" y="13868"/>
                </a:lnTo>
                <a:lnTo>
                  <a:pt x="6870" y="13931"/>
                </a:lnTo>
                <a:lnTo>
                  <a:pt x="13931" y="7696"/>
                </a:lnTo>
                <a:lnTo>
                  <a:pt x="13995" y="6667"/>
                </a:lnTo>
                <a:lnTo>
                  <a:pt x="8153" y="63"/>
                </a:lnTo>
                <a:lnTo>
                  <a:pt x="7137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bg object 397"/>
          <p:cNvSpPr/>
          <p:nvPr/>
        </p:nvSpPr>
        <p:spPr>
          <a:xfrm>
            <a:off x="9703911" y="764611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6451" y="596"/>
                </a:moveTo>
                <a:lnTo>
                  <a:pt x="749" y="5638"/>
                </a:lnTo>
                <a:lnTo>
                  <a:pt x="76" y="6235"/>
                </a:lnTo>
                <a:lnTo>
                  <a:pt x="0" y="7277"/>
                </a:lnTo>
                <a:lnTo>
                  <a:pt x="596" y="7937"/>
                </a:lnTo>
                <a:lnTo>
                  <a:pt x="5245" y="13195"/>
                </a:lnTo>
                <a:lnTo>
                  <a:pt x="5842" y="13868"/>
                </a:lnTo>
                <a:lnTo>
                  <a:pt x="6870" y="13931"/>
                </a:lnTo>
                <a:lnTo>
                  <a:pt x="7543" y="13347"/>
                </a:lnTo>
                <a:lnTo>
                  <a:pt x="13258" y="8280"/>
                </a:lnTo>
                <a:lnTo>
                  <a:pt x="13931" y="7696"/>
                </a:lnTo>
                <a:lnTo>
                  <a:pt x="7137" y="0"/>
                </a:lnTo>
                <a:lnTo>
                  <a:pt x="6451" y="5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bg object 398"/>
          <p:cNvSpPr/>
          <p:nvPr/>
        </p:nvSpPr>
        <p:spPr>
          <a:xfrm>
            <a:off x="9711899" y="76431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1244" y="0"/>
                </a:moveTo>
                <a:lnTo>
                  <a:pt x="647" y="520"/>
                </a:lnTo>
                <a:lnTo>
                  <a:pt x="76" y="1041"/>
                </a:lnTo>
                <a:lnTo>
                  <a:pt x="0" y="1930"/>
                </a:lnTo>
                <a:lnTo>
                  <a:pt x="507" y="2514"/>
                </a:lnTo>
                <a:lnTo>
                  <a:pt x="4432" y="6934"/>
                </a:lnTo>
                <a:lnTo>
                  <a:pt x="5321" y="6984"/>
                </a:lnTo>
                <a:lnTo>
                  <a:pt x="6502" y="5943"/>
                </a:lnTo>
                <a:lnTo>
                  <a:pt x="6565" y="5041"/>
                </a:lnTo>
                <a:lnTo>
                  <a:pt x="2133" y="50"/>
                </a:lnTo>
                <a:lnTo>
                  <a:pt x="1244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bg object 399"/>
          <p:cNvSpPr/>
          <p:nvPr/>
        </p:nvSpPr>
        <p:spPr>
          <a:xfrm>
            <a:off x="9711899" y="76431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507" y="2514"/>
                </a:moveTo>
                <a:lnTo>
                  <a:pt x="3911" y="6349"/>
                </a:lnTo>
                <a:lnTo>
                  <a:pt x="4432" y="6934"/>
                </a:lnTo>
                <a:lnTo>
                  <a:pt x="5321" y="6984"/>
                </a:lnTo>
                <a:lnTo>
                  <a:pt x="5905" y="6464"/>
                </a:lnTo>
                <a:lnTo>
                  <a:pt x="6502" y="5943"/>
                </a:lnTo>
                <a:lnTo>
                  <a:pt x="6565" y="5041"/>
                </a:lnTo>
                <a:lnTo>
                  <a:pt x="6045" y="4457"/>
                </a:lnTo>
                <a:lnTo>
                  <a:pt x="2654" y="634"/>
                </a:lnTo>
                <a:lnTo>
                  <a:pt x="2133" y="50"/>
                </a:lnTo>
                <a:lnTo>
                  <a:pt x="1244" y="0"/>
                </a:lnTo>
                <a:lnTo>
                  <a:pt x="647" y="520"/>
                </a:lnTo>
                <a:lnTo>
                  <a:pt x="76" y="1041"/>
                </a:lnTo>
                <a:lnTo>
                  <a:pt x="0" y="1930"/>
                </a:lnTo>
                <a:lnTo>
                  <a:pt x="507" y="25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bg object 400"/>
          <p:cNvSpPr/>
          <p:nvPr/>
        </p:nvSpPr>
        <p:spPr>
          <a:xfrm>
            <a:off x="9695204" y="754032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0" y="0"/>
                </a:moveTo>
                <a:lnTo>
                  <a:pt x="2997" y="10921"/>
                </a:lnTo>
                <a:lnTo>
                  <a:pt x="9461" y="13627"/>
                </a:lnTo>
                <a:lnTo>
                  <a:pt x="12293" y="11137"/>
                </a:lnTo>
                <a:lnTo>
                  <a:pt x="10858" y="3987"/>
                </a:lnTo>
                <a:lnTo>
                  <a:pt x="0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bg object 401"/>
          <p:cNvSpPr/>
          <p:nvPr/>
        </p:nvSpPr>
        <p:spPr>
          <a:xfrm>
            <a:off x="9695204" y="754032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12293" y="11137"/>
                </a:moveTo>
                <a:lnTo>
                  <a:pt x="10858" y="3987"/>
                </a:lnTo>
                <a:lnTo>
                  <a:pt x="0" y="0"/>
                </a:lnTo>
                <a:lnTo>
                  <a:pt x="2997" y="10921"/>
                </a:lnTo>
                <a:lnTo>
                  <a:pt x="9461" y="13627"/>
                </a:lnTo>
                <a:lnTo>
                  <a:pt x="12293" y="1113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bg object 402"/>
          <p:cNvSpPr/>
          <p:nvPr/>
        </p:nvSpPr>
        <p:spPr>
          <a:xfrm>
            <a:off x="9702803" y="763116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4">
                <a:moveTo>
                  <a:pt x="5156" y="0"/>
                </a:moveTo>
                <a:lnTo>
                  <a:pt x="4483" y="596"/>
                </a:lnTo>
                <a:lnTo>
                  <a:pt x="76" y="4495"/>
                </a:lnTo>
                <a:lnTo>
                  <a:pt x="0" y="5524"/>
                </a:lnTo>
                <a:lnTo>
                  <a:pt x="609" y="6197"/>
                </a:lnTo>
                <a:lnTo>
                  <a:pt x="1193" y="6870"/>
                </a:lnTo>
                <a:lnTo>
                  <a:pt x="2222" y="6934"/>
                </a:lnTo>
                <a:lnTo>
                  <a:pt x="2908" y="6350"/>
                </a:lnTo>
                <a:lnTo>
                  <a:pt x="6642" y="3035"/>
                </a:lnTo>
                <a:lnTo>
                  <a:pt x="7327" y="2451"/>
                </a:lnTo>
                <a:lnTo>
                  <a:pt x="7378" y="1409"/>
                </a:lnTo>
                <a:lnTo>
                  <a:pt x="6794" y="736"/>
                </a:lnTo>
                <a:lnTo>
                  <a:pt x="6184" y="63"/>
                </a:lnTo>
                <a:lnTo>
                  <a:pt x="5156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bg object 403"/>
          <p:cNvSpPr/>
          <p:nvPr/>
        </p:nvSpPr>
        <p:spPr>
          <a:xfrm>
            <a:off x="9702803" y="763116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4">
                <a:moveTo>
                  <a:pt x="4483" y="596"/>
                </a:moveTo>
                <a:lnTo>
                  <a:pt x="749" y="3898"/>
                </a:lnTo>
                <a:lnTo>
                  <a:pt x="76" y="4495"/>
                </a:lnTo>
                <a:lnTo>
                  <a:pt x="0" y="5524"/>
                </a:lnTo>
                <a:lnTo>
                  <a:pt x="609" y="6197"/>
                </a:lnTo>
                <a:lnTo>
                  <a:pt x="1193" y="6870"/>
                </a:lnTo>
                <a:lnTo>
                  <a:pt x="2222" y="6934"/>
                </a:lnTo>
                <a:lnTo>
                  <a:pt x="2908" y="6350"/>
                </a:lnTo>
                <a:lnTo>
                  <a:pt x="6642" y="3035"/>
                </a:lnTo>
                <a:lnTo>
                  <a:pt x="7327" y="2451"/>
                </a:lnTo>
                <a:lnTo>
                  <a:pt x="7378" y="1409"/>
                </a:lnTo>
                <a:lnTo>
                  <a:pt x="6794" y="736"/>
                </a:lnTo>
                <a:lnTo>
                  <a:pt x="6184" y="63"/>
                </a:lnTo>
                <a:lnTo>
                  <a:pt x="5156" y="0"/>
                </a:lnTo>
                <a:lnTo>
                  <a:pt x="4483" y="5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04" name="bg object 404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9708108" y="772019"/>
            <a:ext cx="140574" cy="152460"/>
          </a:xfrm>
          <a:prstGeom prst="rect">
            <a:avLst/>
          </a:prstGeom>
        </p:spPr>
      </p:pic>
      <p:pic>
        <p:nvPicPr>
          <p:cNvPr id="405" name="bg object 405"/>
          <p:cNvPicPr/>
          <p:nvPr/>
        </p:nvPicPr>
        <p:blipFill>
          <a:blip r:embed="rId218" cstate="print"/>
          <a:stretch>
            <a:fillRect/>
          </a:stretch>
        </p:blipFill>
        <p:spPr>
          <a:xfrm>
            <a:off x="9829534" y="907488"/>
            <a:ext cx="27341" cy="28555"/>
          </a:xfrm>
          <a:prstGeom prst="rect">
            <a:avLst/>
          </a:prstGeom>
        </p:spPr>
      </p:pic>
      <p:sp>
        <p:nvSpPr>
          <p:cNvPr id="406" name="bg object 406"/>
          <p:cNvSpPr/>
          <p:nvPr/>
        </p:nvSpPr>
        <p:spPr>
          <a:xfrm>
            <a:off x="9838637" y="914587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90">
                <a:moveTo>
                  <a:pt x="18238" y="13834"/>
                </a:moveTo>
                <a:lnTo>
                  <a:pt x="6005" y="0"/>
                </a:lnTo>
              </a:path>
              <a:path w="18415" h="21590">
                <a:moveTo>
                  <a:pt x="2511" y="961"/>
                </a:moveTo>
                <a:lnTo>
                  <a:pt x="0" y="3178"/>
                </a:lnTo>
              </a:path>
              <a:path w="18415" h="21590">
                <a:moveTo>
                  <a:pt x="13204" y="21212"/>
                </a:moveTo>
                <a:lnTo>
                  <a:pt x="14458" y="20105"/>
                </a:lnTo>
              </a:path>
              <a:path w="18415" h="21590">
                <a:moveTo>
                  <a:pt x="17225" y="17664"/>
                </a:moveTo>
                <a:lnTo>
                  <a:pt x="17540" y="173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7" name="bg object 407"/>
          <p:cNvSpPr/>
          <p:nvPr/>
        </p:nvSpPr>
        <p:spPr>
          <a:xfrm>
            <a:off x="9836032" y="914200"/>
            <a:ext cx="20955" cy="22225"/>
          </a:xfrm>
          <a:custGeom>
            <a:avLst/>
            <a:gdLst/>
            <a:ahLst/>
            <a:cxnLst/>
            <a:rect l="l" t="t" r="r" b="b"/>
            <a:pathLst>
              <a:path w="20954" h="22225">
                <a:moveTo>
                  <a:pt x="8623" y="393"/>
                </a:moveTo>
                <a:lnTo>
                  <a:pt x="0" y="8026"/>
                </a:lnTo>
                <a:lnTo>
                  <a:pt x="11239" y="20751"/>
                </a:lnTo>
                <a:lnTo>
                  <a:pt x="12230" y="21843"/>
                </a:lnTo>
                <a:lnTo>
                  <a:pt x="15824" y="21589"/>
                </a:lnTo>
                <a:lnTo>
                  <a:pt x="17983" y="19684"/>
                </a:lnTo>
                <a:lnTo>
                  <a:pt x="20142" y="17779"/>
                </a:lnTo>
                <a:lnTo>
                  <a:pt x="20840" y="14223"/>
                </a:lnTo>
                <a:lnTo>
                  <a:pt x="19875" y="13119"/>
                </a:lnTo>
                <a:lnTo>
                  <a:pt x="8623" y="3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bg object 408"/>
          <p:cNvSpPr/>
          <p:nvPr/>
        </p:nvSpPr>
        <p:spPr>
          <a:xfrm>
            <a:off x="9836032" y="914200"/>
            <a:ext cx="20955" cy="22225"/>
          </a:xfrm>
          <a:custGeom>
            <a:avLst/>
            <a:gdLst/>
            <a:ahLst/>
            <a:cxnLst/>
            <a:rect l="l" t="t" r="r" b="b"/>
            <a:pathLst>
              <a:path w="20954" h="22225">
                <a:moveTo>
                  <a:pt x="7124" y="0"/>
                </a:moveTo>
                <a:lnTo>
                  <a:pt x="5397" y="1092"/>
                </a:lnTo>
                <a:lnTo>
                  <a:pt x="1092" y="4914"/>
                </a:lnTo>
                <a:lnTo>
                  <a:pt x="165" y="6248"/>
                </a:lnTo>
                <a:lnTo>
                  <a:pt x="0" y="8026"/>
                </a:lnTo>
                <a:lnTo>
                  <a:pt x="12230" y="21843"/>
                </a:lnTo>
                <a:lnTo>
                  <a:pt x="15824" y="21589"/>
                </a:lnTo>
                <a:lnTo>
                  <a:pt x="20142" y="17779"/>
                </a:lnTo>
                <a:lnTo>
                  <a:pt x="20840" y="14223"/>
                </a:lnTo>
                <a:lnTo>
                  <a:pt x="8623" y="393"/>
                </a:lnTo>
                <a:lnTo>
                  <a:pt x="7124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bg object 409"/>
          <p:cNvSpPr/>
          <p:nvPr/>
        </p:nvSpPr>
        <p:spPr>
          <a:xfrm>
            <a:off x="9836032" y="914200"/>
            <a:ext cx="20955" cy="22225"/>
          </a:xfrm>
          <a:custGeom>
            <a:avLst/>
            <a:gdLst/>
            <a:ahLst/>
            <a:cxnLst/>
            <a:rect l="l" t="t" r="r" b="b"/>
            <a:pathLst>
              <a:path w="20954" h="22225">
                <a:moveTo>
                  <a:pt x="8623" y="393"/>
                </a:moveTo>
                <a:lnTo>
                  <a:pt x="0" y="8026"/>
                </a:lnTo>
                <a:lnTo>
                  <a:pt x="11239" y="20751"/>
                </a:lnTo>
                <a:lnTo>
                  <a:pt x="12230" y="21843"/>
                </a:lnTo>
                <a:lnTo>
                  <a:pt x="15824" y="21589"/>
                </a:lnTo>
                <a:lnTo>
                  <a:pt x="17983" y="19684"/>
                </a:lnTo>
                <a:lnTo>
                  <a:pt x="20142" y="17779"/>
                </a:lnTo>
                <a:lnTo>
                  <a:pt x="20840" y="14223"/>
                </a:lnTo>
                <a:lnTo>
                  <a:pt x="19875" y="13119"/>
                </a:lnTo>
                <a:lnTo>
                  <a:pt x="8623" y="3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bg object 410"/>
          <p:cNvSpPr/>
          <p:nvPr/>
        </p:nvSpPr>
        <p:spPr>
          <a:xfrm>
            <a:off x="9837347" y="918594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5" h="8255">
                <a:moveTo>
                  <a:pt x="2692" y="8166"/>
                </a:moveTo>
                <a:lnTo>
                  <a:pt x="2628" y="6667"/>
                </a:lnTo>
                <a:lnTo>
                  <a:pt x="2743" y="4749"/>
                </a:lnTo>
                <a:lnTo>
                  <a:pt x="5156" y="1943"/>
                </a:lnTo>
              </a:path>
              <a:path w="12065" h="8255">
                <a:moveTo>
                  <a:pt x="0" y="4686"/>
                </a:moveTo>
                <a:lnTo>
                  <a:pt x="6807" y="0"/>
                </a:lnTo>
                <a:lnTo>
                  <a:pt x="11849" y="10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bg object 411"/>
          <p:cNvSpPr/>
          <p:nvPr/>
        </p:nvSpPr>
        <p:spPr>
          <a:xfrm>
            <a:off x="9733736" y="798184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660" y="0"/>
                </a:moveTo>
                <a:lnTo>
                  <a:pt x="0" y="10579"/>
                </a:lnTo>
                <a:lnTo>
                  <a:pt x="3035" y="10756"/>
                </a:lnTo>
                <a:lnTo>
                  <a:pt x="3530" y="3238"/>
                </a:lnTo>
                <a:lnTo>
                  <a:pt x="11036" y="3682"/>
                </a:lnTo>
                <a:lnTo>
                  <a:pt x="11239" y="647"/>
                </a:lnTo>
                <a:lnTo>
                  <a:pt x="660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bg object 412"/>
          <p:cNvSpPr/>
          <p:nvPr/>
        </p:nvSpPr>
        <p:spPr>
          <a:xfrm>
            <a:off x="9733736" y="798184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660" y="0"/>
                </a:moveTo>
                <a:lnTo>
                  <a:pt x="11239" y="647"/>
                </a:lnTo>
                <a:lnTo>
                  <a:pt x="11036" y="3682"/>
                </a:lnTo>
                <a:lnTo>
                  <a:pt x="3530" y="3238"/>
                </a:lnTo>
                <a:lnTo>
                  <a:pt x="3035" y="10756"/>
                </a:lnTo>
                <a:lnTo>
                  <a:pt x="0" y="10579"/>
                </a:lnTo>
                <a:lnTo>
                  <a:pt x="6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3" name="bg object 413"/>
          <p:cNvSpPr/>
          <p:nvPr/>
        </p:nvSpPr>
        <p:spPr>
          <a:xfrm>
            <a:off x="9686871" y="776605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5" h="16509">
                <a:moveTo>
                  <a:pt x="0" y="0"/>
                </a:moveTo>
                <a:lnTo>
                  <a:pt x="939" y="5232"/>
                </a:lnTo>
                <a:lnTo>
                  <a:pt x="3251" y="13589"/>
                </a:lnTo>
                <a:lnTo>
                  <a:pt x="10312" y="16205"/>
                </a:lnTo>
                <a:lnTo>
                  <a:pt x="5321" y="13233"/>
                </a:lnTo>
                <a:lnTo>
                  <a:pt x="4343" y="10706"/>
                </a:lnTo>
                <a:lnTo>
                  <a:pt x="3441" y="2108"/>
                </a:lnTo>
                <a:lnTo>
                  <a:pt x="1206" y="1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bg object 414"/>
          <p:cNvSpPr/>
          <p:nvPr/>
        </p:nvSpPr>
        <p:spPr>
          <a:xfrm>
            <a:off x="9687115" y="888999"/>
            <a:ext cx="53340" cy="59690"/>
          </a:xfrm>
          <a:custGeom>
            <a:avLst/>
            <a:gdLst/>
            <a:ahLst/>
            <a:cxnLst/>
            <a:rect l="l" t="t" r="r" b="b"/>
            <a:pathLst>
              <a:path w="53340" h="59690">
                <a:moveTo>
                  <a:pt x="3568" y="28092"/>
                </a:moveTo>
                <a:lnTo>
                  <a:pt x="1689" y="26111"/>
                </a:lnTo>
                <a:lnTo>
                  <a:pt x="1905" y="27927"/>
                </a:lnTo>
                <a:lnTo>
                  <a:pt x="3568" y="28092"/>
                </a:lnTo>
                <a:close/>
              </a:path>
              <a:path w="53340" h="59690">
                <a:moveTo>
                  <a:pt x="10325" y="21577"/>
                </a:moveTo>
                <a:lnTo>
                  <a:pt x="6743" y="20650"/>
                </a:lnTo>
                <a:lnTo>
                  <a:pt x="5765" y="18275"/>
                </a:lnTo>
                <a:lnTo>
                  <a:pt x="4572" y="20472"/>
                </a:lnTo>
                <a:lnTo>
                  <a:pt x="7823" y="24803"/>
                </a:lnTo>
                <a:lnTo>
                  <a:pt x="9893" y="24523"/>
                </a:lnTo>
                <a:lnTo>
                  <a:pt x="10325" y="21577"/>
                </a:lnTo>
                <a:close/>
              </a:path>
              <a:path w="53340" h="59690">
                <a:moveTo>
                  <a:pt x="23025" y="40868"/>
                </a:moveTo>
                <a:lnTo>
                  <a:pt x="21920" y="39204"/>
                </a:lnTo>
                <a:lnTo>
                  <a:pt x="19240" y="36220"/>
                </a:lnTo>
                <a:lnTo>
                  <a:pt x="17716" y="35052"/>
                </a:lnTo>
                <a:lnTo>
                  <a:pt x="16395" y="38430"/>
                </a:lnTo>
                <a:lnTo>
                  <a:pt x="20853" y="40271"/>
                </a:lnTo>
                <a:lnTo>
                  <a:pt x="23025" y="40868"/>
                </a:lnTo>
                <a:close/>
              </a:path>
              <a:path w="53340" h="59690">
                <a:moveTo>
                  <a:pt x="25171" y="34569"/>
                </a:moveTo>
                <a:lnTo>
                  <a:pt x="20662" y="29248"/>
                </a:lnTo>
                <a:lnTo>
                  <a:pt x="18808" y="31457"/>
                </a:lnTo>
                <a:lnTo>
                  <a:pt x="21310" y="32918"/>
                </a:lnTo>
                <a:lnTo>
                  <a:pt x="21374" y="35864"/>
                </a:lnTo>
                <a:lnTo>
                  <a:pt x="23698" y="36093"/>
                </a:lnTo>
                <a:lnTo>
                  <a:pt x="25171" y="34569"/>
                </a:lnTo>
                <a:close/>
              </a:path>
              <a:path w="53340" h="59690">
                <a:moveTo>
                  <a:pt x="33121" y="56451"/>
                </a:moveTo>
                <a:lnTo>
                  <a:pt x="30022" y="54140"/>
                </a:lnTo>
                <a:lnTo>
                  <a:pt x="29489" y="53530"/>
                </a:lnTo>
                <a:lnTo>
                  <a:pt x="29832" y="54991"/>
                </a:lnTo>
                <a:lnTo>
                  <a:pt x="33121" y="56451"/>
                </a:lnTo>
                <a:close/>
              </a:path>
              <a:path w="53340" h="59690">
                <a:moveTo>
                  <a:pt x="37071" y="46482"/>
                </a:moveTo>
                <a:lnTo>
                  <a:pt x="36995" y="44488"/>
                </a:lnTo>
                <a:lnTo>
                  <a:pt x="33578" y="43484"/>
                </a:lnTo>
                <a:lnTo>
                  <a:pt x="32207" y="42633"/>
                </a:lnTo>
                <a:lnTo>
                  <a:pt x="31254" y="44450"/>
                </a:lnTo>
                <a:lnTo>
                  <a:pt x="35610" y="46380"/>
                </a:lnTo>
                <a:lnTo>
                  <a:pt x="37071" y="46482"/>
                </a:lnTo>
                <a:close/>
              </a:path>
              <a:path w="53340" h="59690">
                <a:moveTo>
                  <a:pt x="37592" y="47637"/>
                </a:moveTo>
                <a:lnTo>
                  <a:pt x="31902" y="48069"/>
                </a:lnTo>
                <a:lnTo>
                  <a:pt x="29921" y="46659"/>
                </a:lnTo>
                <a:lnTo>
                  <a:pt x="30403" y="48996"/>
                </a:lnTo>
                <a:lnTo>
                  <a:pt x="34213" y="49212"/>
                </a:lnTo>
                <a:lnTo>
                  <a:pt x="35991" y="50888"/>
                </a:lnTo>
                <a:lnTo>
                  <a:pt x="37592" y="47637"/>
                </a:lnTo>
                <a:close/>
              </a:path>
              <a:path w="53340" h="59690">
                <a:moveTo>
                  <a:pt x="38100" y="39700"/>
                </a:moveTo>
                <a:lnTo>
                  <a:pt x="36601" y="38747"/>
                </a:lnTo>
                <a:lnTo>
                  <a:pt x="35102" y="37071"/>
                </a:lnTo>
                <a:lnTo>
                  <a:pt x="33693" y="38620"/>
                </a:lnTo>
                <a:lnTo>
                  <a:pt x="35191" y="40043"/>
                </a:lnTo>
                <a:lnTo>
                  <a:pt x="36690" y="41770"/>
                </a:lnTo>
                <a:lnTo>
                  <a:pt x="38100" y="39700"/>
                </a:lnTo>
                <a:close/>
              </a:path>
              <a:path w="53340" h="59690">
                <a:moveTo>
                  <a:pt x="50190" y="18503"/>
                </a:moveTo>
                <a:lnTo>
                  <a:pt x="44615" y="18516"/>
                </a:lnTo>
                <a:lnTo>
                  <a:pt x="39789" y="20789"/>
                </a:lnTo>
                <a:lnTo>
                  <a:pt x="37757" y="24269"/>
                </a:lnTo>
                <a:lnTo>
                  <a:pt x="37668" y="24625"/>
                </a:lnTo>
                <a:lnTo>
                  <a:pt x="37452" y="24765"/>
                </a:lnTo>
                <a:lnTo>
                  <a:pt x="37185" y="24269"/>
                </a:lnTo>
                <a:lnTo>
                  <a:pt x="35775" y="23279"/>
                </a:lnTo>
                <a:lnTo>
                  <a:pt x="35775" y="26657"/>
                </a:lnTo>
                <a:lnTo>
                  <a:pt x="26555" y="31419"/>
                </a:lnTo>
                <a:lnTo>
                  <a:pt x="26873" y="36652"/>
                </a:lnTo>
                <a:lnTo>
                  <a:pt x="27000" y="41325"/>
                </a:lnTo>
                <a:lnTo>
                  <a:pt x="25984" y="47561"/>
                </a:lnTo>
                <a:lnTo>
                  <a:pt x="21132" y="45935"/>
                </a:lnTo>
                <a:lnTo>
                  <a:pt x="16002" y="41097"/>
                </a:lnTo>
                <a:lnTo>
                  <a:pt x="15773" y="35166"/>
                </a:lnTo>
                <a:lnTo>
                  <a:pt x="15595" y="30264"/>
                </a:lnTo>
                <a:lnTo>
                  <a:pt x="19951" y="23139"/>
                </a:lnTo>
                <a:lnTo>
                  <a:pt x="22136" y="20129"/>
                </a:lnTo>
                <a:lnTo>
                  <a:pt x="23177" y="22085"/>
                </a:lnTo>
                <a:lnTo>
                  <a:pt x="25654" y="23622"/>
                </a:lnTo>
                <a:lnTo>
                  <a:pt x="27838" y="20637"/>
                </a:lnTo>
                <a:lnTo>
                  <a:pt x="30353" y="22364"/>
                </a:lnTo>
                <a:lnTo>
                  <a:pt x="33362" y="23266"/>
                </a:lnTo>
                <a:lnTo>
                  <a:pt x="35775" y="26657"/>
                </a:lnTo>
                <a:lnTo>
                  <a:pt x="35775" y="23279"/>
                </a:lnTo>
                <a:lnTo>
                  <a:pt x="33985" y="22009"/>
                </a:lnTo>
                <a:lnTo>
                  <a:pt x="32448" y="20637"/>
                </a:lnTo>
                <a:lnTo>
                  <a:pt x="31877" y="20129"/>
                </a:lnTo>
                <a:lnTo>
                  <a:pt x="28143" y="16802"/>
                </a:lnTo>
                <a:lnTo>
                  <a:pt x="27940" y="16802"/>
                </a:lnTo>
                <a:lnTo>
                  <a:pt x="27520" y="16217"/>
                </a:lnTo>
                <a:lnTo>
                  <a:pt x="26479" y="14732"/>
                </a:lnTo>
                <a:lnTo>
                  <a:pt x="30276" y="10515"/>
                </a:lnTo>
                <a:lnTo>
                  <a:pt x="32181" y="9436"/>
                </a:lnTo>
                <a:lnTo>
                  <a:pt x="29984" y="8686"/>
                </a:lnTo>
                <a:lnTo>
                  <a:pt x="23177" y="13970"/>
                </a:lnTo>
                <a:lnTo>
                  <a:pt x="22542" y="16217"/>
                </a:lnTo>
                <a:lnTo>
                  <a:pt x="19380" y="12052"/>
                </a:lnTo>
                <a:lnTo>
                  <a:pt x="17678" y="9804"/>
                </a:lnTo>
                <a:lnTo>
                  <a:pt x="15481" y="9690"/>
                </a:lnTo>
                <a:lnTo>
                  <a:pt x="17030" y="6350"/>
                </a:lnTo>
                <a:lnTo>
                  <a:pt x="24384" y="1358"/>
                </a:lnTo>
                <a:lnTo>
                  <a:pt x="26314" y="685"/>
                </a:lnTo>
                <a:lnTo>
                  <a:pt x="23228" y="0"/>
                </a:lnTo>
                <a:lnTo>
                  <a:pt x="0" y="24358"/>
                </a:lnTo>
                <a:lnTo>
                  <a:pt x="1689" y="26111"/>
                </a:lnTo>
                <a:lnTo>
                  <a:pt x="838" y="19126"/>
                </a:lnTo>
                <a:lnTo>
                  <a:pt x="7632" y="13055"/>
                </a:lnTo>
                <a:lnTo>
                  <a:pt x="10325" y="18211"/>
                </a:lnTo>
                <a:lnTo>
                  <a:pt x="15341" y="13055"/>
                </a:lnTo>
                <a:lnTo>
                  <a:pt x="16332" y="12052"/>
                </a:lnTo>
                <a:lnTo>
                  <a:pt x="18580" y="13970"/>
                </a:lnTo>
                <a:lnTo>
                  <a:pt x="19875" y="15925"/>
                </a:lnTo>
                <a:lnTo>
                  <a:pt x="20866" y="17881"/>
                </a:lnTo>
                <a:lnTo>
                  <a:pt x="13436" y="28765"/>
                </a:lnTo>
                <a:lnTo>
                  <a:pt x="15544" y="30810"/>
                </a:lnTo>
                <a:lnTo>
                  <a:pt x="12966" y="35166"/>
                </a:lnTo>
                <a:lnTo>
                  <a:pt x="12458" y="33502"/>
                </a:lnTo>
                <a:lnTo>
                  <a:pt x="7785" y="31889"/>
                </a:lnTo>
                <a:lnTo>
                  <a:pt x="8432" y="29324"/>
                </a:lnTo>
                <a:lnTo>
                  <a:pt x="9537" y="29591"/>
                </a:lnTo>
                <a:lnTo>
                  <a:pt x="11290" y="30695"/>
                </a:lnTo>
                <a:lnTo>
                  <a:pt x="11226" y="29324"/>
                </a:lnTo>
                <a:lnTo>
                  <a:pt x="11201" y="28854"/>
                </a:lnTo>
                <a:lnTo>
                  <a:pt x="3568" y="28092"/>
                </a:lnTo>
                <a:lnTo>
                  <a:pt x="5029" y="29629"/>
                </a:lnTo>
                <a:lnTo>
                  <a:pt x="8318" y="34544"/>
                </a:lnTo>
                <a:lnTo>
                  <a:pt x="12534" y="37236"/>
                </a:lnTo>
                <a:lnTo>
                  <a:pt x="17360" y="46469"/>
                </a:lnTo>
                <a:lnTo>
                  <a:pt x="25806" y="49364"/>
                </a:lnTo>
                <a:lnTo>
                  <a:pt x="29489" y="53530"/>
                </a:lnTo>
                <a:lnTo>
                  <a:pt x="28067" y="47561"/>
                </a:lnTo>
                <a:lnTo>
                  <a:pt x="27965" y="47104"/>
                </a:lnTo>
                <a:lnTo>
                  <a:pt x="29946" y="42024"/>
                </a:lnTo>
                <a:lnTo>
                  <a:pt x="27432" y="33705"/>
                </a:lnTo>
                <a:lnTo>
                  <a:pt x="33896" y="31064"/>
                </a:lnTo>
                <a:lnTo>
                  <a:pt x="35394" y="32766"/>
                </a:lnTo>
                <a:lnTo>
                  <a:pt x="36880" y="33896"/>
                </a:lnTo>
                <a:lnTo>
                  <a:pt x="38328" y="32943"/>
                </a:lnTo>
                <a:lnTo>
                  <a:pt x="38595" y="31584"/>
                </a:lnTo>
                <a:lnTo>
                  <a:pt x="38671" y="31064"/>
                </a:lnTo>
                <a:lnTo>
                  <a:pt x="38798" y="30264"/>
                </a:lnTo>
                <a:lnTo>
                  <a:pt x="40030" y="28257"/>
                </a:lnTo>
                <a:lnTo>
                  <a:pt x="46062" y="31026"/>
                </a:lnTo>
                <a:lnTo>
                  <a:pt x="46532" y="36652"/>
                </a:lnTo>
                <a:lnTo>
                  <a:pt x="42341" y="41325"/>
                </a:lnTo>
                <a:lnTo>
                  <a:pt x="43865" y="40563"/>
                </a:lnTo>
                <a:lnTo>
                  <a:pt x="44869" y="39789"/>
                </a:lnTo>
                <a:lnTo>
                  <a:pt x="45631" y="38925"/>
                </a:lnTo>
                <a:lnTo>
                  <a:pt x="46812" y="36601"/>
                </a:lnTo>
                <a:lnTo>
                  <a:pt x="47244" y="35407"/>
                </a:lnTo>
                <a:lnTo>
                  <a:pt x="47142" y="31889"/>
                </a:lnTo>
                <a:lnTo>
                  <a:pt x="46596" y="29629"/>
                </a:lnTo>
                <a:lnTo>
                  <a:pt x="45580" y="28257"/>
                </a:lnTo>
                <a:lnTo>
                  <a:pt x="44742" y="27127"/>
                </a:lnTo>
                <a:lnTo>
                  <a:pt x="41821" y="25425"/>
                </a:lnTo>
                <a:lnTo>
                  <a:pt x="42125" y="24765"/>
                </a:lnTo>
                <a:lnTo>
                  <a:pt x="42697" y="23558"/>
                </a:lnTo>
                <a:lnTo>
                  <a:pt x="45072" y="21196"/>
                </a:lnTo>
                <a:lnTo>
                  <a:pt x="50190" y="18503"/>
                </a:lnTo>
                <a:close/>
              </a:path>
              <a:path w="53340" h="59690">
                <a:moveTo>
                  <a:pt x="53047" y="51003"/>
                </a:moveTo>
                <a:lnTo>
                  <a:pt x="50330" y="48425"/>
                </a:lnTo>
                <a:lnTo>
                  <a:pt x="48488" y="51003"/>
                </a:lnTo>
                <a:lnTo>
                  <a:pt x="46380" y="53530"/>
                </a:lnTo>
                <a:lnTo>
                  <a:pt x="44856" y="55422"/>
                </a:lnTo>
                <a:lnTo>
                  <a:pt x="38176" y="58686"/>
                </a:lnTo>
                <a:lnTo>
                  <a:pt x="33121" y="56451"/>
                </a:lnTo>
                <a:lnTo>
                  <a:pt x="35013" y="57861"/>
                </a:lnTo>
                <a:lnTo>
                  <a:pt x="38112" y="58686"/>
                </a:lnTo>
                <a:lnTo>
                  <a:pt x="40589" y="59347"/>
                </a:lnTo>
                <a:lnTo>
                  <a:pt x="46532" y="57416"/>
                </a:lnTo>
                <a:lnTo>
                  <a:pt x="48996" y="55791"/>
                </a:lnTo>
                <a:lnTo>
                  <a:pt x="51193" y="53428"/>
                </a:lnTo>
                <a:lnTo>
                  <a:pt x="53047" y="510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5" name="bg object 415"/>
          <p:cNvPicPr/>
          <p:nvPr/>
        </p:nvPicPr>
        <p:blipFill>
          <a:blip r:embed="rId219" cstate="print"/>
          <a:stretch>
            <a:fillRect/>
          </a:stretch>
        </p:blipFill>
        <p:spPr>
          <a:xfrm>
            <a:off x="9724301" y="913281"/>
            <a:ext cx="393" cy="469"/>
          </a:xfrm>
          <a:prstGeom prst="rect">
            <a:avLst/>
          </a:prstGeom>
        </p:spPr>
      </p:pic>
      <p:sp>
        <p:nvSpPr>
          <p:cNvPr id="416" name="bg object 416"/>
          <p:cNvSpPr/>
          <p:nvPr/>
        </p:nvSpPr>
        <p:spPr>
          <a:xfrm>
            <a:off x="9714560" y="917270"/>
            <a:ext cx="23495" cy="30480"/>
          </a:xfrm>
          <a:custGeom>
            <a:avLst/>
            <a:gdLst/>
            <a:ahLst/>
            <a:cxnLst/>
            <a:rect l="l" t="t" r="r" b="b"/>
            <a:pathLst>
              <a:path w="23495" h="30480">
                <a:moveTo>
                  <a:pt x="0" y="5423"/>
                </a:moveTo>
                <a:lnTo>
                  <a:pt x="2514" y="13754"/>
                </a:lnTo>
                <a:lnTo>
                  <a:pt x="2514" y="13754"/>
                </a:lnTo>
              </a:path>
              <a:path w="23495" h="30480">
                <a:moveTo>
                  <a:pt x="776" y="18212"/>
                </a:moveTo>
                <a:lnTo>
                  <a:pt x="655" y="19354"/>
                </a:lnTo>
                <a:lnTo>
                  <a:pt x="2374" y="26708"/>
                </a:lnTo>
                <a:lnTo>
                  <a:pt x="10718" y="30429"/>
                </a:lnTo>
                <a:lnTo>
                  <a:pt x="17424" y="27139"/>
                </a:lnTo>
                <a:lnTo>
                  <a:pt x="19151" y="24993"/>
                </a:lnTo>
                <a:lnTo>
                  <a:pt x="21155" y="22606"/>
                </a:lnTo>
              </a:path>
              <a:path w="23495" h="30480">
                <a:moveTo>
                  <a:pt x="2476" y="18402"/>
                </a:moveTo>
                <a:lnTo>
                  <a:pt x="2476" y="18402"/>
                </a:lnTo>
                <a:lnTo>
                  <a:pt x="20905" y="18402"/>
                </a:lnTo>
              </a:path>
              <a:path w="23495" h="30480">
                <a:moveTo>
                  <a:pt x="3822" y="16179"/>
                </a:moveTo>
                <a:lnTo>
                  <a:pt x="4775" y="14363"/>
                </a:lnTo>
                <a:lnTo>
                  <a:pt x="15671" y="14363"/>
                </a:lnTo>
              </a:path>
              <a:path w="23495" h="30480">
                <a:moveTo>
                  <a:pt x="14935" y="13284"/>
                </a:moveTo>
                <a:lnTo>
                  <a:pt x="15078" y="13055"/>
                </a:lnTo>
              </a:path>
              <a:path w="23495" h="30480">
                <a:moveTo>
                  <a:pt x="14910" y="13055"/>
                </a:moveTo>
                <a:lnTo>
                  <a:pt x="14909" y="13055"/>
                </a:lnTo>
                <a:lnTo>
                  <a:pt x="15511" y="12382"/>
                </a:lnTo>
              </a:path>
              <a:path w="23495" h="30480">
                <a:moveTo>
                  <a:pt x="6261" y="10337"/>
                </a:moveTo>
                <a:lnTo>
                  <a:pt x="7670" y="8813"/>
                </a:lnTo>
                <a:lnTo>
                  <a:pt x="18703" y="8813"/>
                </a:lnTo>
                <a:lnTo>
                  <a:pt x="19100" y="8369"/>
                </a:lnTo>
              </a:path>
              <a:path w="23495" h="30480">
                <a:moveTo>
                  <a:pt x="20905" y="18402"/>
                </a:moveTo>
                <a:lnTo>
                  <a:pt x="2476" y="18402"/>
                </a:lnTo>
                <a:lnTo>
                  <a:pt x="2477" y="18402"/>
                </a:lnTo>
              </a:path>
              <a:path w="23495" h="30480">
                <a:moveTo>
                  <a:pt x="15671" y="14363"/>
                </a:moveTo>
                <a:lnTo>
                  <a:pt x="4775" y="14363"/>
                </a:lnTo>
                <a:lnTo>
                  <a:pt x="4775" y="14364"/>
                </a:lnTo>
              </a:path>
              <a:path w="23495" h="30480">
                <a:moveTo>
                  <a:pt x="14910" y="13055"/>
                </a:moveTo>
                <a:lnTo>
                  <a:pt x="14909" y="13055"/>
                </a:lnTo>
                <a:lnTo>
                  <a:pt x="14910" y="13055"/>
                </a:lnTo>
              </a:path>
              <a:path w="23495" h="30480">
                <a:moveTo>
                  <a:pt x="18703" y="8813"/>
                </a:moveTo>
                <a:lnTo>
                  <a:pt x="7670" y="8813"/>
                </a:lnTo>
                <a:lnTo>
                  <a:pt x="7671" y="8814"/>
                </a:lnTo>
              </a:path>
              <a:path w="23495" h="30480">
                <a:moveTo>
                  <a:pt x="18702" y="8814"/>
                </a:moveTo>
                <a:lnTo>
                  <a:pt x="18703" y="8813"/>
                </a:lnTo>
              </a:path>
              <a:path w="23495" h="30480">
                <a:moveTo>
                  <a:pt x="21155" y="22606"/>
                </a:moveTo>
                <a:lnTo>
                  <a:pt x="21156" y="22605"/>
                </a:lnTo>
                <a:lnTo>
                  <a:pt x="8547" y="22605"/>
                </a:lnTo>
              </a:path>
              <a:path w="23495" h="30480">
                <a:moveTo>
                  <a:pt x="8547" y="22605"/>
                </a:moveTo>
                <a:lnTo>
                  <a:pt x="21156" y="22605"/>
                </a:lnTo>
                <a:lnTo>
                  <a:pt x="22897" y="20142"/>
                </a:lnTo>
              </a:path>
              <a:path w="23495" h="30480">
                <a:moveTo>
                  <a:pt x="2476" y="18402"/>
                </a:moveTo>
                <a:lnTo>
                  <a:pt x="2476" y="18402"/>
                </a:lnTo>
              </a:path>
              <a:path w="23495" h="30480">
                <a:moveTo>
                  <a:pt x="22021" y="19354"/>
                </a:moveTo>
                <a:lnTo>
                  <a:pt x="10147" y="19354"/>
                </a:lnTo>
                <a:lnTo>
                  <a:pt x="10147" y="19355"/>
                </a:lnTo>
              </a:path>
              <a:path w="23495" h="30480">
                <a:moveTo>
                  <a:pt x="2477" y="18402"/>
                </a:moveTo>
                <a:lnTo>
                  <a:pt x="4470" y="19799"/>
                </a:lnTo>
                <a:lnTo>
                  <a:pt x="10147" y="19354"/>
                </a:lnTo>
                <a:lnTo>
                  <a:pt x="22021" y="19354"/>
                </a:lnTo>
              </a:path>
              <a:path w="23495" h="30480">
                <a:moveTo>
                  <a:pt x="20655" y="18211"/>
                </a:moveTo>
                <a:lnTo>
                  <a:pt x="9639" y="18211"/>
                </a:lnTo>
                <a:lnTo>
                  <a:pt x="9639" y="18211"/>
                </a:lnTo>
              </a:path>
              <a:path w="23495" h="30480">
                <a:moveTo>
                  <a:pt x="4775" y="14364"/>
                </a:moveTo>
                <a:lnTo>
                  <a:pt x="6134" y="15214"/>
                </a:lnTo>
                <a:lnTo>
                  <a:pt x="9563" y="16205"/>
                </a:lnTo>
                <a:lnTo>
                  <a:pt x="9639" y="18211"/>
                </a:lnTo>
                <a:lnTo>
                  <a:pt x="20655" y="18211"/>
                </a:lnTo>
              </a:path>
              <a:path w="23495" h="30480">
                <a:moveTo>
                  <a:pt x="15078" y="13055"/>
                </a:moveTo>
                <a:lnTo>
                  <a:pt x="15078" y="13055"/>
                </a:lnTo>
                <a:lnTo>
                  <a:pt x="14910" y="13055"/>
                </a:lnTo>
              </a:path>
              <a:path w="23495" h="30480">
                <a:moveTo>
                  <a:pt x="14910" y="13055"/>
                </a:moveTo>
                <a:lnTo>
                  <a:pt x="15078" y="13055"/>
                </a:lnTo>
                <a:lnTo>
                  <a:pt x="15138" y="12941"/>
                </a:lnTo>
              </a:path>
              <a:path w="23495" h="30480">
                <a:moveTo>
                  <a:pt x="15511" y="12382"/>
                </a:moveTo>
                <a:lnTo>
                  <a:pt x="15511" y="12382"/>
                </a:lnTo>
                <a:lnTo>
                  <a:pt x="9728" y="12382"/>
                </a:lnTo>
              </a:path>
              <a:path w="23495" h="30480">
                <a:moveTo>
                  <a:pt x="7671" y="8814"/>
                </a:moveTo>
                <a:lnTo>
                  <a:pt x="9169" y="10477"/>
                </a:lnTo>
                <a:lnTo>
                  <a:pt x="10667" y="11442"/>
                </a:lnTo>
              </a:path>
              <a:path w="23495" h="30480">
                <a:moveTo>
                  <a:pt x="9728" y="12382"/>
                </a:moveTo>
                <a:lnTo>
                  <a:pt x="15511" y="12382"/>
                </a:lnTo>
                <a:lnTo>
                  <a:pt x="18702" y="8814"/>
                </a:lnTo>
              </a:path>
              <a:path w="23495" h="30480">
                <a:moveTo>
                  <a:pt x="18858" y="5626"/>
                </a:moveTo>
                <a:lnTo>
                  <a:pt x="9449" y="5626"/>
                </a:lnTo>
              </a:path>
              <a:path w="23495" h="30480">
                <a:moveTo>
                  <a:pt x="11353" y="1994"/>
                </a:moveTo>
                <a:lnTo>
                  <a:pt x="11163" y="3314"/>
                </a:lnTo>
                <a:lnTo>
                  <a:pt x="11163" y="3314"/>
                </a:lnTo>
              </a:path>
              <a:path w="23495" h="30480">
                <a:moveTo>
                  <a:pt x="9449" y="5626"/>
                </a:moveTo>
                <a:lnTo>
                  <a:pt x="18858" y="562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17" name="bg object 417"/>
          <p:cNvSpPr/>
          <p:nvPr/>
        </p:nvSpPr>
        <p:spPr>
          <a:xfrm>
            <a:off x="9702710" y="909116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10401" y="27444"/>
                </a:moveTo>
                <a:lnTo>
                  <a:pt x="11478" y="20751"/>
                </a:lnTo>
              </a:path>
              <a:path w="20320" h="27940">
                <a:moveTo>
                  <a:pt x="7442" y="20751"/>
                </a:moveTo>
                <a:lnTo>
                  <a:pt x="5270" y="20167"/>
                </a:lnTo>
                <a:lnTo>
                  <a:pt x="825" y="18326"/>
                </a:lnTo>
                <a:lnTo>
                  <a:pt x="2120" y="14922"/>
                </a:lnTo>
                <a:lnTo>
                  <a:pt x="5767" y="14922"/>
                </a:lnTo>
                <a:lnTo>
                  <a:pt x="5740" y="12788"/>
                </a:lnTo>
                <a:lnTo>
                  <a:pt x="3225" y="11328"/>
                </a:lnTo>
                <a:lnTo>
                  <a:pt x="5079" y="9118"/>
                </a:lnTo>
                <a:lnTo>
                  <a:pt x="15158" y="9118"/>
                </a:lnTo>
                <a:lnTo>
                  <a:pt x="20167" y="6527"/>
                </a:lnTo>
                <a:lnTo>
                  <a:pt x="17999" y="3492"/>
                </a:lnTo>
              </a:path>
              <a:path w="20320" h="27940">
                <a:moveTo>
                  <a:pt x="10058" y="3492"/>
                </a:moveTo>
                <a:lnTo>
                  <a:pt x="7594" y="1981"/>
                </a:lnTo>
                <a:lnTo>
                  <a:pt x="6553" y="0"/>
                </a:lnTo>
              </a:path>
              <a:path w="20320" h="27940">
                <a:moveTo>
                  <a:pt x="5767" y="14922"/>
                </a:moveTo>
                <a:lnTo>
                  <a:pt x="2120" y="14922"/>
                </a:lnTo>
                <a:lnTo>
                  <a:pt x="2121" y="14922"/>
                </a:lnTo>
              </a:path>
              <a:path w="20320" h="27940">
                <a:moveTo>
                  <a:pt x="7442" y="20751"/>
                </a:moveTo>
                <a:lnTo>
                  <a:pt x="7442" y="20751"/>
                </a:lnTo>
                <a:lnTo>
                  <a:pt x="7442" y="20751"/>
                </a:lnTo>
              </a:path>
              <a:path w="20320" h="27940">
                <a:moveTo>
                  <a:pt x="5767" y="14922"/>
                </a:moveTo>
                <a:lnTo>
                  <a:pt x="5767" y="14922"/>
                </a:lnTo>
              </a:path>
              <a:path w="20320" h="27940">
                <a:moveTo>
                  <a:pt x="15158" y="9118"/>
                </a:moveTo>
                <a:lnTo>
                  <a:pt x="5079" y="9118"/>
                </a:lnTo>
                <a:lnTo>
                  <a:pt x="5080" y="9118"/>
                </a:lnTo>
              </a:path>
              <a:path w="20320" h="27940">
                <a:moveTo>
                  <a:pt x="15158" y="9118"/>
                </a:moveTo>
                <a:lnTo>
                  <a:pt x="15158" y="9118"/>
                </a:lnTo>
              </a:path>
              <a:path w="20320" h="27940">
                <a:moveTo>
                  <a:pt x="10058" y="3492"/>
                </a:moveTo>
                <a:lnTo>
                  <a:pt x="10058" y="3492"/>
                </a:lnTo>
                <a:lnTo>
                  <a:pt x="10058" y="3492"/>
                </a:lnTo>
              </a:path>
              <a:path w="20320" h="27940">
                <a:moveTo>
                  <a:pt x="11478" y="20751"/>
                </a:moveTo>
                <a:lnTo>
                  <a:pt x="11478" y="20751"/>
                </a:lnTo>
                <a:lnTo>
                  <a:pt x="7442" y="20751"/>
                </a:lnTo>
              </a:path>
              <a:path w="20320" h="27940">
                <a:moveTo>
                  <a:pt x="7442" y="20751"/>
                </a:moveTo>
                <a:lnTo>
                  <a:pt x="11478" y="20751"/>
                </a:lnTo>
                <a:lnTo>
                  <a:pt x="11387" y="18326"/>
                </a:lnTo>
                <a:lnTo>
                  <a:pt x="11243" y="15963"/>
                </a:lnTo>
              </a:path>
              <a:path w="20320" h="27940">
                <a:moveTo>
                  <a:pt x="8115" y="15963"/>
                </a:moveTo>
                <a:lnTo>
                  <a:pt x="5778" y="15735"/>
                </a:lnTo>
                <a:lnTo>
                  <a:pt x="5767" y="14922"/>
                </a:lnTo>
              </a:path>
              <a:path w="20320" h="27940">
                <a:moveTo>
                  <a:pt x="8115" y="15963"/>
                </a:moveTo>
                <a:lnTo>
                  <a:pt x="8115" y="15963"/>
                </a:lnTo>
                <a:lnTo>
                  <a:pt x="8115" y="15963"/>
                </a:lnTo>
              </a:path>
              <a:path w="20320" h="27940">
                <a:moveTo>
                  <a:pt x="11243" y="15963"/>
                </a:moveTo>
                <a:lnTo>
                  <a:pt x="11243" y="15963"/>
                </a:lnTo>
                <a:lnTo>
                  <a:pt x="8115" y="15963"/>
                </a:lnTo>
              </a:path>
              <a:path w="20320" h="27940">
                <a:moveTo>
                  <a:pt x="8115" y="15963"/>
                </a:moveTo>
                <a:lnTo>
                  <a:pt x="11243" y="15963"/>
                </a:lnTo>
                <a:lnTo>
                  <a:pt x="10960" y="11290"/>
                </a:lnTo>
                <a:lnTo>
                  <a:pt x="15158" y="9118"/>
                </a:lnTo>
              </a:path>
              <a:path w="20320" h="27940">
                <a:moveTo>
                  <a:pt x="17999" y="3492"/>
                </a:moveTo>
                <a:lnTo>
                  <a:pt x="17999" y="3492"/>
                </a:lnTo>
                <a:lnTo>
                  <a:pt x="10058" y="3492"/>
                </a:lnTo>
              </a:path>
              <a:path w="20320" h="27940">
                <a:moveTo>
                  <a:pt x="10058" y="3492"/>
                </a:moveTo>
                <a:lnTo>
                  <a:pt x="17999" y="3492"/>
                </a:lnTo>
                <a:lnTo>
                  <a:pt x="17754" y="3149"/>
                </a:lnTo>
                <a:lnTo>
                  <a:pt x="14770" y="2235"/>
                </a:lnTo>
                <a:lnTo>
                  <a:pt x="12243" y="52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418" name="bg object 418"/>
          <p:cNvPicPr/>
          <p:nvPr/>
        </p:nvPicPr>
        <p:blipFill>
          <a:blip r:embed="rId220" cstate="print"/>
          <a:stretch>
            <a:fillRect/>
          </a:stretch>
        </p:blipFill>
        <p:spPr>
          <a:xfrm>
            <a:off x="9687953" y="901051"/>
            <a:ext cx="20027" cy="23114"/>
          </a:xfrm>
          <a:prstGeom prst="rect">
            <a:avLst/>
          </a:prstGeom>
        </p:spPr>
      </p:pic>
      <p:sp>
        <p:nvSpPr>
          <p:cNvPr id="419" name="bg object 419"/>
          <p:cNvSpPr/>
          <p:nvPr/>
        </p:nvSpPr>
        <p:spPr>
          <a:xfrm>
            <a:off x="9858121" y="889012"/>
            <a:ext cx="53340" cy="59690"/>
          </a:xfrm>
          <a:custGeom>
            <a:avLst/>
            <a:gdLst/>
            <a:ahLst/>
            <a:cxnLst/>
            <a:rect l="l" t="t" r="r" b="b"/>
            <a:pathLst>
              <a:path w="53340" h="59690">
                <a:moveTo>
                  <a:pt x="19342" y="38608"/>
                </a:moveTo>
                <a:lnTo>
                  <a:pt x="17932" y="37058"/>
                </a:lnTo>
                <a:lnTo>
                  <a:pt x="16433" y="38735"/>
                </a:lnTo>
                <a:lnTo>
                  <a:pt x="14935" y="39687"/>
                </a:lnTo>
                <a:lnTo>
                  <a:pt x="16344" y="41757"/>
                </a:lnTo>
                <a:lnTo>
                  <a:pt x="17843" y="40030"/>
                </a:lnTo>
                <a:lnTo>
                  <a:pt x="19342" y="38608"/>
                </a:lnTo>
                <a:close/>
              </a:path>
              <a:path w="53340" h="59690">
                <a:moveTo>
                  <a:pt x="19926" y="56438"/>
                </a:moveTo>
                <a:lnTo>
                  <a:pt x="14871" y="58674"/>
                </a:lnTo>
                <a:lnTo>
                  <a:pt x="8191" y="55422"/>
                </a:lnTo>
                <a:lnTo>
                  <a:pt x="6438" y="53263"/>
                </a:lnTo>
                <a:lnTo>
                  <a:pt x="4483" y="50914"/>
                </a:lnTo>
                <a:lnTo>
                  <a:pt x="2705" y="48425"/>
                </a:lnTo>
                <a:lnTo>
                  <a:pt x="1676" y="49364"/>
                </a:lnTo>
                <a:lnTo>
                  <a:pt x="0" y="50990"/>
                </a:lnTo>
                <a:lnTo>
                  <a:pt x="1917" y="53505"/>
                </a:lnTo>
                <a:lnTo>
                  <a:pt x="4051" y="55778"/>
                </a:lnTo>
                <a:lnTo>
                  <a:pt x="6502" y="57404"/>
                </a:lnTo>
                <a:lnTo>
                  <a:pt x="12446" y="59334"/>
                </a:lnTo>
                <a:lnTo>
                  <a:pt x="14947" y="58674"/>
                </a:lnTo>
                <a:lnTo>
                  <a:pt x="18021" y="57848"/>
                </a:lnTo>
                <a:lnTo>
                  <a:pt x="19926" y="56438"/>
                </a:lnTo>
                <a:close/>
              </a:path>
              <a:path w="53340" h="59690">
                <a:moveTo>
                  <a:pt x="21767" y="44437"/>
                </a:moveTo>
                <a:lnTo>
                  <a:pt x="20828" y="42621"/>
                </a:lnTo>
                <a:lnTo>
                  <a:pt x="19456" y="43472"/>
                </a:lnTo>
                <a:lnTo>
                  <a:pt x="16027" y="44475"/>
                </a:lnTo>
                <a:lnTo>
                  <a:pt x="15963" y="46469"/>
                </a:lnTo>
                <a:lnTo>
                  <a:pt x="17424" y="46367"/>
                </a:lnTo>
                <a:lnTo>
                  <a:pt x="21767" y="44437"/>
                </a:lnTo>
                <a:close/>
              </a:path>
              <a:path w="53340" h="59690">
                <a:moveTo>
                  <a:pt x="23114" y="46647"/>
                </a:moveTo>
                <a:lnTo>
                  <a:pt x="21132" y="48056"/>
                </a:lnTo>
                <a:lnTo>
                  <a:pt x="15443" y="47625"/>
                </a:lnTo>
                <a:lnTo>
                  <a:pt x="17030" y="50876"/>
                </a:lnTo>
                <a:lnTo>
                  <a:pt x="18821" y="49199"/>
                </a:lnTo>
                <a:lnTo>
                  <a:pt x="22631" y="48983"/>
                </a:lnTo>
                <a:lnTo>
                  <a:pt x="23114" y="46647"/>
                </a:lnTo>
                <a:close/>
              </a:path>
              <a:path w="53340" h="59690">
                <a:moveTo>
                  <a:pt x="23571" y="53505"/>
                </a:moveTo>
                <a:lnTo>
                  <a:pt x="23012" y="54140"/>
                </a:lnTo>
                <a:lnTo>
                  <a:pt x="19926" y="56438"/>
                </a:lnTo>
                <a:lnTo>
                  <a:pt x="23215" y="54978"/>
                </a:lnTo>
                <a:lnTo>
                  <a:pt x="23571" y="53505"/>
                </a:lnTo>
                <a:close/>
              </a:path>
              <a:path w="53340" h="59690">
                <a:moveTo>
                  <a:pt x="34226" y="31445"/>
                </a:moveTo>
                <a:lnTo>
                  <a:pt x="32372" y="29235"/>
                </a:lnTo>
                <a:lnTo>
                  <a:pt x="27863" y="34556"/>
                </a:lnTo>
                <a:lnTo>
                  <a:pt x="29337" y="36080"/>
                </a:lnTo>
                <a:lnTo>
                  <a:pt x="31661" y="35852"/>
                </a:lnTo>
                <a:lnTo>
                  <a:pt x="31724" y="32905"/>
                </a:lnTo>
                <a:lnTo>
                  <a:pt x="34226" y="31445"/>
                </a:lnTo>
                <a:close/>
              </a:path>
              <a:path w="53340" h="59690">
                <a:moveTo>
                  <a:pt x="36626" y="38417"/>
                </a:moveTo>
                <a:lnTo>
                  <a:pt x="35331" y="35039"/>
                </a:lnTo>
                <a:lnTo>
                  <a:pt x="33794" y="36207"/>
                </a:lnTo>
                <a:lnTo>
                  <a:pt x="31127" y="39192"/>
                </a:lnTo>
                <a:lnTo>
                  <a:pt x="30010" y="40855"/>
                </a:lnTo>
                <a:lnTo>
                  <a:pt x="32181" y="40259"/>
                </a:lnTo>
                <a:lnTo>
                  <a:pt x="36626" y="38417"/>
                </a:lnTo>
                <a:close/>
              </a:path>
              <a:path w="53340" h="59690">
                <a:moveTo>
                  <a:pt x="48475" y="20459"/>
                </a:moveTo>
                <a:lnTo>
                  <a:pt x="47269" y="18262"/>
                </a:lnTo>
                <a:lnTo>
                  <a:pt x="46291" y="20637"/>
                </a:lnTo>
                <a:lnTo>
                  <a:pt x="42710" y="21564"/>
                </a:lnTo>
                <a:lnTo>
                  <a:pt x="43141" y="24511"/>
                </a:lnTo>
                <a:lnTo>
                  <a:pt x="45212" y="24790"/>
                </a:lnTo>
                <a:lnTo>
                  <a:pt x="48475" y="20459"/>
                </a:lnTo>
                <a:close/>
              </a:path>
              <a:path w="53340" h="59690">
                <a:moveTo>
                  <a:pt x="49479" y="28079"/>
                </a:moveTo>
                <a:lnTo>
                  <a:pt x="41833" y="28841"/>
                </a:lnTo>
                <a:lnTo>
                  <a:pt x="41757" y="30695"/>
                </a:lnTo>
                <a:lnTo>
                  <a:pt x="43497" y="29578"/>
                </a:lnTo>
                <a:lnTo>
                  <a:pt x="44589" y="29324"/>
                </a:lnTo>
                <a:lnTo>
                  <a:pt x="45262" y="31889"/>
                </a:lnTo>
                <a:lnTo>
                  <a:pt x="40589" y="33502"/>
                </a:lnTo>
                <a:lnTo>
                  <a:pt x="40081" y="35166"/>
                </a:lnTo>
                <a:lnTo>
                  <a:pt x="37642" y="31026"/>
                </a:lnTo>
                <a:lnTo>
                  <a:pt x="37604" y="30695"/>
                </a:lnTo>
                <a:lnTo>
                  <a:pt x="39611" y="28752"/>
                </a:lnTo>
                <a:lnTo>
                  <a:pt x="37465" y="25615"/>
                </a:lnTo>
                <a:lnTo>
                  <a:pt x="37465" y="30264"/>
                </a:lnTo>
                <a:lnTo>
                  <a:pt x="37249" y="35407"/>
                </a:lnTo>
                <a:lnTo>
                  <a:pt x="37045" y="41084"/>
                </a:lnTo>
                <a:lnTo>
                  <a:pt x="31889" y="45923"/>
                </a:lnTo>
                <a:lnTo>
                  <a:pt x="27063" y="47548"/>
                </a:lnTo>
                <a:lnTo>
                  <a:pt x="26060" y="41287"/>
                </a:lnTo>
                <a:lnTo>
                  <a:pt x="26187" y="36652"/>
                </a:lnTo>
                <a:lnTo>
                  <a:pt x="26492" y="31407"/>
                </a:lnTo>
                <a:lnTo>
                  <a:pt x="25806" y="31051"/>
                </a:lnTo>
                <a:lnTo>
                  <a:pt x="20370" y="28244"/>
                </a:lnTo>
                <a:lnTo>
                  <a:pt x="17272" y="26644"/>
                </a:lnTo>
                <a:lnTo>
                  <a:pt x="18618" y="24765"/>
                </a:lnTo>
                <a:lnTo>
                  <a:pt x="19685" y="23266"/>
                </a:lnTo>
                <a:lnTo>
                  <a:pt x="22694" y="22364"/>
                </a:lnTo>
                <a:lnTo>
                  <a:pt x="25196" y="20637"/>
                </a:lnTo>
                <a:lnTo>
                  <a:pt x="27393" y="23622"/>
                </a:lnTo>
                <a:lnTo>
                  <a:pt x="29857" y="22085"/>
                </a:lnTo>
                <a:lnTo>
                  <a:pt x="30619" y="20637"/>
                </a:lnTo>
                <a:lnTo>
                  <a:pt x="30899" y="20116"/>
                </a:lnTo>
                <a:lnTo>
                  <a:pt x="33159" y="23266"/>
                </a:lnTo>
                <a:lnTo>
                  <a:pt x="37465" y="30264"/>
                </a:lnTo>
                <a:lnTo>
                  <a:pt x="37465" y="25615"/>
                </a:lnTo>
                <a:lnTo>
                  <a:pt x="33705" y="20116"/>
                </a:lnTo>
                <a:lnTo>
                  <a:pt x="32181" y="17881"/>
                </a:lnTo>
                <a:lnTo>
                  <a:pt x="32740" y="16802"/>
                </a:lnTo>
                <a:lnTo>
                  <a:pt x="25095" y="16802"/>
                </a:lnTo>
                <a:lnTo>
                  <a:pt x="24904" y="16802"/>
                </a:lnTo>
                <a:lnTo>
                  <a:pt x="19062" y="22009"/>
                </a:lnTo>
                <a:lnTo>
                  <a:pt x="15862" y="24269"/>
                </a:lnTo>
                <a:lnTo>
                  <a:pt x="15786" y="24422"/>
                </a:lnTo>
                <a:lnTo>
                  <a:pt x="15671" y="24561"/>
                </a:lnTo>
                <a:lnTo>
                  <a:pt x="15570" y="24765"/>
                </a:lnTo>
                <a:lnTo>
                  <a:pt x="15468" y="24599"/>
                </a:lnTo>
                <a:lnTo>
                  <a:pt x="15290" y="24269"/>
                </a:lnTo>
                <a:lnTo>
                  <a:pt x="13258" y="20777"/>
                </a:lnTo>
                <a:lnTo>
                  <a:pt x="8420" y="18516"/>
                </a:lnTo>
                <a:lnTo>
                  <a:pt x="2844" y="18491"/>
                </a:lnTo>
                <a:lnTo>
                  <a:pt x="7962" y="21183"/>
                </a:lnTo>
                <a:lnTo>
                  <a:pt x="10337" y="23558"/>
                </a:lnTo>
                <a:lnTo>
                  <a:pt x="11214" y="25425"/>
                </a:lnTo>
                <a:lnTo>
                  <a:pt x="8305" y="27114"/>
                </a:lnTo>
                <a:lnTo>
                  <a:pt x="6438" y="29616"/>
                </a:lnTo>
                <a:lnTo>
                  <a:pt x="5905" y="31889"/>
                </a:lnTo>
                <a:lnTo>
                  <a:pt x="5803" y="35407"/>
                </a:lnTo>
                <a:lnTo>
                  <a:pt x="6286" y="36652"/>
                </a:lnTo>
                <a:lnTo>
                  <a:pt x="7416" y="38925"/>
                </a:lnTo>
                <a:lnTo>
                  <a:pt x="8153" y="39789"/>
                </a:lnTo>
                <a:lnTo>
                  <a:pt x="9169" y="40551"/>
                </a:lnTo>
                <a:lnTo>
                  <a:pt x="10439" y="41173"/>
                </a:lnTo>
                <a:lnTo>
                  <a:pt x="10617" y="41287"/>
                </a:lnTo>
                <a:lnTo>
                  <a:pt x="6502" y="36652"/>
                </a:lnTo>
                <a:lnTo>
                  <a:pt x="6972" y="31026"/>
                </a:lnTo>
                <a:lnTo>
                  <a:pt x="12992" y="28244"/>
                </a:lnTo>
                <a:lnTo>
                  <a:pt x="14236" y="30264"/>
                </a:lnTo>
                <a:lnTo>
                  <a:pt x="14439" y="31572"/>
                </a:lnTo>
                <a:lnTo>
                  <a:pt x="14719" y="32943"/>
                </a:lnTo>
                <a:lnTo>
                  <a:pt x="16154" y="33883"/>
                </a:lnTo>
                <a:lnTo>
                  <a:pt x="17627" y="32766"/>
                </a:lnTo>
                <a:lnTo>
                  <a:pt x="19126" y="31051"/>
                </a:lnTo>
                <a:lnTo>
                  <a:pt x="25603" y="33705"/>
                </a:lnTo>
                <a:lnTo>
                  <a:pt x="23088" y="42024"/>
                </a:lnTo>
                <a:lnTo>
                  <a:pt x="25082" y="47104"/>
                </a:lnTo>
                <a:lnTo>
                  <a:pt x="23571" y="53505"/>
                </a:lnTo>
                <a:lnTo>
                  <a:pt x="27216" y="49364"/>
                </a:lnTo>
                <a:lnTo>
                  <a:pt x="32499" y="47548"/>
                </a:lnTo>
                <a:lnTo>
                  <a:pt x="35674" y="46456"/>
                </a:lnTo>
                <a:lnTo>
                  <a:pt x="40500" y="37223"/>
                </a:lnTo>
                <a:lnTo>
                  <a:pt x="43738" y="35166"/>
                </a:lnTo>
                <a:lnTo>
                  <a:pt x="44716" y="34544"/>
                </a:lnTo>
                <a:lnTo>
                  <a:pt x="48044" y="29578"/>
                </a:lnTo>
                <a:lnTo>
                  <a:pt x="48285" y="29324"/>
                </a:lnTo>
                <a:lnTo>
                  <a:pt x="49479" y="28079"/>
                </a:lnTo>
                <a:close/>
              </a:path>
              <a:path w="53340" h="59690">
                <a:moveTo>
                  <a:pt x="51346" y="26111"/>
                </a:moveTo>
                <a:lnTo>
                  <a:pt x="49479" y="28079"/>
                </a:lnTo>
                <a:lnTo>
                  <a:pt x="51130" y="27914"/>
                </a:lnTo>
                <a:lnTo>
                  <a:pt x="51346" y="26111"/>
                </a:lnTo>
                <a:close/>
              </a:path>
              <a:path w="53340" h="59690">
                <a:moveTo>
                  <a:pt x="52959" y="24434"/>
                </a:moveTo>
                <a:lnTo>
                  <a:pt x="52857" y="19240"/>
                </a:lnTo>
                <a:lnTo>
                  <a:pt x="49237" y="14173"/>
                </a:lnTo>
                <a:lnTo>
                  <a:pt x="48082" y="13055"/>
                </a:lnTo>
                <a:lnTo>
                  <a:pt x="47028" y="12039"/>
                </a:lnTo>
                <a:lnTo>
                  <a:pt x="43942" y="9055"/>
                </a:lnTo>
                <a:lnTo>
                  <a:pt x="36576" y="2159"/>
                </a:lnTo>
                <a:lnTo>
                  <a:pt x="29806" y="0"/>
                </a:lnTo>
                <a:lnTo>
                  <a:pt x="26720" y="660"/>
                </a:lnTo>
                <a:lnTo>
                  <a:pt x="28663" y="1346"/>
                </a:lnTo>
                <a:lnTo>
                  <a:pt x="36017" y="6337"/>
                </a:lnTo>
                <a:lnTo>
                  <a:pt x="37566" y="9677"/>
                </a:lnTo>
                <a:lnTo>
                  <a:pt x="35369" y="9791"/>
                </a:lnTo>
                <a:lnTo>
                  <a:pt x="30480" y="16217"/>
                </a:lnTo>
                <a:lnTo>
                  <a:pt x="29857" y="13970"/>
                </a:lnTo>
                <a:lnTo>
                  <a:pt x="23050" y="8674"/>
                </a:lnTo>
                <a:lnTo>
                  <a:pt x="20853" y="9436"/>
                </a:lnTo>
                <a:lnTo>
                  <a:pt x="22771" y="10502"/>
                </a:lnTo>
                <a:lnTo>
                  <a:pt x="26555" y="14732"/>
                </a:lnTo>
                <a:lnTo>
                  <a:pt x="25107" y="16776"/>
                </a:lnTo>
                <a:lnTo>
                  <a:pt x="32753" y="16776"/>
                </a:lnTo>
                <a:lnTo>
                  <a:pt x="33032" y="16217"/>
                </a:lnTo>
                <a:lnTo>
                  <a:pt x="33185" y="15925"/>
                </a:lnTo>
                <a:lnTo>
                  <a:pt x="34467" y="13970"/>
                </a:lnTo>
                <a:lnTo>
                  <a:pt x="36703" y="12039"/>
                </a:lnTo>
                <a:lnTo>
                  <a:pt x="38823" y="14173"/>
                </a:lnTo>
                <a:lnTo>
                  <a:pt x="42722" y="18211"/>
                </a:lnTo>
                <a:lnTo>
                  <a:pt x="45415" y="13055"/>
                </a:lnTo>
                <a:lnTo>
                  <a:pt x="52209" y="19113"/>
                </a:lnTo>
                <a:lnTo>
                  <a:pt x="51346" y="26111"/>
                </a:lnTo>
                <a:lnTo>
                  <a:pt x="52959" y="244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0" name="bg object 420"/>
          <p:cNvPicPr/>
          <p:nvPr/>
        </p:nvPicPr>
        <p:blipFill>
          <a:blip r:embed="rId220" cstate="print"/>
          <a:stretch>
            <a:fillRect/>
          </a:stretch>
        </p:blipFill>
        <p:spPr>
          <a:xfrm>
            <a:off x="9873704" y="913282"/>
            <a:ext cx="279" cy="469"/>
          </a:xfrm>
          <a:prstGeom prst="rect">
            <a:avLst/>
          </a:prstGeom>
        </p:spPr>
      </p:pic>
      <p:sp>
        <p:nvSpPr>
          <p:cNvPr id="421" name="bg object 421"/>
          <p:cNvSpPr/>
          <p:nvPr/>
        </p:nvSpPr>
        <p:spPr>
          <a:xfrm>
            <a:off x="9860826" y="917270"/>
            <a:ext cx="23495" cy="30480"/>
          </a:xfrm>
          <a:custGeom>
            <a:avLst/>
            <a:gdLst/>
            <a:ahLst/>
            <a:cxnLst/>
            <a:rect l="l" t="t" r="r" b="b"/>
            <a:pathLst>
              <a:path w="23495" h="30480">
                <a:moveTo>
                  <a:pt x="7772" y="12942"/>
                </a:moveTo>
                <a:lnTo>
                  <a:pt x="7899" y="13233"/>
                </a:lnTo>
              </a:path>
              <a:path w="23495" h="30480">
                <a:moveTo>
                  <a:pt x="0" y="20142"/>
                </a:moveTo>
                <a:lnTo>
                  <a:pt x="1790" y="22656"/>
                </a:lnTo>
                <a:lnTo>
                  <a:pt x="3759" y="24993"/>
                </a:lnTo>
                <a:lnTo>
                  <a:pt x="5486" y="27139"/>
                </a:lnTo>
                <a:lnTo>
                  <a:pt x="12166" y="30429"/>
                </a:lnTo>
                <a:lnTo>
                  <a:pt x="20523" y="26708"/>
                </a:lnTo>
                <a:lnTo>
                  <a:pt x="21495" y="22606"/>
                </a:lnTo>
              </a:path>
              <a:path w="23495" h="30480">
                <a:moveTo>
                  <a:pt x="12738" y="19355"/>
                </a:moveTo>
                <a:lnTo>
                  <a:pt x="19053" y="19354"/>
                </a:lnTo>
                <a:lnTo>
                  <a:pt x="20421" y="18402"/>
                </a:lnTo>
                <a:lnTo>
                  <a:pt x="22220" y="18402"/>
                </a:lnTo>
              </a:path>
              <a:path w="23495" h="30480">
                <a:moveTo>
                  <a:pt x="13334" y="16205"/>
                </a:moveTo>
                <a:lnTo>
                  <a:pt x="16764" y="15214"/>
                </a:lnTo>
                <a:lnTo>
                  <a:pt x="18135" y="14363"/>
                </a:lnTo>
                <a:lnTo>
                  <a:pt x="20634" y="14363"/>
                </a:lnTo>
              </a:path>
              <a:path w="23495" h="30480">
                <a:moveTo>
                  <a:pt x="20396" y="13754"/>
                </a:moveTo>
                <a:lnTo>
                  <a:pt x="20396" y="13754"/>
                </a:lnTo>
                <a:lnTo>
                  <a:pt x="20606" y="13056"/>
                </a:lnTo>
              </a:path>
              <a:path w="23495" h="30480">
                <a:moveTo>
                  <a:pt x="22220" y="18402"/>
                </a:moveTo>
                <a:lnTo>
                  <a:pt x="20421" y="18402"/>
                </a:lnTo>
                <a:lnTo>
                  <a:pt x="20421" y="18403"/>
                </a:lnTo>
              </a:path>
              <a:path w="23495" h="30480">
                <a:moveTo>
                  <a:pt x="19053" y="19354"/>
                </a:moveTo>
                <a:lnTo>
                  <a:pt x="12738" y="19354"/>
                </a:lnTo>
                <a:lnTo>
                  <a:pt x="12748" y="19355"/>
                </a:lnTo>
              </a:path>
              <a:path w="23495" h="30480">
                <a:moveTo>
                  <a:pt x="19052" y="19355"/>
                </a:moveTo>
                <a:lnTo>
                  <a:pt x="19053" y="19354"/>
                </a:lnTo>
              </a:path>
              <a:path w="23495" h="30480">
                <a:moveTo>
                  <a:pt x="20634" y="14363"/>
                </a:moveTo>
                <a:lnTo>
                  <a:pt x="18135" y="14363"/>
                </a:lnTo>
                <a:lnTo>
                  <a:pt x="18136" y="14364"/>
                </a:lnTo>
              </a:path>
              <a:path w="23495" h="30480">
                <a:moveTo>
                  <a:pt x="21495" y="22606"/>
                </a:moveTo>
                <a:lnTo>
                  <a:pt x="21495" y="22606"/>
                </a:lnTo>
                <a:lnTo>
                  <a:pt x="14339" y="22606"/>
                </a:lnTo>
              </a:path>
              <a:path w="23495" h="30480">
                <a:moveTo>
                  <a:pt x="14339" y="22606"/>
                </a:moveTo>
                <a:lnTo>
                  <a:pt x="21495" y="22606"/>
                </a:lnTo>
                <a:lnTo>
                  <a:pt x="22266" y="19355"/>
                </a:lnTo>
              </a:path>
              <a:path w="23495" h="30480">
                <a:moveTo>
                  <a:pt x="12738" y="19355"/>
                </a:moveTo>
                <a:lnTo>
                  <a:pt x="12738" y="19355"/>
                </a:lnTo>
              </a:path>
              <a:path w="23495" h="30480">
                <a:moveTo>
                  <a:pt x="12748" y="19355"/>
                </a:moveTo>
                <a:lnTo>
                  <a:pt x="18415" y="19799"/>
                </a:lnTo>
                <a:lnTo>
                  <a:pt x="19052" y="19355"/>
                </a:lnTo>
              </a:path>
              <a:path w="23495" h="30480">
                <a:moveTo>
                  <a:pt x="22145" y="18211"/>
                </a:moveTo>
                <a:lnTo>
                  <a:pt x="13269" y="18211"/>
                </a:lnTo>
              </a:path>
              <a:path w="23495" h="30480">
                <a:moveTo>
                  <a:pt x="18136" y="14364"/>
                </a:moveTo>
                <a:lnTo>
                  <a:pt x="19088" y="16179"/>
                </a:lnTo>
                <a:lnTo>
                  <a:pt x="19087" y="16180"/>
                </a:lnTo>
              </a:path>
              <a:path w="23495" h="30480">
                <a:moveTo>
                  <a:pt x="13269" y="18211"/>
                </a:moveTo>
                <a:lnTo>
                  <a:pt x="22145" y="18211"/>
                </a:lnTo>
              </a:path>
              <a:path w="23495" h="30480">
                <a:moveTo>
                  <a:pt x="20606" y="13056"/>
                </a:moveTo>
                <a:lnTo>
                  <a:pt x="8001" y="13055"/>
                </a:lnTo>
              </a:path>
              <a:path w="23495" h="30480">
                <a:moveTo>
                  <a:pt x="4279" y="2769"/>
                </a:moveTo>
                <a:lnTo>
                  <a:pt x="3797" y="8369"/>
                </a:lnTo>
                <a:lnTo>
                  <a:pt x="8001" y="13055"/>
                </a:lnTo>
                <a:lnTo>
                  <a:pt x="20607" y="13055"/>
                </a:lnTo>
                <a:lnTo>
                  <a:pt x="20809" y="12383"/>
                </a:lnTo>
              </a:path>
              <a:path w="23495" h="30480">
                <a:moveTo>
                  <a:pt x="12230" y="11443"/>
                </a:moveTo>
                <a:lnTo>
                  <a:pt x="13716" y="10477"/>
                </a:lnTo>
                <a:lnTo>
                  <a:pt x="15214" y="8813"/>
                </a:lnTo>
                <a:lnTo>
                  <a:pt x="21887" y="8813"/>
                </a:lnTo>
                <a:lnTo>
                  <a:pt x="22849" y="5626"/>
                </a:lnTo>
              </a:path>
              <a:path w="23495" h="30480">
                <a:moveTo>
                  <a:pt x="21887" y="8813"/>
                </a:moveTo>
                <a:lnTo>
                  <a:pt x="15214" y="8813"/>
                </a:lnTo>
                <a:lnTo>
                  <a:pt x="15215" y="8814"/>
                </a:lnTo>
              </a:path>
              <a:path w="23495" h="30480">
                <a:moveTo>
                  <a:pt x="21887" y="8814"/>
                </a:moveTo>
                <a:lnTo>
                  <a:pt x="21887" y="8813"/>
                </a:lnTo>
              </a:path>
              <a:path w="23495" h="30480">
                <a:moveTo>
                  <a:pt x="20809" y="12383"/>
                </a:moveTo>
                <a:lnTo>
                  <a:pt x="20810" y="12382"/>
                </a:lnTo>
                <a:lnTo>
                  <a:pt x="14631" y="12382"/>
                </a:lnTo>
              </a:path>
              <a:path w="23495" h="30480">
                <a:moveTo>
                  <a:pt x="15215" y="8814"/>
                </a:moveTo>
                <a:lnTo>
                  <a:pt x="16649" y="10337"/>
                </a:lnTo>
                <a:lnTo>
                  <a:pt x="16649" y="10338"/>
                </a:lnTo>
              </a:path>
              <a:path w="23495" h="30480">
                <a:moveTo>
                  <a:pt x="14631" y="12382"/>
                </a:moveTo>
                <a:lnTo>
                  <a:pt x="20810" y="12382"/>
                </a:lnTo>
                <a:lnTo>
                  <a:pt x="21887" y="8814"/>
                </a:lnTo>
              </a:path>
              <a:path w="23495" h="30480">
                <a:moveTo>
                  <a:pt x="22849" y="5626"/>
                </a:moveTo>
                <a:lnTo>
                  <a:pt x="22849" y="5626"/>
                </a:lnTo>
                <a:lnTo>
                  <a:pt x="13462" y="5626"/>
                </a:lnTo>
              </a:path>
              <a:path w="23495" h="30480">
                <a:moveTo>
                  <a:pt x="13462" y="5626"/>
                </a:moveTo>
                <a:lnTo>
                  <a:pt x="22849" y="5626"/>
                </a:lnTo>
                <a:lnTo>
                  <a:pt x="22910" y="542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22" name="bg object 422"/>
          <p:cNvSpPr/>
          <p:nvPr/>
        </p:nvSpPr>
        <p:spPr>
          <a:xfrm>
            <a:off x="9875405" y="909116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0" y="6527"/>
                </a:moveTo>
                <a:lnTo>
                  <a:pt x="9194" y="11290"/>
                </a:lnTo>
                <a:lnTo>
                  <a:pt x="8777" y="18326"/>
                </a:lnTo>
                <a:lnTo>
                  <a:pt x="8726" y="20980"/>
                </a:lnTo>
                <a:lnTo>
                  <a:pt x="9766" y="27444"/>
                </a:lnTo>
                <a:lnTo>
                  <a:pt x="14617" y="25806"/>
                </a:lnTo>
                <a:lnTo>
                  <a:pt x="19761" y="20980"/>
                </a:lnTo>
              </a:path>
              <a:path w="20320" h="27940">
                <a:moveTo>
                  <a:pt x="12738" y="20751"/>
                </a:moveTo>
                <a:lnTo>
                  <a:pt x="13855" y="19075"/>
                </a:lnTo>
                <a:lnTo>
                  <a:pt x="16509" y="16090"/>
                </a:lnTo>
                <a:lnTo>
                  <a:pt x="16678" y="15964"/>
                </a:lnTo>
              </a:path>
              <a:path w="20320" h="27940">
                <a:moveTo>
                  <a:pt x="10566" y="14452"/>
                </a:moveTo>
                <a:lnTo>
                  <a:pt x="15087" y="9118"/>
                </a:lnTo>
                <a:lnTo>
                  <a:pt x="19554" y="9118"/>
                </a:lnTo>
              </a:path>
              <a:path w="20320" h="27940">
                <a:moveTo>
                  <a:pt x="12738" y="20751"/>
                </a:moveTo>
                <a:lnTo>
                  <a:pt x="12738" y="20751"/>
                </a:lnTo>
                <a:lnTo>
                  <a:pt x="12738" y="20751"/>
                </a:lnTo>
              </a:path>
              <a:path w="20320" h="27940">
                <a:moveTo>
                  <a:pt x="19554" y="9118"/>
                </a:moveTo>
                <a:lnTo>
                  <a:pt x="15087" y="9118"/>
                </a:lnTo>
                <a:lnTo>
                  <a:pt x="15087" y="9118"/>
                </a:lnTo>
              </a:path>
              <a:path w="20320" h="27940">
                <a:moveTo>
                  <a:pt x="19769" y="20751"/>
                </a:moveTo>
                <a:lnTo>
                  <a:pt x="12739" y="20751"/>
                </a:lnTo>
              </a:path>
              <a:path w="20320" h="27940">
                <a:moveTo>
                  <a:pt x="18059" y="14922"/>
                </a:moveTo>
                <a:lnTo>
                  <a:pt x="19342" y="18326"/>
                </a:lnTo>
                <a:lnTo>
                  <a:pt x="19341" y="18326"/>
                </a:lnTo>
              </a:path>
              <a:path w="20320" h="27940">
                <a:moveTo>
                  <a:pt x="12739" y="20751"/>
                </a:moveTo>
                <a:lnTo>
                  <a:pt x="19769" y="20751"/>
                </a:lnTo>
              </a:path>
              <a:path w="20320" h="27940">
                <a:moveTo>
                  <a:pt x="16678" y="15964"/>
                </a:moveTo>
                <a:lnTo>
                  <a:pt x="16678" y="15963"/>
                </a:lnTo>
                <a:lnTo>
                  <a:pt x="12055" y="15963"/>
                </a:lnTo>
              </a:path>
              <a:path w="20320" h="27940">
                <a:moveTo>
                  <a:pt x="19995" y="14922"/>
                </a:moveTo>
                <a:lnTo>
                  <a:pt x="18059" y="14922"/>
                </a:lnTo>
                <a:lnTo>
                  <a:pt x="18059" y="14922"/>
                </a:lnTo>
              </a:path>
              <a:path w="20320" h="27940">
                <a:moveTo>
                  <a:pt x="15087" y="9118"/>
                </a:moveTo>
                <a:lnTo>
                  <a:pt x="16954" y="11328"/>
                </a:lnTo>
                <a:lnTo>
                  <a:pt x="16954" y="11328"/>
                </a:lnTo>
              </a:path>
              <a:path w="20320" h="27940">
                <a:moveTo>
                  <a:pt x="14452" y="12789"/>
                </a:moveTo>
                <a:lnTo>
                  <a:pt x="14376" y="15735"/>
                </a:lnTo>
                <a:lnTo>
                  <a:pt x="14376" y="15735"/>
                </a:lnTo>
              </a:path>
              <a:path w="20320" h="27940">
                <a:moveTo>
                  <a:pt x="12055" y="15963"/>
                </a:moveTo>
                <a:lnTo>
                  <a:pt x="16678" y="15963"/>
                </a:lnTo>
                <a:lnTo>
                  <a:pt x="18059" y="14922"/>
                </a:lnTo>
                <a:lnTo>
                  <a:pt x="19995" y="14922"/>
                </a:lnTo>
              </a:path>
              <a:path w="20320" h="27940">
                <a:moveTo>
                  <a:pt x="16092" y="3492"/>
                </a:moveTo>
                <a:lnTo>
                  <a:pt x="10122" y="3492"/>
                </a:lnTo>
              </a:path>
              <a:path w="20320" h="27940">
                <a:moveTo>
                  <a:pt x="10122" y="3492"/>
                </a:moveTo>
                <a:lnTo>
                  <a:pt x="16092" y="349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423" name="bg object 423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9890315" y="901051"/>
            <a:ext cx="20015" cy="231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900" b="0" i="0">
                <a:solidFill>
                  <a:srgbClr val="231F20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89799" y="1660500"/>
            <a:ext cx="3024504" cy="444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390"/>
              </a:lnSpc>
            </a:pPr>
            <a:fld id="{81D60167-4931-47E6-BA6A-407CBD079E47}" type="slidenum">
              <a:rPr dirty="0" spc="-14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921280"/>
            <a:ext cx="10692130" cy="5638800"/>
          </a:xfrm>
          <a:custGeom>
            <a:avLst/>
            <a:gdLst/>
            <a:ahLst/>
            <a:cxnLst/>
            <a:rect l="l" t="t" r="r" b="b"/>
            <a:pathLst>
              <a:path w="10692130" h="5638800">
                <a:moveTo>
                  <a:pt x="10692003" y="0"/>
                </a:moveTo>
                <a:lnTo>
                  <a:pt x="0" y="591705"/>
                </a:lnTo>
                <a:lnTo>
                  <a:pt x="0" y="5638723"/>
                </a:lnTo>
                <a:lnTo>
                  <a:pt x="10692003" y="5638723"/>
                </a:lnTo>
                <a:lnTo>
                  <a:pt x="10692003" y="0"/>
                </a:lnTo>
                <a:close/>
              </a:path>
            </a:pathLst>
          </a:custGeom>
          <a:solidFill>
            <a:srgbClr val="83C45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7079" y="1907585"/>
            <a:ext cx="216306" cy="2163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1346" y="2009175"/>
            <a:ext cx="216306" cy="21630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53881" y="1831392"/>
            <a:ext cx="216306" cy="21630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59213" y="1958380"/>
            <a:ext cx="216306" cy="21630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18148" y="1932983"/>
            <a:ext cx="216306" cy="21630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4947" y="1856789"/>
            <a:ext cx="216306" cy="21630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6015" y="1882189"/>
            <a:ext cx="216306" cy="21630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0279" y="1983778"/>
            <a:ext cx="216306" cy="21630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23478" y="2059971"/>
            <a:ext cx="216306" cy="21630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4545" y="2085369"/>
            <a:ext cx="216306" cy="21630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944" y="2237753"/>
            <a:ext cx="216306" cy="21630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69876" y="2212357"/>
            <a:ext cx="216306" cy="21630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28810" y="2186959"/>
            <a:ext cx="216306" cy="21630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7744" y="2161562"/>
            <a:ext cx="216306" cy="21630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46678" y="2136164"/>
            <a:ext cx="216306" cy="21630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05611" y="2110766"/>
            <a:ext cx="216306" cy="21630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2412" y="2034573"/>
            <a:ext cx="216306" cy="21630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5208" y="2339346"/>
            <a:ext cx="216306" cy="21630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52009" y="2263154"/>
            <a:ext cx="216306" cy="21630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7341" y="2390141"/>
            <a:ext cx="216306" cy="21630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275" y="2364743"/>
            <a:ext cx="216306" cy="21630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3075" y="2288552"/>
            <a:ext cx="216306" cy="21630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4142" y="2313948"/>
            <a:ext cx="216306" cy="21630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82550" y="3178711"/>
            <a:ext cx="6554284" cy="4110971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4210291" y="5496458"/>
            <a:ext cx="3413760" cy="101600"/>
          </a:xfrm>
          <a:custGeom>
            <a:avLst/>
            <a:gdLst/>
            <a:ahLst/>
            <a:cxnLst/>
            <a:rect l="l" t="t" r="r" b="b"/>
            <a:pathLst>
              <a:path w="3413759" h="101600">
                <a:moveTo>
                  <a:pt x="0" y="101269"/>
                </a:moveTo>
                <a:lnTo>
                  <a:pt x="3413404" y="101269"/>
                </a:lnTo>
                <a:lnTo>
                  <a:pt x="3413404" y="0"/>
                </a:lnTo>
                <a:lnTo>
                  <a:pt x="0" y="0"/>
                </a:lnTo>
                <a:lnTo>
                  <a:pt x="0" y="101269"/>
                </a:lnTo>
                <a:close/>
              </a:path>
            </a:pathLst>
          </a:custGeom>
          <a:solidFill>
            <a:srgbClr val="888F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7623695" y="5496458"/>
            <a:ext cx="1909445" cy="101600"/>
          </a:xfrm>
          <a:custGeom>
            <a:avLst/>
            <a:gdLst/>
            <a:ahLst/>
            <a:cxnLst/>
            <a:rect l="l" t="t" r="r" b="b"/>
            <a:pathLst>
              <a:path w="1909445" h="101600">
                <a:moveTo>
                  <a:pt x="1908835" y="0"/>
                </a:moveTo>
                <a:lnTo>
                  <a:pt x="0" y="0"/>
                </a:lnTo>
                <a:lnTo>
                  <a:pt x="0" y="101269"/>
                </a:lnTo>
                <a:lnTo>
                  <a:pt x="1908835" y="101269"/>
                </a:lnTo>
                <a:lnTo>
                  <a:pt x="1908835" y="0"/>
                </a:lnTo>
                <a:close/>
              </a:path>
            </a:pathLst>
          </a:custGeom>
          <a:solidFill>
            <a:srgbClr val="616B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4056888" y="5473065"/>
            <a:ext cx="5629275" cy="46990"/>
          </a:xfrm>
          <a:custGeom>
            <a:avLst/>
            <a:gdLst/>
            <a:ahLst/>
            <a:cxnLst/>
            <a:rect l="l" t="t" r="r" b="b"/>
            <a:pathLst>
              <a:path w="5629275" h="46989">
                <a:moveTo>
                  <a:pt x="5629046" y="0"/>
                </a:moveTo>
                <a:lnTo>
                  <a:pt x="0" y="0"/>
                </a:lnTo>
                <a:lnTo>
                  <a:pt x="0" y="46761"/>
                </a:lnTo>
                <a:lnTo>
                  <a:pt x="5629046" y="46761"/>
                </a:lnTo>
                <a:lnTo>
                  <a:pt x="5629046" y="0"/>
                </a:lnTo>
                <a:close/>
              </a:path>
            </a:pathLst>
          </a:custGeom>
          <a:solidFill>
            <a:srgbClr val="CED9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9186250" y="2802243"/>
            <a:ext cx="523875" cy="630555"/>
          </a:xfrm>
          <a:custGeom>
            <a:avLst/>
            <a:gdLst/>
            <a:ahLst/>
            <a:cxnLst/>
            <a:rect l="l" t="t" r="r" b="b"/>
            <a:pathLst>
              <a:path w="523875" h="630554">
                <a:moveTo>
                  <a:pt x="261721" y="0"/>
                </a:moveTo>
                <a:lnTo>
                  <a:pt x="214678" y="4216"/>
                </a:lnTo>
                <a:lnTo>
                  <a:pt x="170400" y="16374"/>
                </a:lnTo>
                <a:lnTo>
                  <a:pt x="129628" y="35734"/>
                </a:lnTo>
                <a:lnTo>
                  <a:pt x="93100" y="61555"/>
                </a:lnTo>
                <a:lnTo>
                  <a:pt x="61555" y="93100"/>
                </a:lnTo>
                <a:lnTo>
                  <a:pt x="35734" y="129628"/>
                </a:lnTo>
                <a:lnTo>
                  <a:pt x="16374" y="170400"/>
                </a:lnTo>
                <a:lnTo>
                  <a:pt x="4216" y="214678"/>
                </a:lnTo>
                <a:lnTo>
                  <a:pt x="0" y="261721"/>
                </a:lnTo>
                <a:lnTo>
                  <a:pt x="5311" y="314435"/>
                </a:lnTo>
                <a:lnTo>
                  <a:pt x="20549" y="363534"/>
                </a:lnTo>
                <a:lnTo>
                  <a:pt x="44664" y="407968"/>
                </a:lnTo>
                <a:lnTo>
                  <a:pt x="76611" y="446686"/>
                </a:lnTo>
                <a:lnTo>
                  <a:pt x="115417" y="478713"/>
                </a:lnTo>
                <a:lnTo>
                  <a:pt x="183718" y="630174"/>
                </a:lnTo>
                <a:lnTo>
                  <a:pt x="339636" y="630174"/>
                </a:lnTo>
                <a:lnTo>
                  <a:pt x="408025" y="478713"/>
                </a:lnTo>
                <a:lnTo>
                  <a:pt x="446721" y="446762"/>
                </a:lnTo>
                <a:lnTo>
                  <a:pt x="478663" y="408040"/>
                </a:lnTo>
                <a:lnTo>
                  <a:pt x="502792" y="363594"/>
                </a:lnTo>
                <a:lnTo>
                  <a:pt x="518046" y="314472"/>
                </a:lnTo>
                <a:lnTo>
                  <a:pt x="523366" y="261721"/>
                </a:lnTo>
                <a:lnTo>
                  <a:pt x="518356" y="210498"/>
                </a:lnTo>
                <a:lnTo>
                  <a:pt x="503966" y="162652"/>
                </a:lnTo>
                <a:lnTo>
                  <a:pt x="481158" y="119143"/>
                </a:lnTo>
                <a:lnTo>
                  <a:pt x="450896" y="80933"/>
                </a:lnTo>
                <a:lnTo>
                  <a:pt x="414141" y="48984"/>
                </a:lnTo>
                <a:lnTo>
                  <a:pt x="371855" y="24257"/>
                </a:lnTo>
                <a:lnTo>
                  <a:pt x="318984" y="6289"/>
                </a:lnTo>
                <a:lnTo>
                  <a:pt x="290815" y="1600"/>
                </a:lnTo>
                <a:lnTo>
                  <a:pt x="261721" y="0"/>
                </a:lnTo>
                <a:close/>
              </a:path>
            </a:pathLst>
          </a:custGeom>
          <a:solidFill>
            <a:srgbClr val="FFC4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9163197" y="2779189"/>
            <a:ext cx="455930" cy="630555"/>
          </a:xfrm>
          <a:custGeom>
            <a:avLst/>
            <a:gdLst/>
            <a:ahLst/>
            <a:cxnLst/>
            <a:rect l="l" t="t" r="r" b="b"/>
            <a:pathLst>
              <a:path w="455929" h="630554">
                <a:moveTo>
                  <a:pt x="455383" y="437680"/>
                </a:moveTo>
                <a:lnTo>
                  <a:pt x="444492" y="448976"/>
                </a:lnTo>
                <a:lnTo>
                  <a:pt x="432947" y="459601"/>
                </a:lnTo>
                <a:lnTo>
                  <a:pt x="420781" y="469525"/>
                </a:lnTo>
                <a:lnTo>
                  <a:pt x="408025" y="478713"/>
                </a:lnTo>
                <a:lnTo>
                  <a:pt x="339636" y="630174"/>
                </a:lnTo>
                <a:lnTo>
                  <a:pt x="183730" y="630174"/>
                </a:lnTo>
                <a:lnTo>
                  <a:pt x="115417" y="478713"/>
                </a:lnTo>
                <a:lnTo>
                  <a:pt x="76611" y="446686"/>
                </a:lnTo>
                <a:lnTo>
                  <a:pt x="44664" y="407968"/>
                </a:lnTo>
                <a:lnTo>
                  <a:pt x="20549" y="363534"/>
                </a:lnTo>
                <a:lnTo>
                  <a:pt x="5311" y="314435"/>
                </a:lnTo>
                <a:lnTo>
                  <a:pt x="0" y="261721"/>
                </a:lnTo>
                <a:lnTo>
                  <a:pt x="4216" y="214678"/>
                </a:lnTo>
                <a:lnTo>
                  <a:pt x="16374" y="170400"/>
                </a:lnTo>
                <a:lnTo>
                  <a:pt x="35734" y="129628"/>
                </a:lnTo>
                <a:lnTo>
                  <a:pt x="61555" y="93100"/>
                </a:lnTo>
                <a:lnTo>
                  <a:pt x="93100" y="61555"/>
                </a:lnTo>
                <a:lnTo>
                  <a:pt x="129628" y="35734"/>
                </a:lnTo>
                <a:lnTo>
                  <a:pt x="170400" y="16374"/>
                </a:lnTo>
                <a:lnTo>
                  <a:pt x="214678" y="4216"/>
                </a:lnTo>
                <a:lnTo>
                  <a:pt x="261721" y="0"/>
                </a:lnTo>
                <a:lnTo>
                  <a:pt x="290820" y="1600"/>
                </a:lnTo>
                <a:lnTo>
                  <a:pt x="318989" y="6289"/>
                </a:lnTo>
                <a:lnTo>
                  <a:pt x="346057" y="13898"/>
                </a:lnTo>
                <a:lnTo>
                  <a:pt x="371855" y="24257"/>
                </a:lnTo>
              </a:path>
            </a:pathLst>
          </a:custGeom>
          <a:ln w="2143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9571221" y="3257833"/>
            <a:ext cx="0" cy="635"/>
          </a:xfrm>
          <a:custGeom>
            <a:avLst/>
            <a:gdLst/>
            <a:ahLst/>
            <a:cxnLst/>
            <a:rect l="l" t="t" r="r" b="b"/>
            <a:pathLst>
              <a:path w="0" h="635">
                <a:moveTo>
                  <a:pt x="0" y="76"/>
                </a:moveTo>
                <a:lnTo>
                  <a:pt x="0" y="0"/>
                </a:lnTo>
              </a:path>
            </a:pathLst>
          </a:custGeom>
          <a:ln w="2143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7" name="bg object 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15367" y="3398636"/>
            <a:ext cx="219029" cy="18273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9321991" y="3130964"/>
            <a:ext cx="61594" cy="278765"/>
          </a:xfrm>
          <a:custGeom>
            <a:avLst/>
            <a:gdLst/>
            <a:ahLst/>
            <a:cxnLst/>
            <a:rect l="l" t="t" r="r" b="b"/>
            <a:pathLst>
              <a:path w="61595" h="278764">
                <a:moveTo>
                  <a:pt x="61239" y="278396"/>
                </a:moveTo>
                <a:lnTo>
                  <a:pt x="0" y="0"/>
                </a:lnTo>
              </a:path>
            </a:pathLst>
          </a:custGeom>
          <a:ln w="2143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9469387" y="3222823"/>
            <a:ext cx="34925" cy="186690"/>
          </a:xfrm>
          <a:custGeom>
            <a:avLst/>
            <a:gdLst/>
            <a:ahLst/>
            <a:cxnLst/>
            <a:rect l="l" t="t" r="r" b="b"/>
            <a:pathLst>
              <a:path w="34925" h="186689">
                <a:moveTo>
                  <a:pt x="0" y="186537"/>
                </a:moveTo>
                <a:lnTo>
                  <a:pt x="34531" y="0"/>
                </a:lnTo>
              </a:path>
            </a:pathLst>
          </a:custGeom>
          <a:ln w="2143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9212570" y="2867516"/>
            <a:ext cx="97155" cy="238125"/>
          </a:xfrm>
          <a:custGeom>
            <a:avLst/>
            <a:gdLst/>
            <a:ahLst/>
            <a:cxnLst/>
            <a:rect l="l" t="t" r="r" b="b"/>
            <a:pathLst>
              <a:path w="97154" h="238125">
                <a:moveTo>
                  <a:pt x="8602" y="237947"/>
                </a:moveTo>
                <a:lnTo>
                  <a:pt x="1589" y="204691"/>
                </a:lnTo>
                <a:lnTo>
                  <a:pt x="0" y="170735"/>
                </a:lnTo>
                <a:lnTo>
                  <a:pt x="3803" y="136956"/>
                </a:lnTo>
                <a:lnTo>
                  <a:pt x="12971" y="104228"/>
                </a:lnTo>
                <a:lnTo>
                  <a:pt x="27367" y="73435"/>
                </a:lnTo>
                <a:lnTo>
                  <a:pt x="46513" y="45346"/>
                </a:lnTo>
                <a:lnTo>
                  <a:pt x="69862" y="20641"/>
                </a:lnTo>
                <a:lnTo>
                  <a:pt x="96867" y="0"/>
                </a:lnTo>
              </a:path>
            </a:pathLst>
          </a:custGeom>
          <a:ln w="2143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9351640" y="2829605"/>
            <a:ext cx="66040" cy="12065"/>
          </a:xfrm>
          <a:custGeom>
            <a:avLst/>
            <a:gdLst/>
            <a:ahLst/>
            <a:cxnLst/>
            <a:rect l="l" t="t" r="r" b="b"/>
            <a:pathLst>
              <a:path w="66040" h="12064">
                <a:moveTo>
                  <a:pt x="0" y="11569"/>
                </a:moveTo>
                <a:lnTo>
                  <a:pt x="15984" y="6477"/>
                </a:lnTo>
                <a:lnTo>
                  <a:pt x="32361" y="2836"/>
                </a:lnTo>
                <a:lnTo>
                  <a:pt x="48997" y="670"/>
                </a:lnTo>
                <a:lnTo>
                  <a:pt x="65760" y="0"/>
                </a:lnTo>
              </a:path>
            </a:pathLst>
          </a:custGeom>
          <a:ln w="2143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2" name="bg 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62190" y="2895570"/>
            <a:ext cx="191033" cy="190944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9471335" y="2807623"/>
            <a:ext cx="372745" cy="367030"/>
          </a:xfrm>
          <a:custGeom>
            <a:avLst/>
            <a:gdLst/>
            <a:ahLst/>
            <a:cxnLst/>
            <a:rect l="l" t="t" r="r" b="b"/>
            <a:pathLst>
              <a:path w="372745" h="367030">
                <a:moveTo>
                  <a:pt x="361378" y="247116"/>
                </a:moveTo>
                <a:lnTo>
                  <a:pt x="366278" y="231612"/>
                </a:lnTo>
                <a:lnTo>
                  <a:pt x="369800" y="215731"/>
                </a:lnTo>
                <a:lnTo>
                  <a:pt x="371953" y="199617"/>
                </a:lnTo>
                <a:lnTo>
                  <a:pt x="372745" y="183413"/>
                </a:lnTo>
                <a:lnTo>
                  <a:pt x="371953" y="167226"/>
                </a:lnTo>
                <a:lnTo>
                  <a:pt x="369800" y="151133"/>
                </a:lnTo>
                <a:lnTo>
                  <a:pt x="366278" y="135253"/>
                </a:lnTo>
                <a:lnTo>
                  <a:pt x="361378" y="119710"/>
                </a:lnTo>
                <a:lnTo>
                  <a:pt x="317880" y="135547"/>
                </a:lnTo>
                <a:lnTo>
                  <a:pt x="313181" y="124203"/>
                </a:lnTo>
                <a:lnTo>
                  <a:pt x="307520" y="113376"/>
                </a:lnTo>
                <a:lnTo>
                  <a:pt x="300950" y="103125"/>
                </a:lnTo>
                <a:lnTo>
                  <a:pt x="293522" y="93510"/>
                </a:lnTo>
                <a:lnTo>
                  <a:pt x="329107" y="63626"/>
                </a:lnTo>
                <a:lnTo>
                  <a:pt x="306165" y="40696"/>
                </a:lnTo>
                <a:lnTo>
                  <a:pt x="279538" y="22131"/>
                </a:lnTo>
                <a:lnTo>
                  <a:pt x="250088" y="8407"/>
                </a:lnTo>
                <a:lnTo>
                  <a:pt x="218681" y="0"/>
                </a:lnTo>
                <a:lnTo>
                  <a:pt x="210692" y="45643"/>
                </a:lnTo>
                <a:lnTo>
                  <a:pt x="202780" y="44183"/>
                </a:lnTo>
                <a:lnTo>
                  <a:pt x="194703" y="43484"/>
                </a:lnTo>
                <a:lnTo>
                  <a:pt x="186410" y="43484"/>
                </a:lnTo>
                <a:lnTo>
                  <a:pt x="178104" y="43484"/>
                </a:lnTo>
                <a:lnTo>
                  <a:pt x="169964" y="44183"/>
                </a:lnTo>
                <a:lnTo>
                  <a:pt x="162051" y="45643"/>
                </a:lnTo>
                <a:lnTo>
                  <a:pt x="154063" y="0"/>
                </a:lnTo>
                <a:lnTo>
                  <a:pt x="107650" y="14625"/>
                </a:lnTo>
                <a:lnTo>
                  <a:pt x="66573" y="40689"/>
                </a:lnTo>
                <a:lnTo>
                  <a:pt x="43637" y="63626"/>
                </a:lnTo>
                <a:lnTo>
                  <a:pt x="79222" y="93510"/>
                </a:lnTo>
                <a:lnTo>
                  <a:pt x="71795" y="103126"/>
                </a:lnTo>
                <a:lnTo>
                  <a:pt x="65233" y="113385"/>
                </a:lnTo>
                <a:lnTo>
                  <a:pt x="59595" y="124235"/>
                </a:lnTo>
                <a:lnTo>
                  <a:pt x="54940" y="135623"/>
                </a:lnTo>
                <a:lnTo>
                  <a:pt x="11366" y="119710"/>
                </a:lnTo>
                <a:lnTo>
                  <a:pt x="6466" y="135253"/>
                </a:lnTo>
                <a:lnTo>
                  <a:pt x="2944" y="151133"/>
                </a:lnTo>
                <a:lnTo>
                  <a:pt x="791" y="167226"/>
                </a:lnTo>
                <a:lnTo>
                  <a:pt x="0" y="183413"/>
                </a:lnTo>
                <a:lnTo>
                  <a:pt x="791" y="199617"/>
                </a:lnTo>
                <a:lnTo>
                  <a:pt x="2944" y="215731"/>
                </a:lnTo>
                <a:lnTo>
                  <a:pt x="6466" y="231612"/>
                </a:lnTo>
                <a:lnTo>
                  <a:pt x="11366" y="247116"/>
                </a:lnTo>
                <a:lnTo>
                  <a:pt x="54940" y="231292"/>
                </a:lnTo>
                <a:lnTo>
                  <a:pt x="59627" y="242634"/>
                </a:lnTo>
                <a:lnTo>
                  <a:pt x="65262" y="253457"/>
                </a:lnTo>
                <a:lnTo>
                  <a:pt x="71806" y="263703"/>
                </a:lnTo>
                <a:lnTo>
                  <a:pt x="79222" y="273316"/>
                </a:lnTo>
                <a:lnTo>
                  <a:pt x="43637" y="303212"/>
                </a:lnTo>
                <a:lnTo>
                  <a:pt x="79491" y="335995"/>
                </a:lnTo>
                <a:lnTo>
                  <a:pt x="122681" y="358419"/>
                </a:lnTo>
                <a:lnTo>
                  <a:pt x="154063" y="366839"/>
                </a:lnTo>
                <a:lnTo>
                  <a:pt x="162051" y="321195"/>
                </a:lnTo>
                <a:lnTo>
                  <a:pt x="169964" y="322656"/>
                </a:lnTo>
                <a:lnTo>
                  <a:pt x="178104" y="323341"/>
                </a:lnTo>
                <a:lnTo>
                  <a:pt x="186410" y="323341"/>
                </a:lnTo>
                <a:lnTo>
                  <a:pt x="194703" y="323341"/>
                </a:lnTo>
                <a:lnTo>
                  <a:pt x="202780" y="322656"/>
                </a:lnTo>
                <a:lnTo>
                  <a:pt x="210692" y="321195"/>
                </a:lnTo>
                <a:lnTo>
                  <a:pt x="218681" y="366839"/>
                </a:lnTo>
                <a:lnTo>
                  <a:pt x="250088" y="358431"/>
                </a:lnTo>
                <a:lnTo>
                  <a:pt x="279538" y="344708"/>
                </a:lnTo>
                <a:lnTo>
                  <a:pt x="306165" y="326143"/>
                </a:lnTo>
                <a:lnTo>
                  <a:pt x="329107" y="303212"/>
                </a:lnTo>
                <a:lnTo>
                  <a:pt x="293598" y="273392"/>
                </a:lnTo>
                <a:lnTo>
                  <a:pt x="300982" y="263778"/>
                </a:lnTo>
                <a:lnTo>
                  <a:pt x="307530" y="253523"/>
                </a:lnTo>
                <a:lnTo>
                  <a:pt x="313183" y="242678"/>
                </a:lnTo>
                <a:lnTo>
                  <a:pt x="317880" y="231292"/>
                </a:lnTo>
                <a:lnTo>
                  <a:pt x="361378" y="247116"/>
                </a:lnTo>
                <a:close/>
              </a:path>
            </a:pathLst>
          </a:custGeom>
          <a:ln w="2143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6043110" y="4137646"/>
            <a:ext cx="191135" cy="277495"/>
          </a:xfrm>
          <a:custGeom>
            <a:avLst/>
            <a:gdLst/>
            <a:ahLst/>
            <a:cxnLst/>
            <a:rect l="l" t="t" r="r" b="b"/>
            <a:pathLst>
              <a:path w="191135" h="277495">
                <a:moveTo>
                  <a:pt x="0" y="0"/>
                </a:moveTo>
                <a:lnTo>
                  <a:pt x="0" y="225171"/>
                </a:lnTo>
                <a:lnTo>
                  <a:pt x="59448" y="181495"/>
                </a:lnTo>
                <a:lnTo>
                  <a:pt x="109702" y="277139"/>
                </a:lnTo>
                <a:lnTo>
                  <a:pt x="173215" y="242493"/>
                </a:lnTo>
                <a:lnTo>
                  <a:pt x="120154" y="147751"/>
                </a:lnTo>
                <a:lnTo>
                  <a:pt x="190538" y="121246"/>
                </a:lnTo>
                <a:lnTo>
                  <a:pt x="0" y="0"/>
                </a:lnTo>
                <a:close/>
              </a:path>
            </a:pathLst>
          </a:custGeom>
          <a:solidFill>
            <a:srgbClr val="FFC4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5825744" y="3985590"/>
            <a:ext cx="135890" cy="153035"/>
          </a:xfrm>
          <a:custGeom>
            <a:avLst/>
            <a:gdLst/>
            <a:ahLst/>
            <a:cxnLst/>
            <a:rect l="l" t="t" r="r" b="b"/>
            <a:pathLst>
              <a:path w="135889" h="153035">
                <a:moveTo>
                  <a:pt x="135572" y="0"/>
                </a:moveTo>
                <a:lnTo>
                  <a:pt x="0" y="0"/>
                </a:lnTo>
                <a:lnTo>
                  <a:pt x="0" y="152768"/>
                </a:lnTo>
                <a:lnTo>
                  <a:pt x="135572" y="152768"/>
                </a:lnTo>
                <a:lnTo>
                  <a:pt x="135572" y="0"/>
                </a:lnTo>
                <a:close/>
              </a:path>
            </a:pathLst>
          </a:custGeom>
          <a:solidFill>
            <a:srgbClr val="6C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5762818" y="3908502"/>
            <a:ext cx="418465" cy="580390"/>
          </a:xfrm>
          <a:custGeom>
            <a:avLst/>
            <a:gdLst/>
            <a:ahLst/>
            <a:cxnLst/>
            <a:rect l="l" t="t" r="r" b="b"/>
            <a:pathLst>
              <a:path w="418464" h="580389">
                <a:moveTo>
                  <a:pt x="417855" y="555498"/>
                </a:moveTo>
                <a:lnTo>
                  <a:pt x="415927" y="565048"/>
                </a:lnTo>
                <a:lnTo>
                  <a:pt x="410668" y="572847"/>
                </a:lnTo>
                <a:lnTo>
                  <a:pt x="402869" y="578106"/>
                </a:lnTo>
                <a:lnTo>
                  <a:pt x="393318" y="580034"/>
                </a:lnTo>
                <a:lnTo>
                  <a:pt x="24536" y="580034"/>
                </a:lnTo>
                <a:lnTo>
                  <a:pt x="14985" y="578106"/>
                </a:lnTo>
                <a:lnTo>
                  <a:pt x="7186" y="572847"/>
                </a:lnTo>
                <a:lnTo>
                  <a:pt x="1928" y="565048"/>
                </a:lnTo>
                <a:lnTo>
                  <a:pt x="0" y="555498"/>
                </a:lnTo>
                <a:lnTo>
                  <a:pt x="0" y="24536"/>
                </a:lnTo>
                <a:lnTo>
                  <a:pt x="1928" y="14985"/>
                </a:lnTo>
                <a:lnTo>
                  <a:pt x="7186" y="7186"/>
                </a:lnTo>
                <a:lnTo>
                  <a:pt x="14985" y="1928"/>
                </a:lnTo>
                <a:lnTo>
                  <a:pt x="24536" y="0"/>
                </a:lnTo>
                <a:lnTo>
                  <a:pt x="393318" y="0"/>
                </a:lnTo>
                <a:lnTo>
                  <a:pt x="402869" y="1928"/>
                </a:lnTo>
                <a:lnTo>
                  <a:pt x="410668" y="7186"/>
                </a:lnTo>
                <a:lnTo>
                  <a:pt x="415927" y="14985"/>
                </a:lnTo>
                <a:lnTo>
                  <a:pt x="417855" y="24536"/>
                </a:lnTo>
                <a:lnTo>
                  <a:pt x="417855" y="240042"/>
                </a:lnTo>
              </a:path>
            </a:pathLst>
          </a:custGeom>
          <a:ln w="1522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5809359" y="3969209"/>
            <a:ext cx="135890" cy="153035"/>
          </a:xfrm>
          <a:custGeom>
            <a:avLst/>
            <a:gdLst/>
            <a:ahLst/>
            <a:cxnLst/>
            <a:rect l="l" t="t" r="r" b="b"/>
            <a:pathLst>
              <a:path w="135889" h="153035">
                <a:moveTo>
                  <a:pt x="135572" y="152768"/>
                </a:moveTo>
                <a:lnTo>
                  <a:pt x="0" y="152768"/>
                </a:lnTo>
                <a:lnTo>
                  <a:pt x="0" y="0"/>
                </a:lnTo>
                <a:lnTo>
                  <a:pt x="135572" y="0"/>
                </a:lnTo>
                <a:lnTo>
                  <a:pt x="135572" y="152768"/>
                </a:lnTo>
                <a:close/>
              </a:path>
            </a:pathLst>
          </a:custGeom>
          <a:ln w="1522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5809360" y="418121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 h="0">
                <a:moveTo>
                  <a:pt x="0" y="0"/>
                </a:moveTo>
                <a:lnTo>
                  <a:pt x="161378" y="0"/>
                </a:lnTo>
              </a:path>
            </a:pathLst>
          </a:custGeom>
          <a:ln w="1522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5809360" y="4249505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 h="0">
                <a:moveTo>
                  <a:pt x="0" y="0"/>
                </a:moveTo>
                <a:lnTo>
                  <a:pt x="161378" y="0"/>
                </a:lnTo>
              </a:path>
            </a:pathLst>
          </a:custGeom>
          <a:ln w="1522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5809360" y="432235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 h="0">
                <a:moveTo>
                  <a:pt x="0" y="0"/>
                </a:moveTo>
                <a:lnTo>
                  <a:pt x="161378" y="0"/>
                </a:lnTo>
              </a:path>
            </a:pathLst>
          </a:custGeom>
          <a:ln w="1522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5809360" y="439549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 h="0">
                <a:moveTo>
                  <a:pt x="0" y="0"/>
                </a:moveTo>
                <a:lnTo>
                  <a:pt x="161378" y="0"/>
                </a:lnTo>
              </a:path>
            </a:pathLst>
          </a:custGeom>
          <a:ln w="1522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6068461" y="4114779"/>
            <a:ext cx="222885" cy="323850"/>
          </a:xfrm>
          <a:custGeom>
            <a:avLst/>
            <a:gdLst/>
            <a:ahLst/>
            <a:cxnLst/>
            <a:rect l="l" t="t" r="r" b="b"/>
            <a:pathLst>
              <a:path w="222885" h="323850">
                <a:moveTo>
                  <a:pt x="89217" y="211759"/>
                </a:moveTo>
                <a:lnTo>
                  <a:pt x="69354" y="211759"/>
                </a:lnTo>
                <a:lnTo>
                  <a:pt x="127977" y="323342"/>
                </a:lnTo>
                <a:lnTo>
                  <a:pt x="171201" y="299770"/>
                </a:lnTo>
                <a:lnTo>
                  <a:pt x="137706" y="299770"/>
                </a:lnTo>
                <a:lnTo>
                  <a:pt x="89217" y="211759"/>
                </a:lnTo>
                <a:close/>
              </a:path>
              <a:path w="222885" h="323850">
                <a:moveTo>
                  <a:pt x="46956" y="29883"/>
                </a:moveTo>
                <a:lnTo>
                  <a:pt x="16217" y="29883"/>
                </a:lnTo>
                <a:lnTo>
                  <a:pt x="180924" y="135877"/>
                </a:lnTo>
                <a:lnTo>
                  <a:pt x="115430" y="166293"/>
                </a:lnTo>
                <a:lnTo>
                  <a:pt x="178460" y="276948"/>
                </a:lnTo>
                <a:lnTo>
                  <a:pt x="137706" y="299770"/>
                </a:lnTo>
                <a:lnTo>
                  <a:pt x="171201" y="299770"/>
                </a:lnTo>
                <a:lnTo>
                  <a:pt x="202082" y="282930"/>
                </a:lnTo>
                <a:lnTo>
                  <a:pt x="140182" y="172377"/>
                </a:lnTo>
                <a:lnTo>
                  <a:pt x="222288" y="141465"/>
                </a:lnTo>
                <a:lnTo>
                  <a:pt x="46956" y="29883"/>
                </a:lnTo>
                <a:close/>
              </a:path>
              <a:path w="222885" h="323850">
                <a:moveTo>
                  <a:pt x="0" y="0"/>
                </a:moveTo>
                <a:lnTo>
                  <a:pt x="0" y="262724"/>
                </a:lnTo>
                <a:lnTo>
                  <a:pt x="50551" y="225577"/>
                </a:lnTo>
                <a:lnTo>
                  <a:pt x="16217" y="225577"/>
                </a:lnTo>
                <a:lnTo>
                  <a:pt x="16217" y="29883"/>
                </a:lnTo>
                <a:lnTo>
                  <a:pt x="46956" y="29883"/>
                </a:lnTo>
                <a:lnTo>
                  <a:pt x="0" y="0"/>
                </a:lnTo>
                <a:close/>
              </a:path>
              <a:path w="222885" h="323850">
                <a:moveTo>
                  <a:pt x="75552" y="186956"/>
                </a:moveTo>
                <a:lnTo>
                  <a:pt x="16217" y="225577"/>
                </a:lnTo>
                <a:lnTo>
                  <a:pt x="50551" y="225577"/>
                </a:lnTo>
                <a:lnTo>
                  <a:pt x="69354" y="211759"/>
                </a:lnTo>
                <a:lnTo>
                  <a:pt x="89217" y="211759"/>
                </a:lnTo>
                <a:lnTo>
                  <a:pt x="75552" y="186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7828464" y="3871097"/>
            <a:ext cx="513715" cy="513715"/>
          </a:xfrm>
          <a:custGeom>
            <a:avLst/>
            <a:gdLst/>
            <a:ahLst/>
            <a:cxnLst/>
            <a:rect l="l" t="t" r="r" b="b"/>
            <a:pathLst>
              <a:path w="513715" h="513714">
                <a:moveTo>
                  <a:pt x="176021" y="0"/>
                </a:moveTo>
                <a:lnTo>
                  <a:pt x="133984" y="19195"/>
                </a:lnTo>
                <a:lnTo>
                  <a:pt x="96283" y="45143"/>
                </a:lnTo>
                <a:lnTo>
                  <a:pt x="63693" y="77070"/>
                </a:lnTo>
                <a:lnTo>
                  <a:pt x="36993" y="114202"/>
                </a:lnTo>
                <a:lnTo>
                  <a:pt x="16959" y="155764"/>
                </a:lnTo>
                <a:lnTo>
                  <a:pt x="4369" y="200983"/>
                </a:lnTo>
                <a:lnTo>
                  <a:pt x="0" y="249085"/>
                </a:lnTo>
                <a:lnTo>
                  <a:pt x="4257" y="296578"/>
                </a:lnTo>
                <a:lnTo>
                  <a:pt x="16530" y="341278"/>
                </a:lnTo>
                <a:lnTo>
                  <a:pt x="36075" y="382438"/>
                </a:lnTo>
                <a:lnTo>
                  <a:pt x="62143" y="419314"/>
                </a:lnTo>
                <a:lnTo>
                  <a:pt x="93989" y="451157"/>
                </a:lnTo>
                <a:lnTo>
                  <a:pt x="130866" y="477224"/>
                </a:lnTo>
                <a:lnTo>
                  <a:pt x="172028" y="496766"/>
                </a:lnTo>
                <a:lnTo>
                  <a:pt x="216729" y="509039"/>
                </a:lnTo>
                <a:lnTo>
                  <a:pt x="264223" y="513295"/>
                </a:lnTo>
                <a:lnTo>
                  <a:pt x="312320" y="508927"/>
                </a:lnTo>
                <a:lnTo>
                  <a:pt x="357536" y="496338"/>
                </a:lnTo>
                <a:lnTo>
                  <a:pt x="399097" y="476306"/>
                </a:lnTo>
                <a:lnTo>
                  <a:pt x="436228" y="449607"/>
                </a:lnTo>
                <a:lnTo>
                  <a:pt x="468157" y="417018"/>
                </a:lnTo>
                <a:lnTo>
                  <a:pt x="494108" y="379314"/>
                </a:lnTo>
                <a:lnTo>
                  <a:pt x="513308" y="337273"/>
                </a:lnTo>
                <a:lnTo>
                  <a:pt x="492235" y="343759"/>
                </a:lnTo>
                <a:lnTo>
                  <a:pt x="470460" y="348505"/>
                </a:lnTo>
                <a:lnTo>
                  <a:pt x="448059" y="351420"/>
                </a:lnTo>
                <a:lnTo>
                  <a:pt x="425107" y="352412"/>
                </a:lnTo>
                <a:lnTo>
                  <a:pt x="377613" y="348155"/>
                </a:lnTo>
                <a:lnTo>
                  <a:pt x="332912" y="335881"/>
                </a:lnTo>
                <a:lnTo>
                  <a:pt x="291750" y="316337"/>
                </a:lnTo>
                <a:lnTo>
                  <a:pt x="254872" y="290269"/>
                </a:lnTo>
                <a:lnTo>
                  <a:pt x="223026" y="258423"/>
                </a:lnTo>
                <a:lnTo>
                  <a:pt x="196958" y="221545"/>
                </a:lnTo>
                <a:lnTo>
                  <a:pt x="177414" y="180383"/>
                </a:lnTo>
                <a:lnTo>
                  <a:pt x="165140" y="135682"/>
                </a:lnTo>
                <a:lnTo>
                  <a:pt x="160883" y="88188"/>
                </a:lnTo>
                <a:lnTo>
                  <a:pt x="161875" y="65236"/>
                </a:lnTo>
                <a:lnTo>
                  <a:pt x="164790" y="42837"/>
                </a:lnTo>
                <a:lnTo>
                  <a:pt x="169536" y="21066"/>
                </a:lnTo>
                <a:lnTo>
                  <a:pt x="176021" y="0"/>
                </a:lnTo>
                <a:close/>
              </a:path>
            </a:pathLst>
          </a:custGeom>
          <a:solidFill>
            <a:srgbClr val="FFC4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8051025" y="3682743"/>
            <a:ext cx="581660" cy="581660"/>
          </a:xfrm>
          <a:custGeom>
            <a:avLst/>
            <a:gdLst/>
            <a:ahLst/>
            <a:cxnLst/>
            <a:rect l="l" t="t" r="r" b="b"/>
            <a:pathLst>
              <a:path w="581659" h="581660">
                <a:moveTo>
                  <a:pt x="290741" y="0"/>
                </a:moveTo>
                <a:lnTo>
                  <a:pt x="243582" y="3805"/>
                </a:lnTo>
                <a:lnTo>
                  <a:pt x="198846" y="14822"/>
                </a:lnTo>
                <a:lnTo>
                  <a:pt x="157131" y="32453"/>
                </a:lnTo>
                <a:lnTo>
                  <a:pt x="119035" y="56097"/>
                </a:lnTo>
                <a:lnTo>
                  <a:pt x="85158" y="85158"/>
                </a:lnTo>
                <a:lnTo>
                  <a:pt x="56097" y="119035"/>
                </a:lnTo>
                <a:lnTo>
                  <a:pt x="32453" y="157131"/>
                </a:lnTo>
                <a:lnTo>
                  <a:pt x="14822" y="198846"/>
                </a:lnTo>
                <a:lnTo>
                  <a:pt x="3805" y="243582"/>
                </a:lnTo>
                <a:lnTo>
                  <a:pt x="0" y="290741"/>
                </a:lnTo>
                <a:lnTo>
                  <a:pt x="3805" y="337899"/>
                </a:lnTo>
                <a:lnTo>
                  <a:pt x="14822" y="382635"/>
                </a:lnTo>
                <a:lnTo>
                  <a:pt x="32453" y="424350"/>
                </a:lnTo>
                <a:lnTo>
                  <a:pt x="56097" y="462446"/>
                </a:lnTo>
                <a:lnTo>
                  <a:pt x="85158" y="496323"/>
                </a:lnTo>
                <a:lnTo>
                  <a:pt x="119035" y="525384"/>
                </a:lnTo>
                <a:lnTo>
                  <a:pt x="157131" y="549029"/>
                </a:lnTo>
                <a:lnTo>
                  <a:pt x="198846" y="566659"/>
                </a:lnTo>
                <a:lnTo>
                  <a:pt x="243582" y="577676"/>
                </a:lnTo>
                <a:lnTo>
                  <a:pt x="290741" y="581482"/>
                </a:lnTo>
                <a:lnTo>
                  <a:pt x="337902" y="577676"/>
                </a:lnTo>
                <a:lnTo>
                  <a:pt x="382640" y="566659"/>
                </a:lnTo>
                <a:lnTo>
                  <a:pt x="424356" y="549029"/>
                </a:lnTo>
                <a:lnTo>
                  <a:pt x="462452" y="525384"/>
                </a:lnTo>
                <a:lnTo>
                  <a:pt x="496328" y="496323"/>
                </a:lnTo>
                <a:lnTo>
                  <a:pt x="525388" y="462446"/>
                </a:lnTo>
                <a:lnTo>
                  <a:pt x="549031" y="424350"/>
                </a:lnTo>
                <a:lnTo>
                  <a:pt x="566660" y="382635"/>
                </a:lnTo>
                <a:lnTo>
                  <a:pt x="577677" y="337899"/>
                </a:lnTo>
                <a:lnTo>
                  <a:pt x="581482" y="290741"/>
                </a:lnTo>
                <a:lnTo>
                  <a:pt x="577677" y="243582"/>
                </a:lnTo>
                <a:lnTo>
                  <a:pt x="566660" y="198846"/>
                </a:lnTo>
                <a:lnTo>
                  <a:pt x="549031" y="157131"/>
                </a:lnTo>
                <a:lnTo>
                  <a:pt x="525388" y="119035"/>
                </a:lnTo>
                <a:lnTo>
                  <a:pt x="496328" y="85158"/>
                </a:lnTo>
                <a:lnTo>
                  <a:pt x="462452" y="56097"/>
                </a:lnTo>
                <a:lnTo>
                  <a:pt x="424356" y="32453"/>
                </a:lnTo>
                <a:lnTo>
                  <a:pt x="382640" y="14822"/>
                </a:lnTo>
                <a:lnTo>
                  <a:pt x="337902" y="3805"/>
                </a:lnTo>
                <a:lnTo>
                  <a:pt x="290741" y="0"/>
                </a:lnTo>
                <a:close/>
              </a:path>
            </a:pathLst>
          </a:custGeom>
          <a:solidFill>
            <a:srgbClr val="76E1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5" name="bg object 6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87769" y="3903727"/>
            <a:ext cx="123190" cy="12319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41217" y="3903727"/>
            <a:ext cx="123190" cy="123190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05830" y="3903727"/>
            <a:ext cx="123190" cy="123190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7967119" y="3663697"/>
            <a:ext cx="603250" cy="604520"/>
          </a:xfrm>
          <a:custGeom>
            <a:avLst/>
            <a:gdLst/>
            <a:ahLst/>
            <a:cxnLst/>
            <a:rect l="l" t="t" r="r" b="b"/>
            <a:pathLst>
              <a:path w="603250" h="604520">
                <a:moveTo>
                  <a:pt x="519994" y="551180"/>
                </a:moveTo>
                <a:lnTo>
                  <a:pt x="471170" y="551180"/>
                </a:lnTo>
                <a:lnTo>
                  <a:pt x="589280" y="603250"/>
                </a:lnTo>
                <a:lnTo>
                  <a:pt x="590550" y="603250"/>
                </a:lnTo>
                <a:lnTo>
                  <a:pt x="591820" y="604520"/>
                </a:lnTo>
                <a:lnTo>
                  <a:pt x="595630" y="604520"/>
                </a:lnTo>
                <a:lnTo>
                  <a:pt x="598170" y="603250"/>
                </a:lnTo>
                <a:lnTo>
                  <a:pt x="601980" y="599440"/>
                </a:lnTo>
                <a:lnTo>
                  <a:pt x="603250" y="595630"/>
                </a:lnTo>
                <a:lnTo>
                  <a:pt x="601980" y="591820"/>
                </a:lnTo>
                <a:lnTo>
                  <a:pt x="597279" y="576580"/>
                </a:lnTo>
                <a:lnTo>
                  <a:pt x="577850" y="576580"/>
                </a:lnTo>
                <a:lnTo>
                  <a:pt x="519994" y="551180"/>
                </a:lnTo>
                <a:close/>
              </a:path>
              <a:path w="603250" h="604520">
                <a:moveTo>
                  <a:pt x="299720" y="0"/>
                </a:moveTo>
                <a:lnTo>
                  <a:pt x="250899" y="3935"/>
                </a:lnTo>
                <a:lnTo>
                  <a:pt x="204663" y="15331"/>
                </a:lnTo>
                <a:lnTo>
                  <a:pt x="161611" y="33569"/>
                </a:lnTo>
                <a:lnTo>
                  <a:pt x="122346" y="58033"/>
                </a:lnTo>
                <a:lnTo>
                  <a:pt x="87471" y="88106"/>
                </a:lnTo>
                <a:lnTo>
                  <a:pt x="57586" y="123169"/>
                </a:lnTo>
                <a:lnTo>
                  <a:pt x="33295" y="162606"/>
                </a:lnTo>
                <a:lnTo>
                  <a:pt x="15199" y="205800"/>
                </a:lnTo>
                <a:lnTo>
                  <a:pt x="3900" y="252134"/>
                </a:lnTo>
                <a:lnTo>
                  <a:pt x="0" y="300990"/>
                </a:lnTo>
                <a:lnTo>
                  <a:pt x="3935" y="349881"/>
                </a:lnTo>
                <a:lnTo>
                  <a:pt x="15331" y="396311"/>
                </a:lnTo>
                <a:lnTo>
                  <a:pt x="33569" y="439647"/>
                </a:lnTo>
                <a:lnTo>
                  <a:pt x="58033" y="479257"/>
                </a:lnTo>
                <a:lnTo>
                  <a:pt x="88106" y="514508"/>
                </a:lnTo>
                <a:lnTo>
                  <a:pt x="123169" y="544769"/>
                </a:lnTo>
                <a:lnTo>
                  <a:pt x="162606" y="569405"/>
                </a:lnTo>
                <a:lnTo>
                  <a:pt x="205800" y="587786"/>
                </a:lnTo>
                <a:lnTo>
                  <a:pt x="252134" y="599278"/>
                </a:lnTo>
                <a:lnTo>
                  <a:pt x="300990" y="603250"/>
                </a:lnTo>
                <a:lnTo>
                  <a:pt x="346154" y="599936"/>
                </a:lnTo>
                <a:lnTo>
                  <a:pt x="389890" y="590073"/>
                </a:lnTo>
                <a:lnTo>
                  <a:pt x="404971" y="584200"/>
                </a:lnTo>
                <a:lnTo>
                  <a:pt x="300990" y="584200"/>
                </a:lnTo>
                <a:lnTo>
                  <a:pt x="255101" y="580487"/>
                </a:lnTo>
                <a:lnTo>
                  <a:pt x="211551" y="569742"/>
                </a:lnTo>
                <a:lnTo>
                  <a:pt x="170928" y="552550"/>
                </a:lnTo>
                <a:lnTo>
                  <a:pt x="133817" y="529498"/>
                </a:lnTo>
                <a:lnTo>
                  <a:pt x="100806" y="501173"/>
                </a:lnTo>
                <a:lnTo>
                  <a:pt x="72481" y="468162"/>
                </a:lnTo>
                <a:lnTo>
                  <a:pt x="49429" y="431051"/>
                </a:lnTo>
                <a:lnTo>
                  <a:pt x="32237" y="390428"/>
                </a:lnTo>
                <a:lnTo>
                  <a:pt x="21492" y="346878"/>
                </a:lnTo>
                <a:lnTo>
                  <a:pt x="17780" y="300990"/>
                </a:lnTo>
                <a:lnTo>
                  <a:pt x="21492" y="255136"/>
                </a:lnTo>
                <a:lnTo>
                  <a:pt x="32237" y="211683"/>
                </a:lnTo>
                <a:lnTo>
                  <a:pt x="49429" y="171202"/>
                </a:lnTo>
                <a:lnTo>
                  <a:pt x="72481" y="134264"/>
                </a:lnTo>
                <a:lnTo>
                  <a:pt x="100806" y="101441"/>
                </a:lnTo>
                <a:lnTo>
                  <a:pt x="133817" y="73304"/>
                </a:lnTo>
                <a:lnTo>
                  <a:pt x="170928" y="50425"/>
                </a:lnTo>
                <a:lnTo>
                  <a:pt x="211551" y="33375"/>
                </a:lnTo>
                <a:lnTo>
                  <a:pt x="255101" y="22726"/>
                </a:lnTo>
                <a:lnTo>
                  <a:pt x="300990" y="19050"/>
                </a:lnTo>
                <a:lnTo>
                  <a:pt x="403496" y="19050"/>
                </a:lnTo>
                <a:lnTo>
                  <a:pt x="395041" y="15463"/>
                </a:lnTo>
                <a:lnTo>
                  <a:pt x="348611" y="3971"/>
                </a:lnTo>
                <a:lnTo>
                  <a:pt x="299720" y="0"/>
                </a:lnTo>
                <a:close/>
              </a:path>
              <a:path w="603250" h="604520">
                <a:moveTo>
                  <a:pt x="471170" y="529590"/>
                </a:moveTo>
                <a:lnTo>
                  <a:pt x="467360" y="529590"/>
                </a:lnTo>
                <a:lnTo>
                  <a:pt x="464820" y="532130"/>
                </a:lnTo>
                <a:lnTo>
                  <a:pt x="427255" y="554732"/>
                </a:lnTo>
                <a:lnTo>
                  <a:pt x="387191" y="571023"/>
                </a:lnTo>
                <a:lnTo>
                  <a:pt x="344983" y="580886"/>
                </a:lnTo>
                <a:lnTo>
                  <a:pt x="300990" y="584200"/>
                </a:lnTo>
                <a:lnTo>
                  <a:pt x="404971" y="584200"/>
                </a:lnTo>
                <a:lnTo>
                  <a:pt x="431720" y="573782"/>
                </a:lnTo>
                <a:lnTo>
                  <a:pt x="471170" y="551180"/>
                </a:lnTo>
                <a:lnTo>
                  <a:pt x="519994" y="551180"/>
                </a:lnTo>
                <a:lnTo>
                  <a:pt x="473710" y="530860"/>
                </a:lnTo>
                <a:lnTo>
                  <a:pt x="471170" y="529590"/>
                </a:lnTo>
                <a:close/>
              </a:path>
              <a:path w="603250" h="604520">
                <a:moveTo>
                  <a:pt x="403496" y="19050"/>
                </a:moveTo>
                <a:lnTo>
                  <a:pt x="300990" y="19050"/>
                </a:lnTo>
                <a:lnTo>
                  <a:pt x="346878" y="22762"/>
                </a:lnTo>
                <a:lnTo>
                  <a:pt x="390428" y="33507"/>
                </a:lnTo>
                <a:lnTo>
                  <a:pt x="431051" y="50699"/>
                </a:lnTo>
                <a:lnTo>
                  <a:pt x="468162" y="73751"/>
                </a:lnTo>
                <a:lnTo>
                  <a:pt x="501173" y="102076"/>
                </a:lnTo>
                <a:lnTo>
                  <a:pt x="529498" y="135087"/>
                </a:lnTo>
                <a:lnTo>
                  <a:pt x="552550" y="172198"/>
                </a:lnTo>
                <a:lnTo>
                  <a:pt x="569742" y="212821"/>
                </a:lnTo>
                <a:lnTo>
                  <a:pt x="580487" y="256371"/>
                </a:lnTo>
                <a:lnTo>
                  <a:pt x="584200" y="302260"/>
                </a:lnTo>
                <a:lnTo>
                  <a:pt x="581580" y="340995"/>
                </a:lnTo>
                <a:lnTo>
                  <a:pt x="573722" y="378777"/>
                </a:lnTo>
                <a:lnTo>
                  <a:pt x="560625" y="415131"/>
                </a:lnTo>
                <a:lnTo>
                  <a:pt x="542290" y="449580"/>
                </a:lnTo>
                <a:lnTo>
                  <a:pt x="541020" y="452120"/>
                </a:lnTo>
                <a:lnTo>
                  <a:pt x="541020" y="457200"/>
                </a:lnTo>
                <a:lnTo>
                  <a:pt x="577850" y="576580"/>
                </a:lnTo>
                <a:lnTo>
                  <a:pt x="597279" y="576580"/>
                </a:lnTo>
                <a:lnTo>
                  <a:pt x="560070" y="455930"/>
                </a:lnTo>
                <a:lnTo>
                  <a:pt x="578405" y="419774"/>
                </a:lnTo>
                <a:lnTo>
                  <a:pt x="591502" y="381952"/>
                </a:lnTo>
                <a:lnTo>
                  <a:pt x="599360" y="342701"/>
                </a:lnTo>
                <a:lnTo>
                  <a:pt x="601980" y="302260"/>
                </a:lnTo>
                <a:lnTo>
                  <a:pt x="598008" y="253368"/>
                </a:lnTo>
                <a:lnTo>
                  <a:pt x="586516" y="206938"/>
                </a:lnTo>
                <a:lnTo>
                  <a:pt x="568135" y="163602"/>
                </a:lnTo>
                <a:lnTo>
                  <a:pt x="543499" y="123992"/>
                </a:lnTo>
                <a:lnTo>
                  <a:pt x="513238" y="88741"/>
                </a:lnTo>
                <a:lnTo>
                  <a:pt x="477987" y="58480"/>
                </a:lnTo>
                <a:lnTo>
                  <a:pt x="438377" y="33844"/>
                </a:lnTo>
                <a:lnTo>
                  <a:pt x="403496" y="19050"/>
                </a:lnTo>
                <a:close/>
              </a:path>
            </a:pathLst>
          </a:custGeom>
          <a:solidFill>
            <a:srgbClr val="1C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" name="bg object 6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061098" y="3711958"/>
            <a:ext cx="217170" cy="12192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068719" y="3904997"/>
            <a:ext cx="120650" cy="121920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21119" y="3903727"/>
            <a:ext cx="120650" cy="121920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372248" y="3903727"/>
            <a:ext cx="121919" cy="121920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7761378" y="3808477"/>
            <a:ext cx="510540" cy="585470"/>
          </a:xfrm>
          <a:custGeom>
            <a:avLst/>
            <a:gdLst/>
            <a:ahLst/>
            <a:cxnLst/>
            <a:rect l="l" t="t" r="r" b="b"/>
            <a:pathLst>
              <a:path w="510540" h="585470">
                <a:moveTo>
                  <a:pt x="195579" y="0"/>
                </a:moveTo>
                <a:lnTo>
                  <a:pt x="149133" y="22621"/>
                </a:lnTo>
                <a:lnTo>
                  <a:pt x="111978" y="48180"/>
                </a:lnTo>
                <a:lnTo>
                  <a:pt x="79437" y="78620"/>
                </a:lnTo>
                <a:lnTo>
                  <a:pt x="51911" y="113347"/>
                </a:lnTo>
                <a:lnTo>
                  <a:pt x="29802" y="151764"/>
                </a:lnTo>
                <a:lnTo>
                  <a:pt x="13513" y="193278"/>
                </a:lnTo>
                <a:lnTo>
                  <a:pt x="3445" y="237291"/>
                </a:lnTo>
                <a:lnTo>
                  <a:pt x="0" y="283209"/>
                </a:lnTo>
                <a:lnTo>
                  <a:pt x="2619" y="323830"/>
                </a:lnTo>
                <a:lnTo>
                  <a:pt x="10477" y="363378"/>
                </a:lnTo>
                <a:lnTo>
                  <a:pt x="23574" y="401260"/>
                </a:lnTo>
                <a:lnTo>
                  <a:pt x="41909" y="436879"/>
                </a:lnTo>
                <a:lnTo>
                  <a:pt x="2539" y="572769"/>
                </a:lnTo>
                <a:lnTo>
                  <a:pt x="1269" y="576579"/>
                </a:lnTo>
                <a:lnTo>
                  <a:pt x="2539" y="580389"/>
                </a:lnTo>
                <a:lnTo>
                  <a:pt x="6349" y="584199"/>
                </a:lnTo>
                <a:lnTo>
                  <a:pt x="8889" y="585469"/>
                </a:lnTo>
                <a:lnTo>
                  <a:pt x="13969" y="585469"/>
                </a:lnTo>
                <a:lnTo>
                  <a:pt x="15239" y="584199"/>
                </a:lnTo>
                <a:lnTo>
                  <a:pt x="133349" y="532129"/>
                </a:lnTo>
                <a:lnTo>
                  <a:pt x="172799" y="554732"/>
                </a:lnTo>
                <a:lnTo>
                  <a:pt x="214629" y="571023"/>
                </a:lnTo>
                <a:lnTo>
                  <a:pt x="258365" y="580886"/>
                </a:lnTo>
                <a:lnTo>
                  <a:pt x="303529" y="584199"/>
                </a:lnTo>
                <a:lnTo>
                  <a:pt x="359032" y="579040"/>
                </a:lnTo>
                <a:lnTo>
                  <a:pt x="412273" y="563879"/>
                </a:lnTo>
                <a:lnTo>
                  <a:pt x="461942" y="539194"/>
                </a:lnTo>
                <a:lnTo>
                  <a:pt x="506729" y="505459"/>
                </a:lnTo>
                <a:lnTo>
                  <a:pt x="510539" y="501649"/>
                </a:lnTo>
                <a:lnTo>
                  <a:pt x="510539" y="495299"/>
                </a:lnTo>
                <a:lnTo>
                  <a:pt x="504189" y="488949"/>
                </a:lnTo>
                <a:lnTo>
                  <a:pt x="497839" y="488949"/>
                </a:lnTo>
                <a:lnTo>
                  <a:pt x="494029" y="491489"/>
                </a:lnTo>
                <a:lnTo>
                  <a:pt x="452298" y="523359"/>
                </a:lnTo>
                <a:lnTo>
                  <a:pt x="405923" y="546417"/>
                </a:lnTo>
                <a:lnTo>
                  <a:pt x="355977" y="560427"/>
                </a:lnTo>
                <a:lnTo>
                  <a:pt x="303529" y="565149"/>
                </a:lnTo>
                <a:lnTo>
                  <a:pt x="260072" y="561836"/>
                </a:lnTo>
                <a:lnTo>
                  <a:pt x="217804" y="551973"/>
                </a:lnTo>
                <a:lnTo>
                  <a:pt x="177442" y="535682"/>
                </a:lnTo>
                <a:lnTo>
                  <a:pt x="139699" y="513079"/>
                </a:lnTo>
                <a:lnTo>
                  <a:pt x="137159" y="510539"/>
                </a:lnTo>
                <a:lnTo>
                  <a:pt x="133349" y="510539"/>
                </a:lnTo>
                <a:lnTo>
                  <a:pt x="130809" y="511809"/>
                </a:lnTo>
                <a:lnTo>
                  <a:pt x="26669" y="557529"/>
                </a:lnTo>
                <a:lnTo>
                  <a:pt x="63499" y="438149"/>
                </a:lnTo>
                <a:lnTo>
                  <a:pt x="64769" y="435609"/>
                </a:lnTo>
                <a:lnTo>
                  <a:pt x="44430" y="396081"/>
                </a:lnTo>
                <a:lnTo>
                  <a:pt x="31273" y="359727"/>
                </a:lnTo>
                <a:lnTo>
                  <a:pt x="23117" y="321944"/>
                </a:lnTo>
                <a:lnTo>
                  <a:pt x="20319" y="283209"/>
                </a:lnTo>
                <a:lnTo>
                  <a:pt x="24503" y="234124"/>
                </a:lnTo>
                <a:lnTo>
                  <a:pt x="36685" y="187549"/>
                </a:lnTo>
                <a:lnTo>
                  <a:pt x="56309" y="144283"/>
                </a:lnTo>
                <a:lnTo>
                  <a:pt x="82820" y="105128"/>
                </a:lnTo>
                <a:lnTo>
                  <a:pt x="115662" y="70883"/>
                </a:lnTo>
                <a:lnTo>
                  <a:pt x="154280" y="42346"/>
                </a:lnTo>
                <a:lnTo>
                  <a:pt x="203199" y="17779"/>
                </a:lnTo>
                <a:lnTo>
                  <a:pt x="205739" y="12699"/>
                </a:lnTo>
                <a:lnTo>
                  <a:pt x="200659" y="2539"/>
                </a:lnTo>
                <a:lnTo>
                  <a:pt x="195579" y="0"/>
                </a:lnTo>
                <a:close/>
              </a:path>
            </a:pathLst>
          </a:custGeom>
          <a:solidFill>
            <a:srgbClr val="1C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4" name="bg object 7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81678" y="6685541"/>
            <a:ext cx="82410" cy="82397"/>
          </a:xfrm>
          <a:prstGeom prst="rect">
            <a:avLst/>
          </a:prstGeom>
        </p:spPr>
      </p:pic>
      <p:sp>
        <p:nvSpPr>
          <p:cNvPr id="75" name="bg object 75"/>
          <p:cNvSpPr/>
          <p:nvPr/>
        </p:nvSpPr>
        <p:spPr>
          <a:xfrm>
            <a:off x="1380999" y="6168242"/>
            <a:ext cx="647065" cy="508000"/>
          </a:xfrm>
          <a:custGeom>
            <a:avLst/>
            <a:gdLst/>
            <a:ahLst/>
            <a:cxnLst/>
            <a:rect l="l" t="t" r="r" b="b"/>
            <a:pathLst>
              <a:path w="647064" h="508000">
                <a:moveTo>
                  <a:pt x="646874" y="0"/>
                </a:moveTo>
                <a:lnTo>
                  <a:pt x="0" y="0"/>
                </a:lnTo>
                <a:lnTo>
                  <a:pt x="0" y="508000"/>
                </a:lnTo>
                <a:lnTo>
                  <a:pt x="646874" y="508000"/>
                </a:lnTo>
                <a:lnTo>
                  <a:pt x="646874" y="420217"/>
                </a:lnTo>
                <a:lnTo>
                  <a:pt x="312864" y="420217"/>
                </a:lnTo>
                <a:lnTo>
                  <a:pt x="268674" y="414279"/>
                </a:lnTo>
                <a:lnTo>
                  <a:pt x="228967" y="397523"/>
                </a:lnTo>
                <a:lnTo>
                  <a:pt x="195327" y="371532"/>
                </a:lnTo>
                <a:lnTo>
                  <a:pt x="169338" y="337891"/>
                </a:lnTo>
                <a:lnTo>
                  <a:pt x="152583" y="298185"/>
                </a:lnTo>
                <a:lnTo>
                  <a:pt x="146646" y="254000"/>
                </a:lnTo>
                <a:lnTo>
                  <a:pt x="152583" y="209808"/>
                </a:lnTo>
                <a:lnTo>
                  <a:pt x="169338" y="170099"/>
                </a:lnTo>
                <a:lnTo>
                  <a:pt x="195327" y="136456"/>
                </a:lnTo>
                <a:lnTo>
                  <a:pt x="228967" y="110464"/>
                </a:lnTo>
                <a:lnTo>
                  <a:pt x="268674" y="93707"/>
                </a:lnTo>
                <a:lnTo>
                  <a:pt x="312864" y="87769"/>
                </a:lnTo>
                <a:lnTo>
                  <a:pt x="646874" y="87769"/>
                </a:lnTo>
                <a:lnTo>
                  <a:pt x="646874" y="0"/>
                </a:lnTo>
                <a:close/>
              </a:path>
              <a:path w="647064" h="508000">
                <a:moveTo>
                  <a:pt x="646874" y="87769"/>
                </a:moveTo>
                <a:lnTo>
                  <a:pt x="312864" y="87769"/>
                </a:lnTo>
                <a:lnTo>
                  <a:pt x="357054" y="93707"/>
                </a:lnTo>
                <a:lnTo>
                  <a:pt x="396761" y="110464"/>
                </a:lnTo>
                <a:lnTo>
                  <a:pt x="430401" y="136456"/>
                </a:lnTo>
                <a:lnTo>
                  <a:pt x="456390" y="170099"/>
                </a:lnTo>
                <a:lnTo>
                  <a:pt x="473145" y="209808"/>
                </a:lnTo>
                <a:lnTo>
                  <a:pt x="479082" y="254000"/>
                </a:lnTo>
                <a:lnTo>
                  <a:pt x="473145" y="298185"/>
                </a:lnTo>
                <a:lnTo>
                  <a:pt x="456390" y="337891"/>
                </a:lnTo>
                <a:lnTo>
                  <a:pt x="430401" y="371532"/>
                </a:lnTo>
                <a:lnTo>
                  <a:pt x="396761" y="397523"/>
                </a:lnTo>
                <a:lnTo>
                  <a:pt x="357054" y="414279"/>
                </a:lnTo>
                <a:lnTo>
                  <a:pt x="312864" y="420217"/>
                </a:lnTo>
                <a:lnTo>
                  <a:pt x="646874" y="420217"/>
                </a:lnTo>
                <a:lnTo>
                  <a:pt x="646874" y="87769"/>
                </a:lnTo>
                <a:close/>
              </a:path>
            </a:pathLst>
          </a:custGeom>
          <a:solidFill>
            <a:srgbClr val="76E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1645382" y="6306159"/>
            <a:ext cx="146685" cy="173990"/>
          </a:xfrm>
          <a:custGeom>
            <a:avLst/>
            <a:gdLst/>
            <a:ahLst/>
            <a:cxnLst/>
            <a:rect l="l" t="t" r="r" b="b"/>
            <a:pathLst>
              <a:path w="146685" h="173989">
                <a:moveTo>
                  <a:pt x="0" y="0"/>
                </a:moveTo>
                <a:lnTo>
                  <a:pt x="0" y="173736"/>
                </a:lnTo>
                <a:lnTo>
                  <a:pt x="146545" y="86868"/>
                </a:lnTo>
                <a:lnTo>
                  <a:pt x="0" y="0"/>
                </a:lnTo>
                <a:close/>
              </a:path>
            </a:pathLst>
          </a:custGeom>
          <a:solidFill>
            <a:srgbClr val="FFC4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1291679" y="6128867"/>
            <a:ext cx="704850" cy="680720"/>
          </a:xfrm>
          <a:custGeom>
            <a:avLst/>
            <a:gdLst/>
            <a:ahLst/>
            <a:cxnLst/>
            <a:rect l="l" t="t" r="r" b="b"/>
            <a:pathLst>
              <a:path w="704850" h="680720">
                <a:moveTo>
                  <a:pt x="539750" y="265430"/>
                </a:moveTo>
                <a:lnTo>
                  <a:pt x="533057" y="215353"/>
                </a:lnTo>
                <a:lnTo>
                  <a:pt x="520700" y="185978"/>
                </a:lnTo>
                <a:lnTo>
                  <a:pt x="520700" y="264160"/>
                </a:lnTo>
                <a:lnTo>
                  <a:pt x="514629" y="309308"/>
                </a:lnTo>
                <a:lnTo>
                  <a:pt x="497509" y="349732"/>
                </a:lnTo>
                <a:lnTo>
                  <a:pt x="471017" y="383857"/>
                </a:lnTo>
                <a:lnTo>
                  <a:pt x="436791" y="410171"/>
                </a:lnTo>
                <a:lnTo>
                  <a:pt x="396494" y="427088"/>
                </a:lnTo>
                <a:lnTo>
                  <a:pt x="351790" y="433070"/>
                </a:lnTo>
                <a:lnTo>
                  <a:pt x="307086" y="427088"/>
                </a:lnTo>
                <a:lnTo>
                  <a:pt x="266801" y="410171"/>
                </a:lnTo>
                <a:lnTo>
                  <a:pt x="232575" y="383857"/>
                </a:lnTo>
                <a:lnTo>
                  <a:pt x="206070" y="349732"/>
                </a:lnTo>
                <a:lnTo>
                  <a:pt x="188950" y="309308"/>
                </a:lnTo>
                <a:lnTo>
                  <a:pt x="182880" y="264160"/>
                </a:lnTo>
                <a:lnTo>
                  <a:pt x="188861" y="219024"/>
                </a:lnTo>
                <a:lnTo>
                  <a:pt x="205790" y="178600"/>
                </a:lnTo>
                <a:lnTo>
                  <a:pt x="232092" y="144462"/>
                </a:lnTo>
                <a:lnTo>
                  <a:pt x="266230" y="118160"/>
                </a:lnTo>
                <a:lnTo>
                  <a:pt x="306654" y="101244"/>
                </a:lnTo>
                <a:lnTo>
                  <a:pt x="351790" y="95250"/>
                </a:lnTo>
                <a:lnTo>
                  <a:pt x="396938" y="101244"/>
                </a:lnTo>
                <a:lnTo>
                  <a:pt x="437349" y="118160"/>
                </a:lnTo>
                <a:lnTo>
                  <a:pt x="471487" y="144462"/>
                </a:lnTo>
                <a:lnTo>
                  <a:pt x="497789" y="178600"/>
                </a:lnTo>
                <a:lnTo>
                  <a:pt x="514718" y="219024"/>
                </a:lnTo>
                <a:lnTo>
                  <a:pt x="520700" y="264160"/>
                </a:lnTo>
                <a:lnTo>
                  <a:pt x="520700" y="185978"/>
                </a:lnTo>
                <a:lnTo>
                  <a:pt x="484822" y="132397"/>
                </a:lnTo>
                <a:lnTo>
                  <a:pt x="446811" y="103060"/>
                </a:lnTo>
                <a:lnTo>
                  <a:pt x="401878" y="84162"/>
                </a:lnTo>
                <a:lnTo>
                  <a:pt x="351790" y="77470"/>
                </a:lnTo>
                <a:lnTo>
                  <a:pt x="302145" y="84162"/>
                </a:lnTo>
                <a:lnTo>
                  <a:pt x="257340" y="103060"/>
                </a:lnTo>
                <a:lnTo>
                  <a:pt x="219240" y="132397"/>
                </a:lnTo>
                <a:lnTo>
                  <a:pt x="189699" y="170421"/>
                </a:lnTo>
                <a:lnTo>
                  <a:pt x="170611" y="215353"/>
                </a:lnTo>
                <a:lnTo>
                  <a:pt x="163830" y="265430"/>
                </a:lnTo>
                <a:lnTo>
                  <a:pt x="170522" y="315518"/>
                </a:lnTo>
                <a:lnTo>
                  <a:pt x="189420" y="360451"/>
                </a:lnTo>
                <a:lnTo>
                  <a:pt x="218757" y="398462"/>
                </a:lnTo>
                <a:lnTo>
                  <a:pt x="256781" y="427812"/>
                </a:lnTo>
                <a:lnTo>
                  <a:pt x="301713" y="446709"/>
                </a:lnTo>
                <a:lnTo>
                  <a:pt x="351790" y="453390"/>
                </a:lnTo>
                <a:lnTo>
                  <a:pt x="401878" y="446709"/>
                </a:lnTo>
                <a:lnTo>
                  <a:pt x="434276" y="433070"/>
                </a:lnTo>
                <a:lnTo>
                  <a:pt x="446811" y="427812"/>
                </a:lnTo>
                <a:lnTo>
                  <a:pt x="484822" y="398462"/>
                </a:lnTo>
                <a:lnTo>
                  <a:pt x="514159" y="360451"/>
                </a:lnTo>
                <a:lnTo>
                  <a:pt x="533057" y="315518"/>
                </a:lnTo>
                <a:lnTo>
                  <a:pt x="539750" y="265430"/>
                </a:lnTo>
                <a:close/>
              </a:path>
              <a:path w="704850" h="680720">
                <a:moveTo>
                  <a:pt x="641350" y="589280"/>
                </a:moveTo>
                <a:lnTo>
                  <a:pt x="637540" y="585470"/>
                </a:lnTo>
                <a:lnTo>
                  <a:pt x="246380" y="585470"/>
                </a:lnTo>
                <a:lnTo>
                  <a:pt x="240652" y="569874"/>
                </a:lnTo>
                <a:lnTo>
                  <a:pt x="236474" y="565150"/>
                </a:lnTo>
                <a:lnTo>
                  <a:pt x="230035" y="557847"/>
                </a:lnTo>
                <a:lnTo>
                  <a:pt x="228600" y="557072"/>
                </a:lnTo>
                <a:lnTo>
                  <a:pt x="228600" y="594360"/>
                </a:lnTo>
                <a:lnTo>
                  <a:pt x="226364" y="605891"/>
                </a:lnTo>
                <a:lnTo>
                  <a:pt x="220192" y="615162"/>
                </a:lnTo>
                <a:lnTo>
                  <a:pt x="210921" y="621334"/>
                </a:lnTo>
                <a:lnTo>
                  <a:pt x="199390" y="623570"/>
                </a:lnTo>
                <a:lnTo>
                  <a:pt x="188404" y="621334"/>
                </a:lnTo>
                <a:lnTo>
                  <a:pt x="179070" y="615162"/>
                </a:lnTo>
                <a:lnTo>
                  <a:pt x="172605" y="605891"/>
                </a:lnTo>
                <a:lnTo>
                  <a:pt x="170180" y="594360"/>
                </a:lnTo>
                <a:lnTo>
                  <a:pt x="172427" y="582841"/>
                </a:lnTo>
                <a:lnTo>
                  <a:pt x="210921" y="567397"/>
                </a:lnTo>
                <a:lnTo>
                  <a:pt x="228600" y="594360"/>
                </a:lnTo>
                <a:lnTo>
                  <a:pt x="228600" y="557072"/>
                </a:lnTo>
                <a:lnTo>
                  <a:pt x="215849" y="550113"/>
                </a:lnTo>
                <a:lnTo>
                  <a:pt x="199390" y="547370"/>
                </a:lnTo>
                <a:lnTo>
                  <a:pt x="183121" y="550291"/>
                </a:lnTo>
                <a:lnTo>
                  <a:pt x="169227" y="558330"/>
                </a:lnTo>
                <a:lnTo>
                  <a:pt x="158673" y="570420"/>
                </a:lnTo>
                <a:lnTo>
                  <a:pt x="152400" y="585470"/>
                </a:lnTo>
                <a:lnTo>
                  <a:pt x="71120" y="585470"/>
                </a:lnTo>
                <a:lnTo>
                  <a:pt x="66040" y="589280"/>
                </a:lnTo>
                <a:lnTo>
                  <a:pt x="66040" y="601980"/>
                </a:lnTo>
                <a:lnTo>
                  <a:pt x="69850" y="605790"/>
                </a:lnTo>
                <a:lnTo>
                  <a:pt x="152400" y="605790"/>
                </a:lnTo>
                <a:lnTo>
                  <a:pt x="158140" y="620852"/>
                </a:lnTo>
                <a:lnTo>
                  <a:pt x="168757" y="632942"/>
                </a:lnTo>
                <a:lnTo>
                  <a:pt x="182943" y="640981"/>
                </a:lnTo>
                <a:lnTo>
                  <a:pt x="199390" y="643890"/>
                </a:lnTo>
                <a:lnTo>
                  <a:pt x="215658" y="640981"/>
                </a:lnTo>
                <a:lnTo>
                  <a:pt x="229552" y="632942"/>
                </a:lnTo>
                <a:lnTo>
                  <a:pt x="237731" y="623570"/>
                </a:lnTo>
                <a:lnTo>
                  <a:pt x="240106" y="620852"/>
                </a:lnTo>
                <a:lnTo>
                  <a:pt x="246380" y="605790"/>
                </a:lnTo>
                <a:lnTo>
                  <a:pt x="636270" y="605790"/>
                </a:lnTo>
                <a:lnTo>
                  <a:pt x="641350" y="601980"/>
                </a:lnTo>
                <a:lnTo>
                  <a:pt x="641350" y="589280"/>
                </a:lnTo>
                <a:close/>
              </a:path>
              <a:path w="704850" h="680720">
                <a:moveTo>
                  <a:pt x="704850" y="5080"/>
                </a:moveTo>
                <a:lnTo>
                  <a:pt x="701040" y="0"/>
                </a:lnTo>
                <a:lnTo>
                  <a:pt x="685800" y="0"/>
                </a:lnTo>
                <a:lnTo>
                  <a:pt x="685800" y="20320"/>
                </a:lnTo>
                <a:lnTo>
                  <a:pt x="685800" y="509270"/>
                </a:lnTo>
                <a:lnTo>
                  <a:pt x="562610" y="509270"/>
                </a:lnTo>
                <a:lnTo>
                  <a:pt x="557530" y="513080"/>
                </a:lnTo>
                <a:lnTo>
                  <a:pt x="557530" y="525780"/>
                </a:lnTo>
                <a:lnTo>
                  <a:pt x="561340" y="529590"/>
                </a:lnTo>
                <a:lnTo>
                  <a:pt x="685800" y="529590"/>
                </a:lnTo>
                <a:lnTo>
                  <a:pt x="685800" y="661670"/>
                </a:lnTo>
                <a:lnTo>
                  <a:pt x="19050" y="661670"/>
                </a:lnTo>
                <a:lnTo>
                  <a:pt x="19050" y="528320"/>
                </a:lnTo>
                <a:lnTo>
                  <a:pt x="497840" y="528320"/>
                </a:lnTo>
                <a:lnTo>
                  <a:pt x="502920" y="524510"/>
                </a:lnTo>
                <a:lnTo>
                  <a:pt x="502920" y="511810"/>
                </a:lnTo>
                <a:lnTo>
                  <a:pt x="499110" y="508000"/>
                </a:lnTo>
                <a:lnTo>
                  <a:pt x="19050" y="508000"/>
                </a:lnTo>
                <a:lnTo>
                  <a:pt x="19050" y="20320"/>
                </a:lnTo>
                <a:lnTo>
                  <a:pt x="685800" y="20320"/>
                </a:lnTo>
                <a:lnTo>
                  <a:pt x="685800" y="0"/>
                </a:lnTo>
                <a:lnTo>
                  <a:pt x="8890" y="0"/>
                </a:lnTo>
                <a:lnTo>
                  <a:pt x="3810" y="1270"/>
                </a:lnTo>
                <a:lnTo>
                  <a:pt x="0" y="5080"/>
                </a:lnTo>
                <a:lnTo>
                  <a:pt x="0" y="675640"/>
                </a:lnTo>
                <a:lnTo>
                  <a:pt x="3810" y="680720"/>
                </a:lnTo>
                <a:lnTo>
                  <a:pt x="699770" y="680720"/>
                </a:lnTo>
                <a:lnTo>
                  <a:pt x="704850" y="675640"/>
                </a:lnTo>
                <a:lnTo>
                  <a:pt x="704850" y="661670"/>
                </a:lnTo>
                <a:lnTo>
                  <a:pt x="704850" y="20320"/>
                </a:lnTo>
                <a:lnTo>
                  <a:pt x="704850" y="5080"/>
                </a:lnTo>
                <a:close/>
              </a:path>
            </a:pathLst>
          </a:custGeom>
          <a:solidFill>
            <a:srgbClr val="1C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8" name="bg object 7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95217" y="6306668"/>
            <a:ext cx="134619" cy="173990"/>
          </a:xfrm>
          <a:prstGeom prst="rect">
            <a:avLst/>
          </a:prstGeom>
        </p:spPr>
      </p:pic>
      <p:sp>
        <p:nvSpPr>
          <p:cNvPr id="79" name="bg object 79"/>
          <p:cNvSpPr/>
          <p:nvPr/>
        </p:nvSpPr>
        <p:spPr>
          <a:xfrm>
            <a:off x="1811117" y="6636867"/>
            <a:ext cx="17780" cy="20320"/>
          </a:xfrm>
          <a:custGeom>
            <a:avLst/>
            <a:gdLst/>
            <a:ahLst/>
            <a:cxnLst/>
            <a:rect l="l" t="t" r="r" b="b"/>
            <a:pathLst>
              <a:path w="17780" h="20320">
                <a:moveTo>
                  <a:pt x="13969" y="17779"/>
                </a:moveTo>
                <a:lnTo>
                  <a:pt x="5079" y="17779"/>
                </a:lnTo>
                <a:lnTo>
                  <a:pt x="5079" y="19049"/>
                </a:lnTo>
                <a:lnTo>
                  <a:pt x="6349" y="19049"/>
                </a:lnTo>
                <a:lnTo>
                  <a:pt x="7619" y="20319"/>
                </a:lnTo>
                <a:lnTo>
                  <a:pt x="11429" y="20319"/>
                </a:lnTo>
                <a:lnTo>
                  <a:pt x="13969" y="17779"/>
                </a:lnTo>
                <a:close/>
              </a:path>
              <a:path w="17780" h="20320">
                <a:moveTo>
                  <a:pt x="15239" y="1269"/>
                </a:moveTo>
                <a:lnTo>
                  <a:pt x="5079" y="1269"/>
                </a:lnTo>
                <a:lnTo>
                  <a:pt x="3809" y="2539"/>
                </a:lnTo>
                <a:lnTo>
                  <a:pt x="3809" y="5079"/>
                </a:lnTo>
                <a:lnTo>
                  <a:pt x="2539" y="6349"/>
                </a:lnTo>
                <a:lnTo>
                  <a:pt x="0" y="6349"/>
                </a:lnTo>
                <a:lnTo>
                  <a:pt x="0" y="12699"/>
                </a:lnTo>
                <a:lnTo>
                  <a:pt x="1269" y="15239"/>
                </a:lnTo>
                <a:lnTo>
                  <a:pt x="3809" y="17779"/>
                </a:lnTo>
                <a:lnTo>
                  <a:pt x="15239" y="17779"/>
                </a:lnTo>
                <a:lnTo>
                  <a:pt x="15239" y="16509"/>
                </a:lnTo>
                <a:lnTo>
                  <a:pt x="16509" y="15239"/>
                </a:lnTo>
                <a:lnTo>
                  <a:pt x="17779" y="12699"/>
                </a:lnTo>
                <a:lnTo>
                  <a:pt x="17779" y="7619"/>
                </a:lnTo>
                <a:lnTo>
                  <a:pt x="15239" y="5079"/>
                </a:lnTo>
                <a:lnTo>
                  <a:pt x="17779" y="3809"/>
                </a:lnTo>
                <a:lnTo>
                  <a:pt x="15239" y="1269"/>
                </a:lnTo>
                <a:close/>
              </a:path>
              <a:path w="17780" h="20320">
                <a:moveTo>
                  <a:pt x="11429" y="0"/>
                </a:moveTo>
                <a:lnTo>
                  <a:pt x="8889" y="0"/>
                </a:lnTo>
                <a:lnTo>
                  <a:pt x="6349" y="1269"/>
                </a:lnTo>
                <a:lnTo>
                  <a:pt x="13969" y="1269"/>
                </a:lnTo>
                <a:lnTo>
                  <a:pt x="11429" y="0"/>
                </a:lnTo>
                <a:close/>
              </a:path>
            </a:pathLst>
          </a:custGeom>
          <a:solidFill>
            <a:srgbClr val="1C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0" name="bg object 8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526104" y="574827"/>
            <a:ext cx="254877" cy="189077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706889" y="559485"/>
            <a:ext cx="76429" cy="79794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525698" y="560687"/>
            <a:ext cx="258250" cy="204029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819666" y="574826"/>
            <a:ext cx="254901" cy="189077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817341" y="559485"/>
            <a:ext cx="76415" cy="79793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748259" y="483337"/>
            <a:ext cx="326696" cy="281378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806609" y="559879"/>
            <a:ext cx="1066" cy="2768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806317" y="526288"/>
            <a:ext cx="42355" cy="56070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9817850" y="531824"/>
            <a:ext cx="27940" cy="45720"/>
          </a:xfrm>
          <a:custGeom>
            <a:avLst/>
            <a:gdLst/>
            <a:ahLst/>
            <a:cxnLst/>
            <a:rect l="l" t="t" r="r" b="b"/>
            <a:pathLst>
              <a:path w="27940" h="45720">
                <a:moveTo>
                  <a:pt x="1905" y="30226"/>
                </a:moveTo>
                <a:lnTo>
                  <a:pt x="241" y="28168"/>
                </a:lnTo>
                <a:lnTo>
                  <a:pt x="1028" y="29197"/>
                </a:lnTo>
                <a:lnTo>
                  <a:pt x="927" y="30441"/>
                </a:lnTo>
                <a:lnTo>
                  <a:pt x="0" y="32016"/>
                </a:lnTo>
                <a:lnTo>
                  <a:pt x="1905" y="30226"/>
                </a:lnTo>
                <a:close/>
              </a:path>
              <a:path w="27940" h="45720">
                <a:moveTo>
                  <a:pt x="7188" y="25717"/>
                </a:moveTo>
                <a:lnTo>
                  <a:pt x="5080" y="23202"/>
                </a:lnTo>
                <a:lnTo>
                  <a:pt x="6045" y="24434"/>
                </a:lnTo>
                <a:lnTo>
                  <a:pt x="6045" y="25958"/>
                </a:lnTo>
                <a:lnTo>
                  <a:pt x="4826" y="27901"/>
                </a:lnTo>
                <a:lnTo>
                  <a:pt x="7188" y="25717"/>
                </a:lnTo>
                <a:close/>
              </a:path>
              <a:path w="27940" h="45720">
                <a:moveTo>
                  <a:pt x="7429" y="14757"/>
                </a:moveTo>
                <a:lnTo>
                  <a:pt x="5080" y="12319"/>
                </a:lnTo>
                <a:lnTo>
                  <a:pt x="6210" y="13563"/>
                </a:lnTo>
                <a:lnTo>
                  <a:pt x="6210" y="15113"/>
                </a:lnTo>
                <a:lnTo>
                  <a:pt x="5080" y="17043"/>
                </a:lnTo>
                <a:lnTo>
                  <a:pt x="7429" y="14757"/>
                </a:lnTo>
                <a:close/>
              </a:path>
              <a:path w="27940" h="45720">
                <a:moveTo>
                  <a:pt x="12306" y="8801"/>
                </a:moveTo>
                <a:lnTo>
                  <a:pt x="9931" y="6400"/>
                </a:lnTo>
                <a:lnTo>
                  <a:pt x="10998" y="7797"/>
                </a:lnTo>
                <a:lnTo>
                  <a:pt x="11188" y="9321"/>
                </a:lnTo>
                <a:lnTo>
                  <a:pt x="10375" y="11290"/>
                </a:lnTo>
                <a:lnTo>
                  <a:pt x="12306" y="8801"/>
                </a:lnTo>
                <a:close/>
              </a:path>
              <a:path w="27940" h="45720">
                <a:moveTo>
                  <a:pt x="12611" y="20586"/>
                </a:moveTo>
                <a:lnTo>
                  <a:pt x="10375" y="18161"/>
                </a:lnTo>
                <a:lnTo>
                  <a:pt x="11430" y="19342"/>
                </a:lnTo>
                <a:lnTo>
                  <a:pt x="11430" y="20967"/>
                </a:lnTo>
                <a:lnTo>
                  <a:pt x="10375" y="22910"/>
                </a:lnTo>
                <a:lnTo>
                  <a:pt x="12611" y="20586"/>
                </a:lnTo>
                <a:close/>
              </a:path>
              <a:path w="27940" h="45720">
                <a:moveTo>
                  <a:pt x="16497" y="37719"/>
                </a:moveTo>
                <a:lnTo>
                  <a:pt x="14668" y="35204"/>
                </a:lnTo>
                <a:lnTo>
                  <a:pt x="15481" y="36868"/>
                </a:lnTo>
                <a:lnTo>
                  <a:pt x="15201" y="38011"/>
                </a:lnTo>
                <a:lnTo>
                  <a:pt x="13957" y="39903"/>
                </a:lnTo>
                <a:lnTo>
                  <a:pt x="16497" y="37719"/>
                </a:lnTo>
                <a:close/>
              </a:path>
              <a:path w="27940" h="45720">
                <a:moveTo>
                  <a:pt x="17259" y="2171"/>
                </a:moveTo>
                <a:lnTo>
                  <a:pt x="14782" y="0"/>
                </a:lnTo>
                <a:lnTo>
                  <a:pt x="16014" y="1168"/>
                </a:lnTo>
                <a:lnTo>
                  <a:pt x="16167" y="2679"/>
                </a:lnTo>
                <a:lnTo>
                  <a:pt x="15290" y="4711"/>
                </a:lnTo>
                <a:lnTo>
                  <a:pt x="17259" y="2171"/>
                </a:lnTo>
                <a:close/>
              </a:path>
              <a:path w="27940" h="45720">
                <a:moveTo>
                  <a:pt x="17716" y="14757"/>
                </a:moveTo>
                <a:lnTo>
                  <a:pt x="15201" y="12319"/>
                </a:lnTo>
                <a:lnTo>
                  <a:pt x="16497" y="13741"/>
                </a:lnTo>
                <a:lnTo>
                  <a:pt x="16497" y="15265"/>
                </a:lnTo>
                <a:lnTo>
                  <a:pt x="15608" y="17310"/>
                </a:lnTo>
                <a:lnTo>
                  <a:pt x="17716" y="14757"/>
                </a:lnTo>
                <a:close/>
              </a:path>
              <a:path w="27940" h="45720">
                <a:moveTo>
                  <a:pt x="18097" y="27368"/>
                </a:moveTo>
                <a:lnTo>
                  <a:pt x="15875" y="24841"/>
                </a:lnTo>
                <a:lnTo>
                  <a:pt x="16865" y="26123"/>
                </a:lnTo>
                <a:lnTo>
                  <a:pt x="16865" y="27622"/>
                </a:lnTo>
                <a:lnTo>
                  <a:pt x="15595" y="29552"/>
                </a:lnTo>
                <a:lnTo>
                  <a:pt x="18097" y="27368"/>
                </a:lnTo>
                <a:close/>
              </a:path>
              <a:path w="27940" h="45720">
                <a:moveTo>
                  <a:pt x="20066" y="43510"/>
                </a:moveTo>
                <a:lnTo>
                  <a:pt x="18402" y="40678"/>
                </a:lnTo>
                <a:lnTo>
                  <a:pt x="19215" y="42100"/>
                </a:lnTo>
                <a:lnTo>
                  <a:pt x="18923" y="43649"/>
                </a:lnTo>
                <a:lnTo>
                  <a:pt x="17386" y="45326"/>
                </a:lnTo>
                <a:lnTo>
                  <a:pt x="20066" y="43510"/>
                </a:lnTo>
                <a:close/>
              </a:path>
              <a:path w="27940" h="45720">
                <a:moveTo>
                  <a:pt x="21869" y="32905"/>
                </a:moveTo>
                <a:lnTo>
                  <a:pt x="20066" y="30353"/>
                </a:lnTo>
                <a:lnTo>
                  <a:pt x="20904" y="32004"/>
                </a:lnTo>
                <a:lnTo>
                  <a:pt x="20586" y="33274"/>
                </a:lnTo>
                <a:lnTo>
                  <a:pt x="19354" y="35064"/>
                </a:lnTo>
                <a:lnTo>
                  <a:pt x="21869" y="32905"/>
                </a:lnTo>
                <a:close/>
              </a:path>
              <a:path w="27940" h="45720">
                <a:moveTo>
                  <a:pt x="22148" y="20434"/>
                </a:moveTo>
                <a:lnTo>
                  <a:pt x="21056" y="19342"/>
                </a:lnTo>
                <a:lnTo>
                  <a:pt x="22136" y="20586"/>
                </a:lnTo>
                <a:lnTo>
                  <a:pt x="22148" y="20434"/>
                </a:lnTo>
                <a:close/>
              </a:path>
              <a:path w="27940" h="45720">
                <a:moveTo>
                  <a:pt x="22987" y="8547"/>
                </a:moveTo>
                <a:lnTo>
                  <a:pt x="20586" y="6248"/>
                </a:lnTo>
                <a:lnTo>
                  <a:pt x="21666" y="7404"/>
                </a:lnTo>
                <a:lnTo>
                  <a:pt x="21869" y="8953"/>
                </a:lnTo>
                <a:lnTo>
                  <a:pt x="20904" y="10883"/>
                </a:lnTo>
                <a:lnTo>
                  <a:pt x="22987" y="8547"/>
                </a:lnTo>
                <a:close/>
              </a:path>
              <a:path w="27940" h="45720">
                <a:moveTo>
                  <a:pt x="23253" y="21856"/>
                </a:moveTo>
                <a:lnTo>
                  <a:pt x="22136" y="20586"/>
                </a:lnTo>
                <a:lnTo>
                  <a:pt x="21983" y="22275"/>
                </a:lnTo>
                <a:lnTo>
                  <a:pt x="21056" y="24168"/>
                </a:lnTo>
                <a:lnTo>
                  <a:pt x="23253" y="21856"/>
                </a:lnTo>
                <a:close/>
              </a:path>
              <a:path w="27940" h="45720">
                <a:moveTo>
                  <a:pt x="27139" y="27622"/>
                </a:moveTo>
                <a:lnTo>
                  <a:pt x="25031" y="25107"/>
                </a:lnTo>
                <a:lnTo>
                  <a:pt x="26009" y="26352"/>
                </a:lnTo>
                <a:lnTo>
                  <a:pt x="25869" y="28079"/>
                </a:lnTo>
                <a:lnTo>
                  <a:pt x="24790" y="29806"/>
                </a:lnTo>
                <a:lnTo>
                  <a:pt x="27139" y="27622"/>
                </a:lnTo>
                <a:close/>
              </a:path>
              <a:path w="27940" h="45720">
                <a:moveTo>
                  <a:pt x="27813" y="15862"/>
                </a:moveTo>
                <a:lnTo>
                  <a:pt x="26847" y="14566"/>
                </a:lnTo>
                <a:lnTo>
                  <a:pt x="26962" y="16484"/>
                </a:lnTo>
                <a:lnTo>
                  <a:pt x="26009" y="18427"/>
                </a:lnTo>
                <a:lnTo>
                  <a:pt x="27813" y="15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9" name="bg object 8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802939" y="561606"/>
            <a:ext cx="28727" cy="20612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751974" y="485470"/>
            <a:ext cx="73304" cy="97041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755035" y="525539"/>
            <a:ext cx="78993" cy="66408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766846" y="584364"/>
            <a:ext cx="67005" cy="10934"/>
          </a:xfrm>
          <a:prstGeom prst="rect">
            <a:avLst/>
          </a:prstGeom>
        </p:spPr>
      </p:pic>
      <p:sp>
        <p:nvSpPr>
          <p:cNvPr id="93" name="bg object 93"/>
          <p:cNvSpPr/>
          <p:nvPr/>
        </p:nvSpPr>
        <p:spPr>
          <a:xfrm>
            <a:off x="9796061" y="525536"/>
            <a:ext cx="8890" cy="32384"/>
          </a:xfrm>
          <a:custGeom>
            <a:avLst/>
            <a:gdLst/>
            <a:ahLst/>
            <a:cxnLst/>
            <a:rect l="l" t="t" r="r" b="b"/>
            <a:pathLst>
              <a:path w="8890" h="32384">
                <a:moveTo>
                  <a:pt x="6362" y="0"/>
                </a:moveTo>
                <a:lnTo>
                  <a:pt x="1803" y="0"/>
                </a:lnTo>
                <a:lnTo>
                  <a:pt x="0" y="1778"/>
                </a:lnTo>
                <a:lnTo>
                  <a:pt x="0" y="5105"/>
                </a:lnTo>
                <a:lnTo>
                  <a:pt x="673" y="6273"/>
                </a:lnTo>
                <a:lnTo>
                  <a:pt x="1701" y="6908"/>
                </a:lnTo>
                <a:lnTo>
                  <a:pt x="838" y="7543"/>
                </a:lnTo>
                <a:lnTo>
                  <a:pt x="279" y="8572"/>
                </a:lnTo>
                <a:lnTo>
                  <a:pt x="279" y="10883"/>
                </a:lnTo>
                <a:lnTo>
                  <a:pt x="838" y="11938"/>
                </a:lnTo>
                <a:lnTo>
                  <a:pt x="1803" y="12534"/>
                </a:lnTo>
                <a:lnTo>
                  <a:pt x="977" y="13169"/>
                </a:lnTo>
                <a:lnTo>
                  <a:pt x="558" y="14071"/>
                </a:lnTo>
                <a:lnTo>
                  <a:pt x="558" y="16256"/>
                </a:lnTo>
                <a:lnTo>
                  <a:pt x="1092" y="17272"/>
                </a:lnTo>
                <a:lnTo>
                  <a:pt x="2044" y="17919"/>
                </a:lnTo>
                <a:lnTo>
                  <a:pt x="1244" y="18478"/>
                </a:lnTo>
                <a:lnTo>
                  <a:pt x="673" y="19342"/>
                </a:lnTo>
                <a:lnTo>
                  <a:pt x="673" y="21386"/>
                </a:lnTo>
                <a:lnTo>
                  <a:pt x="1244" y="22275"/>
                </a:lnTo>
                <a:lnTo>
                  <a:pt x="2209" y="22898"/>
                </a:lnTo>
                <a:lnTo>
                  <a:pt x="1384" y="23444"/>
                </a:lnTo>
                <a:lnTo>
                  <a:pt x="977" y="24155"/>
                </a:lnTo>
                <a:lnTo>
                  <a:pt x="977" y="26098"/>
                </a:lnTo>
                <a:lnTo>
                  <a:pt x="1524" y="26987"/>
                </a:lnTo>
                <a:lnTo>
                  <a:pt x="2324" y="27520"/>
                </a:lnTo>
                <a:lnTo>
                  <a:pt x="1701" y="28028"/>
                </a:lnTo>
                <a:lnTo>
                  <a:pt x="1244" y="28816"/>
                </a:lnTo>
                <a:lnTo>
                  <a:pt x="1244" y="31115"/>
                </a:lnTo>
                <a:lnTo>
                  <a:pt x="2476" y="32245"/>
                </a:lnTo>
                <a:lnTo>
                  <a:pt x="5664" y="32245"/>
                </a:lnTo>
                <a:lnTo>
                  <a:pt x="6904" y="31242"/>
                </a:lnTo>
                <a:lnTo>
                  <a:pt x="3187" y="31242"/>
                </a:lnTo>
                <a:lnTo>
                  <a:pt x="2324" y="30581"/>
                </a:lnTo>
                <a:lnTo>
                  <a:pt x="2417" y="28816"/>
                </a:lnTo>
                <a:lnTo>
                  <a:pt x="2908" y="28282"/>
                </a:lnTo>
                <a:lnTo>
                  <a:pt x="3759" y="28028"/>
                </a:lnTo>
                <a:lnTo>
                  <a:pt x="6591" y="28028"/>
                </a:lnTo>
                <a:lnTo>
                  <a:pt x="5892" y="27520"/>
                </a:lnTo>
                <a:lnTo>
                  <a:pt x="6756" y="26987"/>
                </a:lnTo>
                <a:lnTo>
                  <a:pt x="3060" y="26873"/>
                </a:lnTo>
                <a:lnTo>
                  <a:pt x="2209" y="26098"/>
                </a:lnTo>
                <a:lnTo>
                  <a:pt x="2209" y="24320"/>
                </a:lnTo>
                <a:lnTo>
                  <a:pt x="2908" y="23583"/>
                </a:lnTo>
                <a:lnTo>
                  <a:pt x="3886" y="23444"/>
                </a:lnTo>
                <a:lnTo>
                  <a:pt x="6756" y="23444"/>
                </a:lnTo>
                <a:lnTo>
                  <a:pt x="6108" y="22898"/>
                </a:lnTo>
                <a:lnTo>
                  <a:pt x="6883" y="22275"/>
                </a:lnTo>
                <a:lnTo>
                  <a:pt x="3060" y="22275"/>
                </a:lnTo>
                <a:lnTo>
                  <a:pt x="2044" y="21386"/>
                </a:lnTo>
                <a:lnTo>
                  <a:pt x="2044" y="19481"/>
                </a:lnTo>
                <a:lnTo>
                  <a:pt x="2781" y="18681"/>
                </a:lnTo>
                <a:lnTo>
                  <a:pt x="3606" y="18592"/>
                </a:lnTo>
                <a:lnTo>
                  <a:pt x="7116" y="18592"/>
                </a:lnTo>
                <a:lnTo>
                  <a:pt x="6184" y="17919"/>
                </a:lnTo>
                <a:lnTo>
                  <a:pt x="7200" y="17272"/>
                </a:lnTo>
                <a:lnTo>
                  <a:pt x="2908" y="17170"/>
                </a:lnTo>
                <a:lnTo>
                  <a:pt x="1955" y="16256"/>
                </a:lnTo>
                <a:lnTo>
                  <a:pt x="1955" y="14224"/>
                </a:lnTo>
                <a:lnTo>
                  <a:pt x="2628" y="13449"/>
                </a:lnTo>
                <a:lnTo>
                  <a:pt x="3606" y="13169"/>
                </a:lnTo>
                <a:lnTo>
                  <a:pt x="7200" y="13169"/>
                </a:lnTo>
                <a:lnTo>
                  <a:pt x="6502" y="12534"/>
                </a:lnTo>
                <a:lnTo>
                  <a:pt x="7353" y="11938"/>
                </a:lnTo>
                <a:lnTo>
                  <a:pt x="7454" y="11772"/>
                </a:lnTo>
                <a:lnTo>
                  <a:pt x="2908" y="11772"/>
                </a:lnTo>
                <a:lnTo>
                  <a:pt x="1803" y="10883"/>
                </a:lnTo>
                <a:lnTo>
                  <a:pt x="1803" y="8750"/>
                </a:lnTo>
                <a:lnTo>
                  <a:pt x="2628" y="7848"/>
                </a:lnTo>
                <a:lnTo>
                  <a:pt x="3606" y="7696"/>
                </a:lnTo>
                <a:lnTo>
                  <a:pt x="7557" y="7696"/>
                </a:lnTo>
                <a:lnTo>
                  <a:pt x="7480" y="7543"/>
                </a:lnTo>
                <a:lnTo>
                  <a:pt x="6591" y="6908"/>
                </a:lnTo>
                <a:lnTo>
                  <a:pt x="7581" y="6273"/>
                </a:lnTo>
                <a:lnTo>
                  <a:pt x="2781" y="6172"/>
                </a:lnTo>
                <a:lnTo>
                  <a:pt x="1701" y="5105"/>
                </a:lnTo>
                <a:lnTo>
                  <a:pt x="1701" y="2565"/>
                </a:lnTo>
                <a:lnTo>
                  <a:pt x="2781" y="1574"/>
                </a:lnTo>
                <a:lnTo>
                  <a:pt x="8061" y="1574"/>
                </a:lnTo>
                <a:lnTo>
                  <a:pt x="6362" y="0"/>
                </a:lnTo>
                <a:close/>
              </a:path>
              <a:path w="8890" h="32384">
                <a:moveTo>
                  <a:pt x="6591" y="28028"/>
                </a:moveTo>
                <a:lnTo>
                  <a:pt x="4610" y="28028"/>
                </a:lnTo>
                <a:lnTo>
                  <a:pt x="5283" y="28282"/>
                </a:lnTo>
                <a:lnTo>
                  <a:pt x="5709" y="28816"/>
                </a:lnTo>
                <a:lnTo>
                  <a:pt x="5791" y="30581"/>
                </a:lnTo>
                <a:lnTo>
                  <a:pt x="5143" y="31242"/>
                </a:lnTo>
                <a:lnTo>
                  <a:pt x="6904" y="31242"/>
                </a:lnTo>
                <a:lnTo>
                  <a:pt x="7061" y="31115"/>
                </a:lnTo>
                <a:lnTo>
                  <a:pt x="7061" y="28816"/>
                </a:lnTo>
                <a:lnTo>
                  <a:pt x="6591" y="28028"/>
                </a:lnTo>
                <a:close/>
              </a:path>
              <a:path w="8890" h="32384">
                <a:moveTo>
                  <a:pt x="6756" y="23444"/>
                </a:moveTo>
                <a:lnTo>
                  <a:pt x="4419" y="23444"/>
                </a:lnTo>
                <a:lnTo>
                  <a:pt x="5410" y="23583"/>
                </a:lnTo>
                <a:lnTo>
                  <a:pt x="5784" y="24155"/>
                </a:lnTo>
                <a:lnTo>
                  <a:pt x="5892" y="26098"/>
                </a:lnTo>
                <a:lnTo>
                  <a:pt x="5143" y="26873"/>
                </a:lnTo>
                <a:lnTo>
                  <a:pt x="6833" y="26873"/>
                </a:lnTo>
                <a:lnTo>
                  <a:pt x="7353" y="26098"/>
                </a:lnTo>
                <a:lnTo>
                  <a:pt x="7353" y="24155"/>
                </a:lnTo>
                <a:lnTo>
                  <a:pt x="6756" y="23444"/>
                </a:lnTo>
                <a:close/>
              </a:path>
              <a:path w="8890" h="32384">
                <a:moveTo>
                  <a:pt x="7116" y="18592"/>
                </a:moveTo>
                <a:lnTo>
                  <a:pt x="4610" y="18592"/>
                </a:lnTo>
                <a:lnTo>
                  <a:pt x="5562" y="18681"/>
                </a:lnTo>
                <a:lnTo>
                  <a:pt x="6076" y="19342"/>
                </a:lnTo>
                <a:lnTo>
                  <a:pt x="6184" y="21386"/>
                </a:lnTo>
                <a:lnTo>
                  <a:pt x="5283" y="22275"/>
                </a:lnTo>
                <a:lnTo>
                  <a:pt x="6883" y="22275"/>
                </a:lnTo>
                <a:lnTo>
                  <a:pt x="7480" y="21386"/>
                </a:lnTo>
                <a:lnTo>
                  <a:pt x="7480" y="19342"/>
                </a:lnTo>
                <a:lnTo>
                  <a:pt x="7116" y="18592"/>
                </a:lnTo>
                <a:close/>
              </a:path>
              <a:path w="8890" h="32384">
                <a:moveTo>
                  <a:pt x="7200" y="13169"/>
                </a:moveTo>
                <a:lnTo>
                  <a:pt x="4686" y="13169"/>
                </a:lnTo>
                <a:lnTo>
                  <a:pt x="5664" y="13449"/>
                </a:lnTo>
                <a:lnTo>
                  <a:pt x="6082" y="14071"/>
                </a:lnTo>
                <a:lnTo>
                  <a:pt x="6184" y="16256"/>
                </a:lnTo>
                <a:lnTo>
                  <a:pt x="5283" y="17170"/>
                </a:lnTo>
                <a:lnTo>
                  <a:pt x="7258" y="17170"/>
                </a:lnTo>
                <a:lnTo>
                  <a:pt x="7772" y="16256"/>
                </a:lnTo>
                <a:lnTo>
                  <a:pt x="7772" y="14071"/>
                </a:lnTo>
                <a:lnTo>
                  <a:pt x="7200" y="13169"/>
                </a:lnTo>
                <a:close/>
              </a:path>
              <a:path w="8890" h="32384">
                <a:moveTo>
                  <a:pt x="4686" y="13169"/>
                </a:moveTo>
                <a:lnTo>
                  <a:pt x="3606" y="13169"/>
                </a:lnTo>
                <a:lnTo>
                  <a:pt x="3759" y="13335"/>
                </a:lnTo>
                <a:lnTo>
                  <a:pt x="4610" y="13335"/>
                </a:lnTo>
                <a:lnTo>
                  <a:pt x="4686" y="13169"/>
                </a:lnTo>
                <a:close/>
              </a:path>
              <a:path w="8890" h="32384">
                <a:moveTo>
                  <a:pt x="7557" y="7696"/>
                </a:moveTo>
                <a:lnTo>
                  <a:pt x="4686" y="7696"/>
                </a:lnTo>
                <a:lnTo>
                  <a:pt x="5664" y="7848"/>
                </a:lnTo>
                <a:lnTo>
                  <a:pt x="6224" y="8572"/>
                </a:lnTo>
                <a:lnTo>
                  <a:pt x="6240" y="10883"/>
                </a:lnTo>
                <a:lnTo>
                  <a:pt x="5562" y="11658"/>
                </a:lnTo>
                <a:lnTo>
                  <a:pt x="4191" y="11772"/>
                </a:lnTo>
                <a:lnTo>
                  <a:pt x="7454" y="11772"/>
                </a:lnTo>
                <a:lnTo>
                  <a:pt x="8001" y="10883"/>
                </a:lnTo>
                <a:lnTo>
                  <a:pt x="8001" y="8572"/>
                </a:lnTo>
                <a:lnTo>
                  <a:pt x="7557" y="7696"/>
                </a:lnTo>
                <a:close/>
              </a:path>
              <a:path w="8890" h="32384">
                <a:moveTo>
                  <a:pt x="8061" y="1574"/>
                </a:moveTo>
                <a:lnTo>
                  <a:pt x="5562" y="1574"/>
                </a:lnTo>
                <a:lnTo>
                  <a:pt x="6502" y="2565"/>
                </a:lnTo>
                <a:lnTo>
                  <a:pt x="6502" y="5105"/>
                </a:lnTo>
                <a:lnTo>
                  <a:pt x="5562" y="6172"/>
                </a:lnTo>
                <a:lnTo>
                  <a:pt x="7642" y="6172"/>
                </a:lnTo>
                <a:lnTo>
                  <a:pt x="8280" y="5105"/>
                </a:lnTo>
                <a:lnTo>
                  <a:pt x="8280" y="1778"/>
                </a:lnTo>
                <a:lnTo>
                  <a:pt x="8061" y="1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4" name="bg object 9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392336" y="546278"/>
            <a:ext cx="155117" cy="131787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400006" y="668985"/>
            <a:ext cx="170218" cy="76223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497809" y="802208"/>
            <a:ext cx="104534" cy="55739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380169" y="634961"/>
            <a:ext cx="393902" cy="207315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583585" y="811199"/>
            <a:ext cx="146938" cy="99492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772474" y="846112"/>
            <a:ext cx="30174" cy="40344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737331" y="882802"/>
            <a:ext cx="63030" cy="108967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720275" y="926465"/>
            <a:ext cx="80085" cy="130377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478416" y="782104"/>
            <a:ext cx="84264" cy="42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9557118" y="769772"/>
            <a:ext cx="106845" cy="101930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9730651" y="800240"/>
            <a:ext cx="15595" cy="28473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9613734" y="815086"/>
            <a:ext cx="126263" cy="173278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9793821" y="880211"/>
            <a:ext cx="8826" cy="36855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377109" y="568324"/>
            <a:ext cx="111861" cy="110820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586720" y="704037"/>
            <a:ext cx="30367" cy="23255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9773052" y="920039"/>
            <a:ext cx="29595" cy="196583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9488895" y="623633"/>
            <a:ext cx="313753" cy="252286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9800412" y="880211"/>
            <a:ext cx="2234" cy="11137"/>
          </a:xfrm>
          <a:prstGeom prst="rect">
            <a:avLst/>
          </a:prstGeom>
        </p:spPr>
      </p:pic>
      <p:sp>
        <p:nvSpPr>
          <p:cNvPr id="112" name="bg object 112"/>
          <p:cNvSpPr/>
          <p:nvPr/>
        </p:nvSpPr>
        <p:spPr>
          <a:xfrm>
            <a:off x="9776829" y="740473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711" y="16395"/>
                </a:moveTo>
                <a:lnTo>
                  <a:pt x="457" y="16090"/>
                </a:lnTo>
                <a:lnTo>
                  <a:pt x="203" y="15735"/>
                </a:lnTo>
                <a:lnTo>
                  <a:pt x="0" y="15316"/>
                </a:lnTo>
                <a:lnTo>
                  <a:pt x="114" y="15887"/>
                </a:lnTo>
                <a:lnTo>
                  <a:pt x="317" y="16421"/>
                </a:lnTo>
                <a:lnTo>
                  <a:pt x="558" y="16916"/>
                </a:lnTo>
                <a:lnTo>
                  <a:pt x="660" y="16560"/>
                </a:lnTo>
                <a:lnTo>
                  <a:pt x="711" y="16395"/>
                </a:lnTo>
                <a:close/>
              </a:path>
              <a:path w="20954" h="27304">
                <a:moveTo>
                  <a:pt x="11925" y="15316"/>
                </a:moveTo>
                <a:lnTo>
                  <a:pt x="11099" y="15875"/>
                </a:lnTo>
                <a:lnTo>
                  <a:pt x="9880" y="16471"/>
                </a:lnTo>
                <a:lnTo>
                  <a:pt x="8509" y="17145"/>
                </a:lnTo>
                <a:lnTo>
                  <a:pt x="6654" y="17868"/>
                </a:lnTo>
                <a:lnTo>
                  <a:pt x="4851" y="17957"/>
                </a:lnTo>
                <a:lnTo>
                  <a:pt x="3314" y="18046"/>
                </a:lnTo>
                <a:lnTo>
                  <a:pt x="1816" y="17678"/>
                </a:lnTo>
                <a:lnTo>
                  <a:pt x="723" y="16395"/>
                </a:lnTo>
                <a:lnTo>
                  <a:pt x="622" y="16738"/>
                </a:lnTo>
                <a:lnTo>
                  <a:pt x="558" y="16916"/>
                </a:lnTo>
                <a:lnTo>
                  <a:pt x="1054" y="17945"/>
                </a:lnTo>
                <a:lnTo>
                  <a:pt x="1778" y="18808"/>
                </a:lnTo>
                <a:lnTo>
                  <a:pt x="2654" y="19431"/>
                </a:lnTo>
                <a:lnTo>
                  <a:pt x="4305" y="20612"/>
                </a:lnTo>
                <a:lnTo>
                  <a:pt x="6451" y="20878"/>
                </a:lnTo>
                <a:lnTo>
                  <a:pt x="8458" y="19672"/>
                </a:lnTo>
                <a:lnTo>
                  <a:pt x="9740" y="18884"/>
                </a:lnTo>
                <a:lnTo>
                  <a:pt x="10947" y="17500"/>
                </a:lnTo>
                <a:lnTo>
                  <a:pt x="11925" y="15316"/>
                </a:lnTo>
                <a:close/>
              </a:path>
              <a:path w="20954" h="27304">
                <a:moveTo>
                  <a:pt x="19837" y="1587"/>
                </a:moveTo>
                <a:lnTo>
                  <a:pt x="17856" y="3670"/>
                </a:lnTo>
                <a:lnTo>
                  <a:pt x="12598" y="3924"/>
                </a:lnTo>
                <a:lnTo>
                  <a:pt x="11468" y="0"/>
                </a:lnTo>
                <a:lnTo>
                  <a:pt x="11658" y="6375"/>
                </a:lnTo>
                <a:lnTo>
                  <a:pt x="18237" y="8801"/>
                </a:lnTo>
                <a:lnTo>
                  <a:pt x="19837" y="1587"/>
                </a:lnTo>
                <a:close/>
              </a:path>
              <a:path w="20954" h="27304">
                <a:moveTo>
                  <a:pt x="20955" y="23444"/>
                </a:moveTo>
                <a:lnTo>
                  <a:pt x="19862" y="24244"/>
                </a:lnTo>
                <a:lnTo>
                  <a:pt x="18542" y="24574"/>
                </a:lnTo>
                <a:lnTo>
                  <a:pt x="17373" y="24866"/>
                </a:lnTo>
                <a:lnTo>
                  <a:pt x="16002" y="24790"/>
                </a:lnTo>
                <a:lnTo>
                  <a:pt x="15036" y="23444"/>
                </a:lnTo>
                <a:lnTo>
                  <a:pt x="15189" y="25565"/>
                </a:lnTo>
                <a:lnTo>
                  <a:pt x="16497" y="26771"/>
                </a:lnTo>
                <a:lnTo>
                  <a:pt x="17894" y="26657"/>
                </a:lnTo>
                <a:lnTo>
                  <a:pt x="19062" y="26555"/>
                </a:lnTo>
                <a:lnTo>
                  <a:pt x="20281" y="25565"/>
                </a:lnTo>
                <a:lnTo>
                  <a:pt x="20955" y="23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9375470" y="545299"/>
            <a:ext cx="428625" cy="576580"/>
          </a:xfrm>
          <a:custGeom>
            <a:avLst/>
            <a:gdLst/>
            <a:ahLst/>
            <a:cxnLst/>
            <a:rect l="l" t="t" r="r" b="b"/>
            <a:pathLst>
              <a:path w="428625" h="576580">
                <a:moveTo>
                  <a:pt x="2552" y="24130"/>
                </a:moveTo>
                <a:lnTo>
                  <a:pt x="990" y="22860"/>
                </a:lnTo>
                <a:lnTo>
                  <a:pt x="1473" y="24599"/>
                </a:lnTo>
                <a:lnTo>
                  <a:pt x="2349" y="24130"/>
                </a:lnTo>
                <a:lnTo>
                  <a:pt x="2552" y="24130"/>
                </a:lnTo>
                <a:close/>
              </a:path>
              <a:path w="428625" h="576580">
                <a:moveTo>
                  <a:pt x="4889" y="88506"/>
                </a:moveTo>
                <a:lnTo>
                  <a:pt x="3479" y="87630"/>
                </a:lnTo>
                <a:lnTo>
                  <a:pt x="4330" y="89382"/>
                </a:lnTo>
                <a:lnTo>
                  <a:pt x="4445" y="88900"/>
                </a:lnTo>
                <a:lnTo>
                  <a:pt x="4889" y="88506"/>
                </a:lnTo>
                <a:close/>
              </a:path>
              <a:path w="428625" h="576580">
                <a:moveTo>
                  <a:pt x="25133" y="162560"/>
                </a:moveTo>
                <a:lnTo>
                  <a:pt x="24168" y="162560"/>
                </a:lnTo>
                <a:lnTo>
                  <a:pt x="24803" y="163474"/>
                </a:lnTo>
                <a:lnTo>
                  <a:pt x="25133" y="162560"/>
                </a:lnTo>
                <a:close/>
              </a:path>
              <a:path w="428625" h="576580">
                <a:moveTo>
                  <a:pt x="55791" y="222707"/>
                </a:moveTo>
                <a:lnTo>
                  <a:pt x="55753" y="221615"/>
                </a:lnTo>
                <a:lnTo>
                  <a:pt x="54902" y="222250"/>
                </a:lnTo>
                <a:lnTo>
                  <a:pt x="55791" y="222707"/>
                </a:lnTo>
                <a:close/>
              </a:path>
              <a:path w="428625" h="576580">
                <a:moveTo>
                  <a:pt x="74625" y="251015"/>
                </a:moveTo>
                <a:lnTo>
                  <a:pt x="73583" y="251460"/>
                </a:lnTo>
                <a:lnTo>
                  <a:pt x="74028" y="251637"/>
                </a:lnTo>
                <a:lnTo>
                  <a:pt x="74625" y="251015"/>
                </a:lnTo>
                <a:close/>
              </a:path>
              <a:path w="428625" h="576580">
                <a:moveTo>
                  <a:pt x="102069" y="109423"/>
                </a:moveTo>
                <a:lnTo>
                  <a:pt x="101561" y="108305"/>
                </a:lnTo>
                <a:lnTo>
                  <a:pt x="100990" y="109220"/>
                </a:lnTo>
                <a:lnTo>
                  <a:pt x="102069" y="109423"/>
                </a:lnTo>
                <a:close/>
              </a:path>
              <a:path w="428625" h="576580">
                <a:moveTo>
                  <a:pt x="105130" y="276212"/>
                </a:moveTo>
                <a:lnTo>
                  <a:pt x="104368" y="274662"/>
                </a:lnTo>
                <a:lnTo>
                  <a:pt x="102933" y="275590"/>
                </a:lnTo>
                <a:lnTo>
                  <a:pt x="105130" y="276212"/>
                </a:lnTo>
                <a:close/>
              </a:path>
              <a:path w="428625" h="576580">
                <a:moveTo>
                  <a:pt x="119240" y="106680"/>
                </a:moveTo>
                <a:lnTo>
                  <a:pt x="116560" y="106680"/>
                </a:lnTo>
                <a:lnTo>
                  <a:pt x="111506" y="106680"/>
                </a:lnTo>
                <a:lnTo>
                  <a:pt x="115290" y="110490"/>
                </a:lnTo>
                <a:lnTo>
                  <a:pt x="119240" y="106680"/>
                </a:lnTo>
                <a:close/>
              </a:path>
              <a:path w="428625" h="576580">
                <a:moveTo>
                  <a:pt x="122796" y="142773"/>
                </a:moveTo>
                <a:lnTo>
                  <a:pt x="120992" y="144780"/>
                </a:lnTo>
                <a:lnTo>
                  <a:pt x="122491" y="145326"/>
                </a:lnTo>
                <a:lnTo>
                  <a:pt x="122301" y="144780"/>
                </a:lnTo>
                <a:lnTo>
                  <a:pt x="122796" y="142773"/>
                </a:lnTo>
                <a:close/>
              </a:path>
              <a:path w="428625" h="576580">
                <a:moveTo>
                  <a:pt x="123698" y="104152"/>
                </a:moveTo>
                <a:lnTo>
                  <a:pt x="123190" y="102870"/>
                </a:lnTo>
                <a:lnTo>
                  <a:pt x="122580" y="103454"/>
                </a:lnTo>
                <a:lnTo>
                  <a:pt x="123698" y="104152"/>
                </a:lnTo>
                <a:close/>
              </a:path>
              <a:path w="428625" h="576580">
                <a:moveTo>
                  <a:pt x="128092" y="114541"/>
                </a:moveTo>
                <a:lnTo>
                  <a:pt x="126885" y="111760"/>
                </a:lnTo>
                <a:lnTo>
                  <a:pt x="124904" y="115290"/>
                </a:lnTo>
                <a:lnTo>
                  <a:pt x="128092" y="114541"/>
                </a:lnTo>
                <a:close/>
              </a:path>
              <a:path w="428625" h="576580">
                <a:moveTo>
                  <a:pt x="129235" y="113982"/>
                </a:moveTo>
                <a:lnTo>
                  <a:pt x="128866" y="114198"/>
                </a:lnTo>
                <a:lnTo>
                  <a:pt x="128803" y="114376"/>
                </a:lnTo>
                <a:lnTo>
                  <a:pt x="129146" y="114300"/>
                </a:lnTo>
                <a:lnTo>
                  <a:pt x="129235" y="113982"/>
                </a:lnTo>
                <a:close/>
              </a:path>
              <a:path w="428625" h="576580">
                <a:moveTo>
                  <a:pt x="141947" y="130797"/>
                </a:moveTo>
                <a:lnTo>
                  <a:pt x="141808" y="130568"/>
                </a:lnTo>
                <a:lnTo>
                  <a:pt x="141795" y="130810"/>
                </a:lnTo>
                <a:lnTo>
                  <a:pt x="141947" y="130797"/>
                </a:lnTo>
                <a:close/>
              </a:path>
              <a:path w="428625" h="576580">
                <a:moveTo>
                  <a:pt x="148551" y="114198"/>
                </a:moveTo>
                <a:lnTo>
                  <a:pt x="142290" y="111760"/>
                </a:lnTo>
                <a:lnTo>
                  <a:pt x="138125" y="114198"/>
                </a:lnTo>
                <a:lnTo>
                  <a:pt x="138010" y="114376"/>
                </a:lnTo>
                <a:lnTo>
                  <a:pt x="138912" y="115570"/>
                </a:lnTo>
                <a:lnTo>
                  <a:pt x="148551" y="114198"/>
                </a:lnTo>
                <a:close/>
              </a:path>
              <a:path w="428625" h="576580">
                <a:moveTo>
                  <a:pt x="148958" y="114134"/>
                </a:moveTo>
                <a:lnTo>
                  <a:pt x="148551" y="114198"/>
                </a:lnTo>
                <a:lnTo>
                  <a:pt x="148805" y="114300"/>
                </a:lnTo>
                <a:lnTo>
                  <a:pt x="148958" y="114134"/>
                </a:lnTo>
                <a:close/>
              </a:path>
              <a:path w="428625" h="576580">
                <a:moveTo>
                  <a:pt x="168160" y="188290"/>
                </a:moveTo>
                <a:lnTo>
                  <a:pt x="167627" y="189484"/>
                </a:lnTo>
                <a:lnTo>
                  <a:pt x="168148" y="189230"/>
                </a:lnTo>
                <a:lnTo>
                  <a:pt x="168160" y="188290"/>
                </a:lnTo>
                <a:close/>
              </a:path>
              <a:path w="428625" h="576580">
                <a:moveTo>
                  <a:pt x="176885" y="158419"/>
                </a:moveTo>
                <a:lnTo>
                  <a:pt x="176034" y="157480"/>
                </a:lnTo>
                <a:lnTo>
                  <a:pt x="176009" y="156489"/>
                </a:lnTo>
                <a:lnTo>
                  <a:pt x="175094" y="157480"/>
                </a:lnTo>
                <a:lnTo>
                  <a:pt x="176885" y="158419"/>
                </a:lnTo>
                <a:close/>
              </a:path>
              <a:path w="428625" h="576580">
                <a:moveTo>
                  <a:pt x="228981" y="169278"/>
                </a:moveTo>
                <a:lnTo>
                  <a:pt x="222427" y="171450"/>
                </a:lnTo>
                <a:lnTo>
                  <a:pt x="217360" y="177800"/>
                </a:lnTo>
                <a:lnTo>
                  <a:pt x="224472" y="175260"/>
                </a:lnTo>
                <a:lnTo>
                  <a:pt x="228981" y="169278"/>
                </a:lnTo>
                <a:close/>
              </a:path>
              <a:path w="428625" h="576580">
                <a:moveTo>
                  <a:pt x="230784" y="167119"/>
                </a:moveTo>
                <a:lnTo>
                  <a:pt x="230225" y="167640"/>
                </a:lnTo>
                <a:lnTo>
                  <a:pt x="228981" y="169278"/>
                </a:lnTo>
                <a:lnTo>
                  <a:pt x="230124" y="168910"/>
                </a:lnTo>
                <a:lnTo>
                  <a:pt x="230784" y="167119"/>
                </a:lnTo>
                <a:close/>
              </a:path>
              <a:path w="428625" h="576580">
                <a:moveTo>
                  <a:pt x="249008" y="228892"/>
                </a:moveTo>
                <a:lnTo>
                  <a:pt x="248818" y="228193"/>
                </a:lnTo>
                <a:lnTo>
                  <a:pt x="248564" y="228600"/>
                </a:lnTo>
                <a:lnTo>
                  <a:pt x="249008" y="228892"/>
                </a:lnTo>
                <a:close/>
              </a:path>
              <a:path w="428625" h="576580">
                <a:moveTo>
                  <a:pt x="270344" y="175526"/>
                </a:moveTo>
                <a:lnTo>
                  <a:pt x="268566" y="175260"/>
                </a:lnTo>
                <a:lnTo>
                  <a:pt x="267728" y="180733"/>
                </a:lnTo>
                <a:lnTo>
                  <a:pt x="268617" y="180340"/>
                </a:lnTo>
                <a:lnTo>
                  <a:pt x="270344" y="175526"/>
                </a:lnTo>
                <a:close/>
              </a:path>
              <a:path w="428625" h="576580">
                <a:moveTo>
                  <a:pt x="294728" y="216522"/>
                </a:moveTo>
                <a:lnTo>
                  <a:pt x="292290" y="218440"/>
                </a:lnTo>
                <a:lnTo>
                  <a:pt x="291261" y="221576"/>
                </a:lnTo>
                <a:lnTo>
                  <a:pt x="294728" y="218440"/>
                </a:lnTo>
                <a:lnTo>
                  <a:pt x="294728" y="216522"/>
                </a:lnTo>
                <a:close/>
              </a:path>
              <a:path w="428625" h="576580">
                <a:moveTo>
                  <a:pt x="317652" y="220980"/>
                </a:moveTo>
                <a:lnTo>
                  <a:pt x="317360" y="219671"/>
                </a:lnTo>
                <a:lnTo>
                  <a:pt x="316839" y="220980"/>
                </a:lnTo>
                <a:lnTo>
                  <a:pt x="317652" y="220980"/>
                </a:lnTo>
                <a:close/>
              </a:path>
              <a:path w="428625" h="576580">
                <a:moveTo>
                  <a:pt x="319303" y="196824"/>
                </a:moveTo>
                <a:lnTo>
                  <a:pt x="313524" y="201930"/>
                </a:lnTo>
                <a:lnTo>
                  <a:pt x="309232" y="208280"/>
                </a:lnTo>
                <a:lnTo>
                  <a:pt x="313855" y="204470"/>
                </a:lnTo>
                <a:lnTo>
                  <a:pt x="317804" y="199390"/>
                </a:lnTo>
                <a:lnTo>
                  <a:pt x="319303" y="196824"/>
                </a:lnTo>
                <a:close/>
              </a:path>
              <a:path w="428625" h="576580">
                <a:moveTo>
                  <a:pt x="321094" y="193763"/>
                </a:moveTo>
                <a:lnTo>
                  <a:pt x="319303" y="196824"/>
                </a:lnTo>
                <a:lnTo>
                  <a:pt x="320713" y="195580"/>
                </a:lnTo>
                <a:lnTo>
                  <a:pt x="321094" y="193763"/>
                </a:lnTo>
                <a:close/>
              </a:path>
              <a:path w="428625" h="576580">
                <a:moveTo>
                  <a:pt x="339826" y="234569"/>
                </a:moveTo>
                <a:lnTo>
                  <a:pt x="339661" y="234950"/>
                </a:lnTo>
                <a:lnTo>
                  <a:pt x="336600" y="241300"/>
                </a:lnTo>
                <a:lnTo>
                  <a:pt x="335381" y="247650"/>
                </a:lnTo>
                <a:lnTo>
                  <a:pt x="339483" y="242570"/>
                </a:lnTo>
                <a:lnTo>
                  <a:pt x="339826" y="234569"/>
                </a:lnTo>
                <a:close/>
              </a:path>
              <a:path w="428625" h="576580">
                <a:moveTo>
                  <a:pt x="340156" y="259080"/>
                </a:moveTo>
                <a:lnTo>
                  <a:pt x="339775" y="258140"/>
                </a:lnTo>
                <a:lnTo>
                  <a:pt x="339547" y="259080"/>
                </a:lnTo>
                <a:lnTo>
                  <a:pt x="340093" y="259295"/>
                </a:lnTo>
                <a:lnTo>
                  <a:pt x="340156" y="259080"/>
                </a:lnTo>
                <a:close/>
              </a:path>
              <a:path w="428625" h="576580">
                <a:moveTo>
                  <a:pt x="341617" y="230327"/>
                </a:moveTo>
                <a:lnTo>
                  <a:pt x="339966" y="231140"/>
                </a:lnTo>
                <a:lnTo>
                  <a:pt x="339826" y="234569"/>
                </a:lnTo>
                <a:lnTo>
                  <a:pt x="341617" y="230327"/>
                </a:lnTo>
                <a:close/>
              </a:path>
              <a:path w="428625" h="576580">
                <a:moveTo>
                  <a:pt x="356235" y="209283"/>
                </a:moveTo>
                <a:lnTo>
                  <a:pt x="352945" y="213360"/>
                </a:lnTo>
                <a:lnTo>
                  <a:pt x="350888" y="219710"/>
                </a:lnTo>
                <a:lnTo>
                  <a:pt x="355536" y="218440"/>
                </a:lnTo>
                <a:lnTo>
                  <a:pt x="356235" y="209283"/>
                </a:lnTo>
                <a:close/>
              </a:path>
              <a:path w="428625" h="576580">
                <a:moveTo>
                  <a:pt x="357632" y="205079"/>
                </a:moveTo>
                <a:lnTo>
                  <a:pt x="356501" y="205740"/>
                </a:lnTo>
                <a:lnTo>
                  <a:pt x="356235" y="209283"/>
                </a:lnTo>
                <a:lnTo>
                  <a:pt x="357047" y="208280"/>
                </a:lnTo>
                <a:lnTo>
                  <a:pt x="357632" y="205079"/>
                </a:lnTo>
                <a:close/>
              </a:path>
              <a:path w="428625" h="576580">
                <a:moveTo>
                  <a:pt x="359003" y="315683"/>
                </a:moveTo>
                <a:lnTo>
                  <a:pt x="358406" y="311734"/>
                </a:lnTo>
                <a:lnTo>
                  <a:pt x="357886" y="309816"/>
                </a:lnTo>
                <a:lnTo>
                  <a:pt x="357238" y="311937"/>
                </a:lnTo>
                <a:lnTo>
                  <a:pt x="356311" y="316636"/>
                </a:lnTo>
                <a:lnTo>
                  <a:pt x="359003" y="317639"/>
                </a:lnTo>
                <a:lnTo>
                  <a:pt x="359003" y="315683"/>
                </a:lnTo>
                <a:close/>
              </a:path>
              <a:path w="428625" h="576580">
                <a:moveTo>
                  <a:pt x="360527" y="293992"/>
                </a:moveTo>
                <a:lnTo>
                  <a:pt x="357771" y="293306"/>
                </a:lnTo>
                <a:lnTo>
                  <a:pt x="357974" y="295744"/>
                </a:lnTo>
                <a:lnTo>
                  <a:pt x="356323" y="298958"/>
                </a:lnTo>
                <a:lnTo>
                  <a:pt x="357543" y="300761"/>
                </a:lnTo>
                <a:lnTo>
                  <a:pt x="357606" y="298323"/>
                </a:lnTo>
                <a:lnTo>
                  <a:pt x="360527" y="293992"/>
                </a:lnTo>
                <a:close/>
              </a:path>
              <a:path w="428625" h="576580">
                <a:moveTo>
                  <a:pt x="362178" y="296392"/>
                </a:moveTo>
                <a:lnTo>
                  <a:pt x="360984" y="295109"/>
                </a:lnTo>
                <a:lnTo>
                  <a:pt x="360362" y="296354"/>
                </a:lnTo>
                <a:lnTo>
                  <a:pt x="359524" y="301028"/>
                </a:lnTo>
                <a:lnTo>
                  <a:pt x="361099" y="301371"/>
                </a:lnTo>
                <a:lnTo>
                  <a:pt x="361200" y="299745"/>
                </a:lnTo>
                <a:lnTo>
                  <a:pt x="362178" y="296392"/>
                </a:lnTo>
                <a:close/>
              </a:path>
              <a:path w="428625" h="576580">
                <a:moveTo>
                  <a:pt x="363880" y="331774"/>
                </a:moveTo>
                <a:lnTo>
                  <a:pt x="361861" y="330339"/>
                </a:lnTo>
                <a:lnTo>
                  <a:pt x="360718" y="331825"/>
                </a:lnTo>
                <a:lnTo>
                  <a:pt x="361873" y="337083"/>
                </a:lnTo>
                <a:lnTo>
                  <a:pt x="363791" y="337451"/>
                </a:lnTo>
                <a:lnTo>
                  <a:pt x="362775" y="335229"/>
                </a:lnTo>
                <a:lnTo>
                  <a:pt x="363880" y="331774"/>
                </a:lnTo>
                <a:close/>
              </a:path>
              <a:path w="428625" h="576580">
                <a:moveTo>
                  <a:pt x="363969" y="318808"/>
                </a:moveTo>
                <a:lnTo>
                  <a:pt x="362788" y="311937"/>
                </a:lnTo>
                <a:lnTo>
                  <a:pt x="361149" y="312191"/>
                </a:lnTo>
                <a:lnTo>
                  <a:pt x="360210" y="314210"/>
                </a:lnTo>
                <a:lnTo>
                  <a:pt x="362000" y="316039"/>
                </a:lnTo>
                <a:lnTo>
                  <a:pt x="361746" y="318947"/>
                </a:lnTo>
                <a:lnTo>
                  <a:pt x="363969" y="318808"/>
                </a:lnTo>
                <a:close/>
              </a:path>
              <a:path w="428625" h="576580">
                <a:moveTo>
                  <a:pt x="365887" y="302425"/>
                </a:moveTo>
                <a:lnTo>
                  <a:pt x="365544" y="300189"/>
                </a:lnTo>
                <a:lnTo>
                  <a:pt x="365645" y="298424"/>
                </a:lnTo>
                <a:lnTo>
                  <a:pt x="363715" y="298284"/>
                </a:lnTo>
                <a:lnTo>
                  <a:pt x="364083" y="300545"/>
                </a:lnTo>
                <a:lnTo>
                  <a:pt x="364261" y="302615"/>
                </a:lnTo>
                <a:lnTo>
                  <a:pt x="365887" y="302425"/>
                </a:lnTo>
                <a:close/>
              </a:path>
              <a:path w="428625" h="576580">
                <a:moveTo>
                  <a:pt x="366141" y="211264"/>
                </a:moveTo>
                <a:lnTo>
                  <a:pt x="362089" y="217170"/>
                </a:lnTo>
                <a:lnTo>
                  <a:pt x="362788" y="220980"/>
                </a:lnTo>
                <a:lnTo>
                  <a:pt x="365277" y="218440"/>
                </a:lnTo>
                <a:lnTo>
                  <a:pt x="365175" y="214630"/>
                </a:lnTo>
                <a:lnTo>
                  <a:pt x="366141" y="211264"/>
                </a:lnTo>
                <a:close/>
              </a:path>
              <a:path w="428625" h="576580">
                <a:moveTo>
                  <a:pt x="366445" y="210820"/>
                </a:moveTo>
                <a:lnTo>
                  <a:pt x="366268" y="210820"/>
                </a:lnTo>
                <a:lnTo>
                  <a:pt x="366141" y="211264"/>
                </a:lnTo>
                <a:lnTo>
                  <a:pt x="366445" y="210820"/>
                </a:lnTo>
                <a:close/>
              </a:path>
              <a:path w="428625" h="576580">
                <a:moveTo>
                  <a:pt x="377113" y="237490"/>
                </a:moveTo>
                <a:lnTo>
                  <a:pt x="377088" y="236880"/>
                </a:lnTo>
                <a:lnTo>
                  <a:pt x="376224" y="238760"/>
                </a:lnTo>
                <a:lnTo>
                  <a:pt x="376453" y="240080"/>
                </a:lnTo>
                <a:lnTo>
                  <a:pt x="377113" y="237490"/>
                </a:lnTo>
                <a:close/>
              </a:path>
              <a:path w="428625" h="576580">
                <a:moveTo>
                  <a:pt x="377990" y="248920"/>
                </a:moveTo>
                <a:lnTo>
                  <a:pt x="376453" y="240080"/>
                </a:lnTo>
                <a:lnTo>
                  <a:pt x="374853" y="246380"/>
                </a:lnTo>
                <a:lnTo>
                  <a:pt x="373380" y="252730"/>
                </a:lnTo>
                <a:lnTo>
                  <a:pt x="377990" y="248920"/>
                </a:lnTo>
                <a:close/>
              </a:path>
              <a:path w="428625" h="576580">
                <a:moveTo>
                  <a:pt x="388137" y="210172"/>
                </a:moveTo>
                <a:lnTo>
                  <a:pt x="387565" y="203390"/>
                </a:lnTo>
                <a:lnTo>
                  <a:pt x="384873" y="206844"/>
                </a:lnTo>
                <a:lnTo>
                  <a:pt x="383463" y="208140"/>
                </a:lnTo>
                <a:lnTo>
                  <a:pt x="381050" y="203784"/>
                </a:lnTo>
                <a:lnTo>
                  <a:pt x="379882" y="210134"/>
                </a:lnTo>
                <a:lnTo>
                  <a:pt x="388137" y="210172"/>
                </a:lnTo>
                <a:close/>
              </a:path>
              <a:path w="428625" h="576580">
                <a:moveTo>
                  <a:pt x="390232" y="228257"/>
                </a:moveTo>
                <a:lnTo>
                  <a:pt x="387083" y="224002"/>
                </a:lnTo>
                <a:lnTo>
                  <a:pt x="385864" y="219036"/>
                </a:lnTo>
                <a:lnTo>
                  <a:pt x="387489" y="227114"/>
                </a:lnTo>
                <a:lnTo>
                  <a:pt x="390232" y="228257"/>
                </a:lnTo>
                <a:close/>
              </a:path>
              <a:path w="428625" h="576580">
                <a:moveTo>
                  <a:pt x="390918" y="242290"/>
                </a:moveTo>
                <a:lnTo>
                  <a:pt x="390537" y="232600"/>
                </a:lnTo>
                <a:lnTo>
                  <a:pt x="387642" y="235381"/>
                </a:lnTo>
                <a:lnTo>
                  <a:pt x="390093" y="242176"/>
                </a:lnTo>
                <a:lnTo>
                  <a:pt x="390918" y="242290"/>
                </a:lnTo>
                <a:close/>
              </a:path>
              <a:path w="428625" h="576580">
                <a:moveTo>
                  <a:pt x="392150" y="227609"/>
                </a:moveTo>
                <a:lnTo>
                  <a:pt x="391121" y="228625"/>
                </a:lnTo>
                <a:lnTo>
                  <a:pt x="390232" y="228257"/>
                </a:lnTo>
                <a:lnTo>
                  <a:pt x="391922" y="230530"/>
                </a:lnTo>
                <a:lnTo>
                  <a:pt x="392061" y="228625"/>
                </a:lnTo>
                <a:lnTo>
                  <a:pt x="392150" y="227609"/>
                </a:lnTo>
                <a:close/>
              </a:path>
              <a:path w="428625" h="576580">
                <a:moveTo>
                  <a:pt x="393814" y="225958"/>
                </a:moveTo>
                <a:lnTo>
                  <a:pt x="392633" y="221449"/>
                </a:lnTo>
                <a:lnTo>
                  <a:pt x="392150" y="227609"/>
                </a:lnTo>
                <a:lnTo>
                  <a:pt x="393814" y="225958"/>
                </a:lnTo>
                <a:close/>
              </a:path>
              <a:path w="428625" h="576580">
                <a:moveTo>
                  <a:pt x="397891" y="194424"/>
                </a:moveTo>
                <a:lnTo>
                  <a:pt x="396227" y="192417"/>
                </a:lnTo>
                <a:lnTo>
                  <a:pt x="394830" y="195059"/>
                </a:lnTo>
                <a:lnTo>
                  <a:pt x="394093" y="198399"/>
                </a:lnTo>
                <a:lnTo>
                  <a:pt x="393560" y="201942"/>
                </a:lnTo>
                <a:lnTo>
                  <a:pt x="395097" y="199910"/>
                </a:lnTo>
                <a:lnTo>
                  <a:pt x="397891" y="194424"/>
                </a:lnTo>
                <a:close/>
              </a:path>
              <a:path w="428625" h="576580">
                <a:moveTo>
                  <a:pt x="399402" y="290106"/>
                </a:moveTo>
                <a:lnTo>
                  <a:pt x="397916" y="282257"/>
                </a:lnTo>
                <a:lnTo>
                  <a:pt x="395414" y="286626"/>
                </a:lnTo>
                <a:lnTo>
                  <a:pt x="391833" y="286258"/>
                </a:lnTo>
                <a:lnTo>
                  <a:pt x="389420" y="280085"/>
                </a:lnTo>
                <a:lnTo>
                  <a:pt x="388632" y="290068"/>
                </a:lnTo>
                <a:lnTo>
                  <a:pt x="399402" y="290106"/>
                </a:lnTo>
                <a:close/>
              </a:path>
              <a:path w="428625" h="576580">
                <a:moveTo>
                  <a:pt x="400278" y="332740"/>
                </a:moveTo>
                <a:lnTo>
                  <a:pt x="399542" y="332282"/>
                </a:lnTo>
                <a:lnTo>
                  <a:pt x="399338" y="332740"/>
                </a:lnTo>
                <a:lnTo>
                  <a:pt x="400278" y="333006"/>
                </a:lnTo>
                <a:lnTo>
                  <a:pt x="400278" y="332740"/>
                </a:lnTo>
                <a:close/>
              </a:path>
              <a:path w="428625" h="576580">
                <a:moveTo>
                  <a:pt x="400735" y="360616"/>
                </a:moveTo>
                <a:lnTo>
                  <a:pt x="400519" y="360324"/>
                </a:lnTo>
                <a:lnTo>
                  <a:pt x="400558" y="360680"/>
                </a:lnTo>
                <a:lnTo>
                  <a:pt x="400735" y="360616"/>
                </a:lnTo>
                <a:close/>
              </a:path>
              <a:path w="428625" h="576580">
                <a:moveTo>
                  <a:pt x="402272" y="280085"/>
                </a:moveTo>
                <a:lnTo>
                  <a:pt x="401396" y="272046"/>
                </a:lnTo>
                <a:lnTo>
                  <a:pt x="399923" y="275666"/>
                </a:lnTo>
                <a:lnTo>
                  <a:pt x="399821" y="276313"/>
                </a:lnTo>
                <a:lnTo>
                  <a:pt x="401891" y="280073"/>
                </a:lnTo>
                <a:lnTo>
                  <a:pt x="402272" y="280085"/>
                </a:lnTo>
                <a:close/>
              </a:path>
              <a:path w="428625" h="576580">
                <a:moveTo>
                  <a:pt x="402564" y="322580"/>
                </a:moveTo>
                <a:lnTo>
                  <a:pt x="401332" y="322072"/>
                </a:lnTo>
                <a:lnTo>
                  <a:pt x="401472" y="324497"/>
                </a:lnTo>
                <a:lnTo>
                  <a:pt x="402564" y="322580"/>
                </a:lnTo>
                <a:close/>
              </a:path>
              <a:path w="428625" h="576580">
                <a:moveTo>
                  <a:pt x="404406" y="280187"/>
                </a:moveTo>
                <a:lnTo>
                  <a:pt x="402272" y="280085"/>
                </a:lnTo>
                <a:lnTo>
                  <a:pt x="402628" y="283337"/>
                </a:lnTo>
                <a:lnTo>
                  <a:pt x="404406" y="280187"/>
                </a:lnTo>
                <a:close/>
              </a:path>
              <a:path w="428625" h="576580">
                <a:moveTo>
                  <a:pt x="404545" y="237934"/>
                </a:moveTo>
                <a:lnTo>
                  <a:pt x="400545" y="244373"/>
                </a:lnTo>
                <a:lnTo>
                  <a:pt x="397713" y="245732"/>
                </a:lnTo>
                <a:lnTo>
                  <a:pt x="396544" y="241744"/>
                </a:lnTo>
                <a:lnTo>
                  <a:pt x="397484" y="232143"/>
                </a:lnTo>
                <a:lnTo>
                  <a:pt x="395808" y="235496"/>
                </a:lnTo>
                <a:lnTo>
                  <a:pt x="391909" y="242430"/>
                </a:lnTo>
                <a:lnTo>
                  <a:pt x="392709" y="242531"/>
                </a:lnTo>
                <a:lnTo>
                  <a:pt x="395795" y="249072"/>
                </a:lnTo>
                <a:lnTo>
                  <a:pt x="399516" y="249402"/>
                </a:lnTo>
                <a:lnTo>
                  <a:pt x="402793" y="245135"/>
                </a:lnTo>
                <a:lnTo>
                  <a:pt x="404545" y="237934"/>
                </a:lnTo>
                <a:close/>
              </a:path>
              <a:path w="428625" h="576580">
                <a:moveTo>
                  <a:pt x="406361" y="233908"/>
                </a:moveTo>
                <a:lnTo>
                  <a:pt x="403098" y="226174"/>
                </a:lnTo>
                <a:lnTo>
                  <a:pt x="404456" y="233260"/>
                </a:lnTo>
                <a:lnTo>
                  <a:pt x="406361" y="233908"/>
                </a:lnTo>
                <a:close/>
              </a:path>
              <a:path w="428625" h="576580">
                <a:moveTo>
                  <a:pt x="406527" y="314058"/>
                </a:moveTo>
                <a:lnTo>
                  <a:pt x="405409" y="312826"/>
                </a:lnTo>
                <a:lnTo>
                  <a:pt x="405257" y="314960"/>
                </a:lnTo>
                <a:lnTo>
                  <a:pt x="406527" y="314058"/>
                </a:lnTo>
                <a:close/>
              </a:path>
              <a:path w="428625" h="576580">
                <a:moveTo>
                  <a:pt x="407428" y="234276"/>
                </a:moveTo>
                <a:lnTo>
                  <a:pt x="406361" y="233908"/>
                </a:lnTo>
                <a:lnTo>
                  <a:pt x="406806" y="234975"/>
                </a:lnTo>
                <a:lnTo>
                  <a:pt x="407428" y="234276"/>
                </a:lnTo>
                <a:close/>
              </a:path>
              <a:path w="428625" h="576580">
                <a:moveTo>
                  <a:pt x="412496" y="247713"/>
                </a:moveTo>
                <a:lnTo>
                  <a:pt x="407771" y="239737"/>
                </a:lnTo>
                <a:lnTo>
                  <a:pt x="409943" y="246456"/>
                </a:lnTo>
                <a:lnTo>
                  <a:pt x="412496" y="247713"/>
                </a:lnTo>
                <a:close/>
              </a:path>
              <a:path w="428625" h="576580">
                <a:moveTo>
                  <a:pt x="412737" y="226466"/>
                </a:moveTo>
                <a:lnTo>
                  <a:pt x="409371" y="232079"/>
                </a:lnTo>
                <a:lnTo>
                  <a:pt x="407428" y="234276"/>
                </a:lnTo>
                <a:lnTo>
                  <a:pt x="407657" y="234353"/>
                </a:lnTo>
                <a:lnTo>
                  <a:pt x="410984" y="231432"/>
                </a:lnTo>
                <a:lnTo>
                  <a:pt x="412737" y="226466"/>
                </a:lnTo>
                <a:close/>
              </a:path>
              <a:path w="428625" h="576580">
                <a:moveTo>
                  <a:pt x="414045" y="247789"/>
                </a:moveTo>
                <a:lnTo>
                  <a:pt x="413499" y="248208"/>
                </a:lnTo>
                <a:lnTo>
                  <a:pt x="412496" y="247713"/>
                </a:lnTo>
                <a:lnTo>
                  <a:pt x="413727" y="249770"/>
                </a:lnTo>
                <a:lnTo>
                  <a:pt x="413981" y="248208"/>
                </a:lnTo>
                <a:lnTo>
                  <a:pt x="414045" y="247789"/>
                </a:lnTo>
                <a:close/>
              </a:path>
              <a:path w="428625" h="576580">
                <a:moveTo>
                  <a:pt x="416864" y="277355"/>
                </a:moveTo>
                <a:lnTo>
                  <a:pt x="416217" y="275272"/>
                </a:lnTo>
                <a:lnTo>
                  <a:pt x="415937" y="277863"/>
                </a:lnTo>
                <a:lnTo>
                  <a:pt x="416864" y="277355"/>
                </a:lnTo>
                <a:close/>
              </a:path>
              <a:path w="428625" h="576580">
                <a:moveTo>
                  <a:pt x="417029" y="240652"/>
                </a:moveTo>
                <a:lnTo>
                  <a:pt x="414642" y="244195"/>
                </a:lnTo>
                <a:lnTo>
                  <a:pt x="414045" y="247789"/>
                </a:lnTo>
                <a:lnTo>
                  <a:pt x="416509" y="245948"/>
                </a:lnTo>
                <a:lnTo>
                  <a:pt x="417029" y="240652"/>
                </a:lnTo>
                <a:close/>
              </a:path>
              <a:path w="428625" h="576580">
                <a:moveTo>
                  <a:pt x="417360" y="264566"/>
                </a:moveTo>
                <a:lnTo>
                  <a:pt x="414667" y="270598"/>
                </a:lnTo>
                <a:lnTo>
                  <a:pt x="412026" y="270738"/>
                </a:lnTo>
                <a:lnTo>
                  <a:pt x="410464" y="267716"/>
                </a:lnTo>
                <a:lnTo>
                  <a:pt x="410006" y="266814"/>
                </a:lnTo>
                <a:lnTo>
                  <a:pt x="409143" y="260642"/>
                </a:lnTo>
                <a:lnTo>
                  <a:pt x="402234" y="267716"/>
                </a:lnTo>
                <a:lnTo>
                  <a:pt x="401396" y="269405"/>
                </a:lnTo>
                <a:lnTo>
                  <a:pt x="401320" y="268859"/>
                </a:lnTo>
                <a:lnTo>
                  <a:pt x="401129" y="267423"/>
                </a:lnTo>
                <a:lnTo>
                  <a:pt x="400367" y="261797"/>
                </a:lnTo>
                <a:lnTo>
                  <a:pt x="400354" y="261658"/>
                </a:lnTo>
                <a:lnTo>
                  <a:pt x="399491" y="255219"/>
                </a:lnTo>
                <a:lnTo>
                  <a:pt x="398513" y="258279"/>
                </a:lnTo>
                <a:lnTo>
                  <a:pt x="398513" y="265760"/>
                </a:lnTo>
                <a:lnTo>
                  <a:pt x="397929" y="267423"/>
                </a:lnTo>
                <a:lnTo>
                  <a:pt x="396570" y="266585"/>
                </a:lnTo>
                <a:lnTo>
                  <a:pt x="395643" y="264045"/>
                </a:lnTo>
                <a:lnTo>
                  <a:pt x="396151" y="261988"/>
                </a:lnTo>
                <a:lnTo>
                  <a:pt x="397446" y="261797"/>
                </a:lnTo>
                <a:lnTo>
                  <a:pt x="398386" y="263944"/>
                </a:lnTo>
                <a:lnTo>
                  <a:pt x="398513" y="265760"/>
                </a:lnTo>
                <a:lnTo>
                  <a:pt x="398513" y="258279"/>
                </a:lnTo>
                <a:lnTo>
                  <a:pt x="397433" y="261658"/>
                </a:lnTo>
                <a:lnTo>
                  <a:pt x="393331" y="258711"/>
                </a:lnTo>
                <a:lnTo>
                  <a:pt x="390664" y="249110"/>
                </a:lnTo>
                <a:lnTo>
                  <a:pt x="392379" y="258533"/>
                </a:lnTo>
                <a:lnTo>
                  <a:pt x="392607" y="264566"/>
                </a:lnTo>
                <a:lnTo>
                  <a:pt x="392734" y="265760"/>
                </a:lnTo>
                <a:lnTo>
                  <a:pt x="396709" y="271272"/>
                </a:lnTo>
                <a:lnTo>
                  <a:pt x="394144" y="274637"/>
                </a:lnTo>
                <a:lnTo>
                  <a:pt x="392341" y="272503"/>
                </a:lnTo>
                <a:lnTo>
                  <a:pt x="389928" y="265760"/>
                </a:lnTo>
                <a:lnTo>
                  <a:pt x="390474" y="272503"/>
                </a:lnTo>
                <a:lnTo>
                  <a:pt x="390575" y="273151"/>
                </a:lnTo>
                <a:lnTo>
                  <a:pt x="393077" y="276225"/>
                </a:lnTo>
                <a:lnTo>
                  <a:pt x="396519" y="274916"/>
                </a:lnTo>
                <a:lnTo>
                  <a:pt x="396671" y="274637"/>
                </a:lnTo>
                <a:lnTo>
                  <a:pt x="399808" y="268859"/>
                </a:lnTo>
                <a:lnTo>
                  <a:pt x="402145" y="271907"/>
                </a:lnTo>
                <a:lnTo>
                  <a:pt x="405650" y="270929"/>
                </a:lnTo>
                <a:lnTo>
                  <a:pt x="406565" y="269405"/>
                </a:lnTo>
                <a:lnTo>
                  <a:pt x="407581" y="267716"/>
                </a:lnTo>
                <a:lnTo>
                  <a:pt x="407809" y="269405"/>
                </a:lnTo>
                <a:lnTo>
                  <a:pt x="408051" y="270243"/>
                </a:lnTo>
                <a:lnTo>
                  <a:pt x="408774" y="271526"/>
                </a:lnTo>
                <a:lnTo>
                  <a:pt x="406971" y="275666"/>
                </a:lnTo>
                <a:lnTo>
                  <a:pt x="404406" y="280187"/>
                </a:lnTo>
                <a:lnTo>
                  <a:pt x="405803" y="280263"/>
                </a:lnTo>
                <a:lnTo>
                  <a:pt x="409371" y="273151"/>
                </a:lnTo>
                <a:lnTo>
                  <a:pt x="411886" y="276313"/>
                </a:lnTo>
                <a:lnTo>
                  <a:pt x="414439" y="274612"/>
                </a:lnTo>
                <a:lnTo>
                  <a:pt x="415264" y="273151"/>
                </a:lnTo>
                <a:lnTo>
                  <a:pt x="415455" y="272821"/>
                </a:lnTo>
                <a:lnTo>
                  <a:pt x="416217" y="275272"/>
                </a:lnTo>
                <a:lnTo>
                  <a:pt x="416471" y="272821"/>
                </a:lnTo>
                <a:lnTo>
                  <a:pt x="416699" y="270738"/>
                </a:lnTo>
                <a:lnTo>
                  <a:pt x="417360" y="264566"/>
                </a:lnTo>
                <a:close/>
              </a:path>
              <a:path w="428625" h="576580">
                <a:moveTo>
                  <a:pt x="417715" y="305803"/>
                </a:moveTo>
                <a:lnTo>
                  <a:pt x="416941" y="306070"/>
                </a:lnTo>
                <a:lnTo>
                  <a:pt x="417360" y="307022"/>
                </a:lnTo>
                <a:lnTo>
                  <a:pt x="417715" y="305803"/>
                </a:lnTo>
                <a:close/>
              </a:path>
              <a:path w="428625" h="576580">
                <a:moveTo>
                  <a:pt x="420446" y="311150"/>
                </a:moveTo>
                <a:lnTo>
                  <a:pt x="420370" y="310553"/>
                </a:lnTo>
                <a:lnTo>
                  <a:pt x="420001" y="311150"/>
                </a:lnTo>
                <a:lnTo>
                  <a:pt x="420446" y="311150"/>
                </a:lnTo>
                <a:close/>
              </a:path>
              <a:path w="428625" h="576580">
                <a:moveTo>
                  <a:pt x="420789" y="309880"/>
                </a:moveTo>
                <a:lnTo>
                  <a:pt x="419976" y="307340"/>
                </a:lnTo>
                <a:lnTo>
                  <a:pt x="420370" y="310553"/>
                </a:lnTo>
                <a:lnTo>
                  <a:pt x="420789" y="309880"/>
                </a:lnTo>
                <a:close/>
              </a:path>
              <a:path w="428625" h="576580">
                <a:moveTo>
                  <a:pt x="421589" y="283286"/>
                </a:moveTo>
                <a:lnTo>
                  <a:pt x="418350" y="280936"/>
                </a:lnTo>
                <a:lnTo>
                  <a:pt x="416331" y="287705"/>
                </a:lnTo>
                <a:lnTo>
                  <a:pt x="413334" y="287782"/>
                </a:lnTo>
                <a:lnTo>
                  <a:pt x="410616" y="285127"/>
                </a:lnTo>
                <a:lnTo>
                  <a:pt x="409384" y="283667"/>
                </a:lnTo>
                <a:lnTo>
                  <a:pt x="409206" y="286524"/>
                </a:lnTo>
                <a:lnTo>
                  <a:pt x="409752" y="288074"/>
                </a:lnTo>
                <a:lnTo>
                  <a:pt x="410768" y="289471"/>
                </a:lnTo>
                <a:lnTo>
                  <a:pt x="407149" y="298208"/>
                </a:lnTo>
                <a:lnTo>
                  <a:pt x="405231" y="296418"/>
                </a:lnTo>
                <a:lnTo>
                  <a:pt x="399643" y="287121"/>
                </a:lnTo>
                <a:lnTo>
                  <a:pt x="402094" y="294970"/>
                </a:lnTo>
                <a:lnTo>
                  <a:pt x="405460" y="299313"/>
                </a:lnTo>
                <a:lnTo>
                  <a:pt x="408825" y="298424"/>
                </a:lnTo>
                <a:lnTo>
                  <a:pt x="411314" y="290537"/>
                </a:lnTo>
                <a:lnTo>
                  <a:pt x="416445" y="295529"/>
                </a:lnTo>
                <a:lnTo>
                  <a:pt x="421589" y="283286"/>
                </a:lnTo>
                <a:close/>
              </a:path>
              <a:path w="428625" h="576580">
                <a:moveTo>
                  <a:pt x="423849" y="274777"/>
                </a:moveTo>
                <a:lnTo>
                  <a:pt x="423837" y="268732"/>
                </a:lnTo>
                <a:lnTo>
                  <a:pt x="420560" y="275348"/>
                </a:lnTo>
                <a:lnTo>
                  <a:pt x="416864" y="277355"/>
                </a:lnTo>
                <a:lnTo>
                  <a:pt x="417791" y="280352"/>
                </a:lnTo>
                <a:lnTo>
                  <a:pt x="423849" y="274777"/>
                </a:lnTo>
                <a:close/>
              </a:path>
              <a:path w="428625" h="576580">
                <a:moveTo>
                  <a:pt x="425348" y="337820"/>
                </a:moveTo>
                <a:lnTo>
                  <a:pt x="424967" y="337312"/>
                </a:lnTo>
                <a:lnTo>
                  <a:pt x="425119" y="339369"/>
                </a:lnTo>
                <a:lnTo>
                  <a:pt x="425348" y="337820"/>
                </a:lnTo>
                <a:close/>
              </a:path>
              <a:path w="428625" h="576580">
                <a:moveTo>
                  <a:pt x="426135" y="517296"/>
                </a:moveTo>
                <a:lnTo>
                  <a:pt x="425564" y="506882"/>
                </a:lnTo>
                <a:lnTo>
                  <a:pt x="424891" y="496722"/>
                </a:lnTo>
                <a:lnTo>
                  <a:pt x="424230" y="506882"/>
                </a:lnTo>
                <a:lnTo>
                  <a:pt x="423659" y="517296"/>
                </a:lnTo>
                <a:lnTo>
                  <a:pt x="423710" y="528002"/>
                </a:lnTo>
                <a:lnTo>
                  <a:pt x="424891" y="539064"/>
                </a:lnTo>
                <a:lnTo>
                  <a:pt x="426085" y="528002"/>
                </a:lnTo>
                <a:lnTo>
                  <a:pt x="426135" y="517296"/>
                </a:lnTo>
                <a:close/>
              </a:path>
              <a:path w="428625" h="576580">
                <a:moveTo>
                  <a:pt x="427177" y="294640"/>
                </a:moveTo>
                <a:lnTo>
                  <a:pt x="426085" y="295910"/>
                </a:lnTo>
                <a:lnTo>
                  <a:pt x="425488" y="298450"/>
                </a:lnTo>
                <a:lnTo>
                  <a:pt x="424891" y="299720"/>
                </a:lnTo>
                <a:lnTo>
                  <a:pt x="424167" y="298450"/>
                </a:lnTo>
                <a:lnTo>
                  <a:pt x="423468" y="295948"/>
                </a:lnTo>
                <a:lnTo>
                  <a:pt x="421817" y="293370"/>
                </a:lnTo>
                <a:lnTo>
                  <a:pt x="418376" y="303530"/>
                </a:lnTo>
                <a:lnTo>
                  <a:pt x="417715" y="305803"/>
                </a:lnTo>
                <a:lnTo>
                  <a:pt x="420687" y="304800"/>
                </a:lnTo>
                <a:lnTo>
                  <a:pt x="421297" y="300990"/>
                </a:lnTo>
                <a:lnTo>
                  <a:pt x="422554" y="302260"/>
                </a:lnTo>
                <a:lnTo>
                  <a:pt x="423037" y="304800"/>
                </a:lnTo>
                <a:lnTo>
                  <a:pt x="424891" y="303530"/>
                </a:lnTo>
                <a:lnTo>
                  <a:pt x="425983" y="304800"/>
                </a:lnTo>
                <a:lnTo>
                  <a:pt x="426580" y="303530"/>
                </a:lnTo>
                <a:lnTo>
                  <a:pt x="427177" y="302260"/>
                </a:lnTo>
                <a:lnTo>
                  <a:pt x="427177" y="300990"/>
                </a:lnTo>
                <a:lnTo>
                  <a:pt x="427177" y="299720"/>
                </a:lnTo>
                <a:lnTo>
                  <a:pt x="427177" y="294640"/>
                </a:lnTo>
                <a:close/>
              </a:path>
              <a:path w="428625" h="576580">
                <a:moveTo>
                  <a:pt x="427177" y="149860"/>
                </a:moveTo>
                <a:lnTo>
                  <a:pt x="422783" y="149860"/>
                </a:lnTo>
                <a:lnTo>
                  <a:pt x="420751" y="151130"/>
                </a:lnTo>
                <a:lnTo>
                  <a:pt x="418807" y="151130"/>
                </a:lnTo>
                <a:lnTo>
                  <a:pt x="411594" y="152400"/>
                </a:lnTo>
                <a:lnTo>
                  <a:pt x="404698" y="154940"/>
                </a:lnTo>
                <a:lnTo>
                  <a:pt x="397891" y="158750"/>
                </a:lnTo>
                <a:lnTo>
                  <a:pt x="390944" y="162560"/>
                </a:lnTo>
                <a:lnTo>
                  <a:pt x="380784" y="165100"/>
                </a:lnTo>
                <a:lnTo>
                  <a:pt x="369951" y="167640"/>
                </a:lnTo>
                <a:lnTo>
                  <a:pt x="359041" y="168910"/>
                </a:lnTo>
                <a:lnTo>
                  <a:pt x="348602" y="167640"/>
                </a:lnTo>
                <a:lnTo>
                  <a:pt x="339775" y="166370"/>
                </a:lnTo>
                <a:lnTo>
                  <a:pt x="331076" y="163830"/>
                </a:lnTo>
                <a:lnTo>
                  <a:pt x="322427" y="162560"/>
                </a:lnTo>
                <a:lnTo>
                  <a:pt x="313804" y="160020"/>
                </a:lnTo>
                <a:lnTo>
                  <a:pt x="300990" y="157480"/>
                </a:lnTo>
                <a:lnTo>
                  <a:pt x="288671" y="152400"/>
                </a:lnTo>
                <a:lnTo>
                  <a:pt x="263906" y="144780"/>
                </a:lnTo>
                <a:lnTo>
                  <a:pt x="248208" y="139700"/>
                </a:lnTo>
                <a:lnTo>
                  <a:pt x="230009" y="132080"/>
                </a:lnTo>
                <a:lnTo>
                  <a:pt x="210375" y="124460"/>
                </a:lnTo>
                <a:lnTo>
                  <a:pt x="190360" y="114300"/>
                </a:lnTo>
                <a:lnTo>
                  <a:pt x="165773" y="99060"/>
                </a:lnTo>
                <a:lnTo>
                  <a:pt x="143408" y="86360"/>
                </a:lnTo>
                <a:lnTo>
                  <a:pt x="124637" y="77470"/>
                </a:lnTo>
                <a:lnTo>
                  <a:pt x="110845" y="73660"/>
                </a:lnTo>
                <a:lnTo>
                  <a:pt x="109867" y="73164"/>
                </a:lnTo>
                <a:lnTo>
                  <a:pt x="109867" y="76200"/>
                </a:lnTo>
                <a:lnTo>
                  <a:pt x="105930" y="76200"/>
                </a:lnTo>
                <a:lnTo>
                  <a:pt x="101180" y="80010"/>
                </a:lnTo>
                <a:lnTo>
                  <a:pt x="61556" y="54610"/>
                </a:lnTo>
                <a:lnTo>
                  <a:pt x="25196" y="13970"/>
                </a:lnTo>
                <a:lnTo>
                  <a:pt x="38849" y="35560"/>
                </a:lnTo>
                <a:lnTo>
                  <a:pt x="58242" y="54610"/>
                </a:lnTo>
                <a:lnTo>
                  <a:pt x="79235" y="72390"/>
                </a:lnTo>
                <a:lnTo>
                  <a:pt x="97650" y="87630"/>
                </a:lnTo>
                <a:lnTo>
                  <a:pt x="94221" y="92710"/>
                </a:lnTo>
                <a:lnTo>
                  <a:pt x="95910" y="96520"/>
                </a:lnTo>
                <a:lnTo>
                  <a:pt x="100533" y="100330"/>
                </a:lnTo>
                <a:lnTo>
                  <a:pt x="105892" y="101600"/>
                </a:lnTo>
                <a:lnTo>
                  <a:pt x="103987" y="102870"/>
                </a:lnTo>
                <a:lnTo>
                  <a:pt x="102958" y="104152"/>
                </a:lnTo>
                <a:lnTo>
                  <a:pt x="101815" y="105410"/>
                </a:lnTo>
                <a:lnTo>
                  <a:pt x="88709" y="96520"/>
                </a:lnTo>
                <a:lnTo>
                  <a:pt x="70104" y="81280"/>
                </a:lnTo>
                <a:lnTo>
                  <a:pt x="68554" y="80010"/>
                </a:lnTo>
                <a:lnTo>
                  <a:pt x="51308" y="62230"/>
                </a:lnTo>
                <a:lnTo>
                  <a:pt x="46951" y="45720"/>
                </a:lnTo>
                <a:lnTo>
                  <a:pt x="39420" y="43180"/>
                </a:lnTo>
                <a:lnTo>
                  <a:pt x="32067" y="36830"/>
                </a:lnTo>
                <a:lnTo>
                  <a:pt x="25146" y="26670"/>
                </a:lnTo>
                <a:lnTo>
                  <a:pt x="18859" y="13970"/>
                </a:lnTo>
                <a:lnTo>
                  <a:pt x="18567" y="11430"/>
                </a:lnTo>
                <a:lnTo>
                  <a:pt x="18783" y="7620"/>
                </a:lnTo>
                <a:lnTo>
                  <a:pt x="21043" y="3810"/>
                </a:lnTo>
                <a:lnTo>
                  <a:pt x="26936" y="5080"/>
                </a:lnTo>
                <a:lnTo>
                  <a:pt x="47129" y="27940"/>
                </a:lnTo>
                <a:lnTo>
                  <a:pt x="68300" y="48260"/>
                </a:lnTo>
                <a:lnTo>
                  <a:pt x="89522" y="64770"/>
                </a:lnTo>
                <a:lnTo>
                  <a:pt x="109867" y="76200"/>
                </a:lnTo>
                <a:lnTo>
                  <a:pt x="109867" y="73164"/>
                </a:lnTo>
                <a:lnTo>
                  <a:pt x="93637" y="64770"/>
                </a:lnTo>
                <a:lnTo>
                  <a:pt x="73545" y="49530"/>
                </a:lnTo>
                <a:lnTo>
                  <a:pt x="52044" y="30480"/>
                </a:lnTo>
                <a:lnTo>
                  <a:pt x="30581" y="6350"/>
                </a:lnTo>
                <a:lnTo>
                  <a:pt x="29603" y="5080"/>
                </a:lnTo>
                <a:lnTo>
                  <a:pt x="28587" y="3810"/>
                </a:lnTo>
                <a:lnTo>
                  <a:pt x="27597" y="3810"/>
                </a:lnTo>
                <a:lnTo>
                  <a:pt x="21717" y="0"/>
                </a:lnTo>
                <a:lnTo>
                  <a:pt x="18872" y="1270"/>
                </a:lnTo>
                <a:lnTo>
                  <a:pt x="17665" y="2540"/>
                </a:lnTo>
                <a:lnTo>
                  <a:pt x="17106" y="3810"/>
                </a:lnTo>
                <a:lnTo>
                  <a:pt x="16598" y="8890"/>
                </a:lnTo>
                <a:lnTo>
                  <a:pt x="16992" y="11430"/>
                </a:lnTo>
                <a:lnTo>
                  <a:pt x="17462" y="12700"/>
                </a:lnTo>
                <a:lnTo>
                  <a:pt x="17805" y="13970"/>
                </a:lnTo>
                <a:lnTo>
                  <a:pt x="18288" y="16510"/>
                </a:lnTo>
                <a:lnTo>
                  <a:pt x="18948" y="17780"/>
                </a:lnTo>
                <a:lnTo>
                  <a:pt x="24320" y="29210"/>
                </a:lnTo>
                <a:lnTo>
                  <a:pt x="29959" y="38100"/>
                </a:lnTo>
                <a:lnTo>
                  <a:pt x="35788" y="44450"/>
                </a:lnTo>
                <a:lnTo>
                  <a:pt x="41681" y="46990"/>
                </a:lnTo>
                <a:lnTo>
                  <a:pt x="46304" y="57150"/>
                </a:lnTo>
                <a:lnTo>
                  <a:pt x="51828" y="66040"/>
                </a:lnTo>
                <a:lnTo>
                  <a:pt x="58039" y="73660"/>
                </a:lnTo>
                <a:lnTo>
                  <a:pt x="64681" y="81280"/>
                </a:lnTo>
                <a:lnTo>
                  <a:pt x="49504" y="68580"/>
                </a:lnTo>
                <a:lnTo>
                  <a:pt x="34759" y="55880"/>
                </a:lnTo>
                <a:lnTo>
                  <a:pt x="20701" y="41910"/>
                </a:lnTo>
                <a:lnTo>
                  <a:pt x="7531" y="25400"/>
                </a:lnTo>
                <a:lnTo>
                  <a:pt x="5778" y="24130"/>
                </a:lnTo>
                <a:lnTo>
                  <a:pt x="2552" y="24130"/>
                </a:lnTo>
                <a:lnTo>
                  <a:pt x="5689" y="26670"/>
                </a:lnTo>
                <a:lnTo>
                  <a:pt x="25311" y="48260"/>
                </a:lnTo>
                <a:lnTo>
                  <a:pt x="48526" y="69850"/>
                </a:lnTo>
                <a:lnTo>
                  <a:pt x="74244" y="90170"/>
                </a:lnTo>
                <a:lnTo>
                  <a:pt x="101396" y="107950"/>
                </a:lnTo>
                <a:lnTo>
                  <a:pt x="101561" y="108305"/>
                </a:lnTo>
                <a:lnTo>
                  <a:pt x="103378" y="105410"/>
                </a:lnTo>
                <a:lnTo>
                  <a:pt x="104178" y="104140"/>
                </a:lnTo>
                <a:lnTo>
                  <a:pt x="109880" y="102870"/>
                </a:lnTo>
                <a:lnTo>
                  <a:pt x="112636" y="101600"/>
                </a:lnTo>
                <a:lnTo>
                  <a:pt x="116484" y="101600"/>
                </a:lnTo>
                <a:lnTo>
                  <a:pt x="118313" y="104140"/>
                </a:lnTo>
                <a:lnTo>
                  <a:pt x="117436" y="105410"/>
                </a:lnTo>
                <a:lnTo>
                  <a:pt x="120561" y="105410"/>
                </a:lnTo>
                <a:lnTo>
                  <a:pt x="122580" y="103454"/>
                </a:lnTo>
                <a:lnTo>
                  <a:pt x="119659" y="101600"/>
                </a:lnTo>
                <a:lnTo>
                  <a:pt x="117690" y="99060"/>
                </a:lnTo>
                <a:lnTo>
                  <a:pt x="116700" y="97790"/>
                </a:lnTo>
                <a:lnTo>
                  <a:pt x="123024" y="96520"/>
                </a:lnTo>
                <a:lnTo>
                  <a:pt x="126796" y="95250"/>
                </a:lnTo>
                <a:lnTo>
                  <a:pt x="131914" y="96520"/>
                </a:lnTo>
                <a:lnTo>
                  <a:pt x="133654" y="99060"/>
                </a:lnTo>
                <a:lnTo>
                  <a:pt x="132080" y="100330"/>
                </a:lnTo>
                <a:lnTo>
                  <a:pt x="128498" y="99060"/>
                </a:lnTo>
                <a:lnTo>
                  <a:pt x="125844" y="100330"/>
                </a:lnTo>
                <a:lnTo>
                  <a:pt x="131152" y="104140"/>
                </a:lnTo>
                <a:lnTo>
                  <a:pt x="139242" y="100330"/>
                </a:lnTo>
                <a:lnTo>
                  <a:pt x="143357" y="105410"/>
                </a:lnTo>
                <a:lnTo>
                  <a:pt x="137274" y="106680"/>
                </a:lnTo>
                <a:lnTo>
                  <a:pt x="129679" y="107950"/>
                </a:lnTo>
                <a:lnTo>
                  <a:pt x="123698" y="104152"/>
                </a:lnTo>
                <a:lnTo>
                  <a:pt x="125704" y="109220"/>
                </a:lnTo>
                <a:lnTo>
                  <a:pt x="122224" y="107950"/>
                </a:lnTo>
                <a:lnTo>
                  <a:pt x="114084" y="111760"/>
                </a:lnTo>
                <a:lnTo>
                  <a:pt x="102069" y="109423"/>
                </a:lnTo>
                <a:lnTo>
                  <a:pt x="103720" y="113030"/>
                </a:lnTo>
                <a:lnTo>
                  <a:pt x="108216" y="114300"/>
                </a:lnTo>
                <a:lnTo>
                  <a:pt x="113487" y="114300"/>
                </a:lnTo>
                <a:lnTo>
                  <a:pt x="110375" y="115570"/>
                </a:lnTo>
                <a:lnTo>
                  <a:pt x="109791" y="119380"/>
                </a:lnTo>
                <a:lnTo>
                  <a:pt x="112064" y="123190"/>
                </a:lnTo>
                <a:lnTo>
                  <a:pt x="97726" y="115570"/>
                </a:lnTo>
                <a:lnTo>
                  <a:pt x="58801" y="88900"/>
                </a:lnTo>
                <a:lnTo>
                  <a:pt x="24396" y="54610"/>
                </a:lnTo>
                <a:lnTo>
                  <a:pt x="14782" y="39370"/>
                </a:lnTo>
                <a:lnTo>
                  <a:pt x="23164" y="54610"/>
                </a:lnTo>
                <a:lnTo>
                  <a:pt x="57073" y="88900"/>
                </a:lnTo>
                <a:lnTo>
                  <a:pt x="94424" y="116840"/>
                </a:lnTo>
                <a:lnTo>
                  <a:pt x="107454" y="124460"/>
                </a:lnTo>
                <a:lnTo>
                  <a:pt x="105956" y="127000"/>
                </a:lnTo>
                <a:lnTo>
                  <a:pt x="105295" y="129540"/>
                </a:lnTo>
                <a:lnTo>
                  <a:pt x="105473" y="133134"/>
                </a:lnTo>
                <a:lnTo>
                  <a:pt x="107327" y="128270"/>
                </a:lnTo>
                <a:lnTo>
                  <a:pt x="116471" y="123190"/>
                </a:lnTo>
                <a:lnTo>
                  <a:pt x="120116" y="123190"/>
                </a:lnTo>
                <a:lnTo>
                  <a:pt x="123380" y="121920"/>
                </a:lnTo>
                <a:lnTo>
                  <a:pt x="128562" y="120650"/>
                </a:lnTo>
                <a:lnTo>
                  <a:pt x="132969" y="118110"/>
                </a:lnTo>
                <a:lnTo>
                  <a:pt x="136855" y="121920"/>
                </a:lnTo>
                <a:lnTo>
                  <a:pt x="131851" y="124460"/>
                </a:lnTo>
                <a:lnTo>
                  <a:pt x="123863" y="127000"/>
                </a:lnTo>
                <a:lnTo>
                  <a:pt x="116814" y="127000"/>
                </a:lnTo>
                <a:lnTo>
                  <a:pt x="120904" y="129540"/>
                </a:lnTo>
                <a:lnTo>
                  <a:pt x="129184" y="125730"/>
                </a:lnTo>
                <a:lnTo>
                  <a:pt x="138061" y="123190"/>
                </a:lnTo>
                <a:lnTo>
                  <a:pt x="143916" y="121920"/>
                </a:lnTo>
                <a:lnTo>
                  <a:pt x="141732" y="123190"/>
                </a:lnTo>
                <a:lnTo>
                  <a:pt x="140804" y="125730"/>
                </a:lnTo>
                <a:lnTo>
                  <a:pt x="140081" y="128270"/>
                </a:lnTo>
                <a:lnTo>
                  <a:pt x="126568" y="130810"/>
                </a:lnTo>
                <a:lnTo>
                  <a:pt x="119697" y="133350"/>
                </a:lnTo>
                <a:lnTo>
                  <a:pt x="105397" y="133350"/>
                </a:lnTo>
                <a:lnTo>
                  <a:pt x="103251" y="132080"/>
                </a:lnTo>
                <a:lnTo>
                  <a:pt x="98653" y="133350"/>
                </a:lnTo>
                <a:lnTo>
                  <a:pt x="96342" y="134620"/>
                </a:lnTo>
                <a:lnTo>
                  <a:pt x="83502" y="129540"/>
                </a:lnTo>
                <a:lnTo>
                  <a:pt x="75476" y="124460"/>
                </a:lnTo>
                <a:lnTo>
                  <a:pt x="71462" y="121920"/>
                </a:lnTo>
                <a:lnTo>
                  <a:pt x="59245" y="110490"/>
                </a:lnTo>
                <a:lnTo>
                  <a:pt x="45859" y="95250"/>
                </a:lnTo>
                <a:lnTo>
                  <a:pt x="47231" y="93980"/>
                </a:lnTo>
                <a:lnTo>
                  <a:pt x="51790" y="92710"/>
                </a:lnTo>
                <a:lnTo>
                  <a:pt x="55499" y="92710"/>
                </a:lnTo>
                <a:lnTo>
                  <a:pt x="51536" y="90170"/>
                </a:lnTo>
                <a:lnTo>
                  <a:pt x="20612" y="60960"/>
                </a:lnTo>
                <a:lnTo>
                  <a:pt x="1473" y="24599"/>
                </a:lnTo>
                <a:lnTo>
                  <a:pt x="0" y="25400"/>
                </a:lnTo>
                <a:lnTo>
                  <a:pt x="1054" y="27940"/>
                </a:lnTo>
                <a:lnTo>
                  <a:pt x="1574" y="30480"/>
                </a:lnTo>
                <a:lnTo>
                  <a:pt x="1803" y="30480"/>
                </a:lnTo>
                <a:lnTo>
                  <a:pt x="21348" y="64770"/>
                </a:lnTo>
                <a:lnTo>
                  <a:pt x="42621" y="90170"/>
                </a:lnTo>
                <a:lnTo>
                  <a:pt x="45859" y="91440"/>
                </a:lnTo>
                <a:lnTo>
                  <a:pt x="49923" y="91440"/>
                </a:lnTo>
                <a:lnTo>
                  <a:pt x="46736" y="92710"/>
                </a:lnTo>
                <a:lnTo>
                  <a:pt x="44107" y="93980"/>
                </a:lnTo>
                <a:lnTo>
                  <a:pt x="71145" y="124460"/>
                </a:lnTo>
                <a:lnTo>
                  <a:pt x="55638" y="119380"/>
                </a:lnTo>
                <a:lnTo>
                  <a:pt x="40182" y="111760"/>
                </a:lnTo>
                <a:lnTo>
                  <a:pt x="25146" y="101600"/>
                </a:lnTo>
                <a:lnTo>
                  <a:pt x="10883" y="90170"/>
                </a:lnTo>
                <a:lnTo>
                  <a:pt x="5930" y="87630"/>
                </a:lnTo>
                <a:lnTo>
                  <a:pt x="4889" y="88506"/>
                </a:lnTo>
                <a:lnTo>
                  <a:pt x="9550" y="91440"/>
                </a:lnTo>
                <a:lnTo>
                  <a:pt x="23634" y="102870"/>
                </a:lnTo>
                <a:lnTo>
                  <a:pt x="38925" y="113030"/>
                </a:lnTo>
                <a:lnTo>
                  <a:pt x="55524" y="120650"/>
                </a:lnTo>
                <a:lnTo>
                  <a:pt x="73520" y="127000"/>
                </a:lnTo>
                <a:lnTo>
                  <a:pt x="79438" y="130810"/>
                </a:lnTo>
                <a:lnTo>
                  <a:pt x="87007" y="135890"/>
                </a:lnTo>
                <a:lnTo>
                  <a:pt x="94043" y="137160"/>
                </a:lnTo>
                <a:lnTo>
                  <a:pt x="88074" y="143510"/>
                </a:lnTo>
                <a:lnTo>
                  <a:pt x="91528" y="149860"/>
                </a:lnTo>
                <a:lnTo>
                  <a:pt x="98475" y="152400"/>
                </a:lnTo>
                <a:lnTo>
                  <a:pt x="78994" y="146050"/>
                </a:lnTo>
                <a:lnTo>
                  <a:pt x="56896" y="133299"/>
                </a:lnTo>
                <a:lnTo>
                  <a:pt x="35801" y="118110"/>
                </a:lnTo>
                <a:lnTo>
                  <a:pt x="18999" y="102870"/>
                </a:lnTo>
                <a:lnTo>
                  <a:pt x="35344" y="120650"/>
                </a:lnTo>
                <a:lnTo>
                  <a:pt x="57518" y="135890"/>
                </a:lnTo>
                <a:lnTo>
                  <a:pt x="81216" y="149860"/>
                </a:lnTo>
                <a:lnTo>
                  <a:pt x="102095" y="158750"/>
                </a:lnTo>
                <a:lnTo>
                  <a:pt x="98094" y="162560"/>
                </a:lnTo>
                <a:lnTo>
                  <a:pt x="99301" y="169964"/>
                </a:lnTo>
                <a:lnTo>
                  <a:pt x="82423" y="165100"/>
                </a:lnTo>
                <a:lnTo>
                  <a:pt x="80581" y="163830"/>
                </a:lnTo>
                <a:lnTo>
                  <a:pt x="54686" y="146050"/>
                </a:lnTo>
                <a:lnTo>
                  <a:pt x="27508" y="120650"/>
                </a:lnTo>
                <a:lnTo>
                  <a:pt x="7150" y="95250"/>
                </a:lnTo>
                <a:lnTo>
                  <a:pt x="4330" y="89382"/>
                </a:lnTo>
                <a:lnTo>
                  <a:pt x="4140" y="90170"/>
                </a:lnTo>
                <a:lnTo>
                  <a:pt x="3886" y="90170"/>
                </a:lnTo>
                <a:lnTo>
                  <a:pt x="3886" y="91440"/>
                </a:lnTo>
                <a:lnTo>
                  <a:pt x="4114" y="91440"/>
                </a:lnTo>
                <a:lnTo>
                  <a:pt x="4368" y="92710"/>
                </a:lnTo>
                <a:lnTo>
                  <a:pt x="38417" y="135890"/>
                </a:lnTo>
                <a:lnTo>
                  <a:pt x="74993" y="163830"/>
                </a:lnTo>
                <a:lnTo>
                  <a:pt x="51803" y="163830"/>
                </a:lnTo>
                <a:lnTo>
                  <a:pt x="40982" y="162560"/>
                </a:lnTo>
                <a:lnTo>
                  <a:pt x="30708" y="160020"/>
                </a:lnTo>
                <a:lnTo>
                  <a:pt x="26466" y="158750"/>
                </a:lnTo>
                <a:lnTo>
                  <a:pt x="25133" y="162560"/>
                </a:lnTo>
                <a:lnTo>
                  <a:pt x="30581" y="162560"/>
                </a:lnTo>
                <a:lnTo>
                  <a:pt x="41643" y="165100"/>
                </a:lnTo>
                <a:lnTo>
                  <a:pt x="53454" y="166370"/>
                </a:lnTo>
                <a:lnTo>
                  <a:pt x="65443" y="166370"/>
                </a:lnTo>
                <a:lnTo>
                  <a:pt x="77025" y="165100"/>
                </a:lnTo>
                <a:lnTo>
                  <a:pt x="85598" y="170180"/>
                </a:lnTo>
                <a:lnTo>
                  <a:pt x="94742" y="172720"/>
                </a:lnTo>
                <a:lnTo>
                  <a:pt x="104076" y="173990"/>
                </a:lnTo>
                <a:lnTo>
                  <a:pt x="113245" y="171450"/>
                </a:lnTo>
                <a:lnTo>
                  <a:pt x="110540" y="173990"/>
                </a:lnTo>
                <a:lnTo>
                  <a:pt x="108432" y="177800"/>
                </a:lnTo>
                <a:lnTo>
                  <a:pt x="107213" y="182880"/>
                </a:lnTo>
                <a:lnTo>
                  <a:pt x="86220" y="180340"/>
                </a:lnTo>
                <a:lnTo>
                  <a:pt x="66700" y="176530"/>
                </a:lnTo>
                <a:lnTo>
                  <a:pt x="48818" y="171450"/>
                </a:lnTo>
                <a:lnTo>
                  <a:pt x="32677" y="165100"/>
                </a:lnTo>
                <a:lnTo>
                  <a:pt x="46570" y="173990"/>
                </a:lnTo>
                <a:lnTo>
                  <a:pt x="69443" y="180340"/>
                </a:lnTo>
                <a:lnTo>
                  <a:pt x="109626" y="186690"/>
                </a:lnTo>
                <a:lnTo>
                  <a:pt x="115658" y="189230"/>
                </a:lnTo>
                <a:lnTo>
                  <a:pt x="125717" y="189230"/>
                </a:lnTo>
                <a:lnTo>
                  <a:pt x="133654" y="185420"/>
                </a:lnTo>
                <a:lnTo>
                  <a:pt x="129959" y="189230"/>
                </a:lnTo>
                <a:lnTo>
                  <a:pt x="126517" y="191770"/>
                </a:lnTo>
                <a:lnTo>
                  <a:pt x="124650" y="196850"/>
                </a:lnTo>
                <a:lnTo>
                  <a:pt x="111772" y="200660"/>
                </a:lnTo>
                <a:lnTo>
                  <a:pt x="97586" y="200660"/>
                </a:lnTo>
                <a:lnTo>
                  <a:pt x="83299" y="198120"/>
                </a:lnTo>
                <a:lnTo>
                  <a:pt x="70116" y="194310"/>
                </a:lnTo>
                <a:lnTo>
                  <a:pt x="72110" y="191770"/>
                </a:lnTo>
                <a:lnTo>
                  <a:pt x="73914" y="189230"/>
                </a:lnTo>
                <a:lnTo>
                  <a:pt x="74383" y="187960"/>
                </a:lnTo>
                <a:lnTo>
                  <a:pt x="74841" y="186690"/>
                </a:lnTo>
                <a:lnTo>
                  <a:pt x="64592" y="187960"/>
                </a:lnTo>
                <a:lnTo>
                  <a:pt x="53047" y="184150"/>
                </a:lnTo>
                <a:lnTo>
                  <a:pt x="41046" y="179070"/>
                </a:lnTo>
                <a:lnTo>
                  <a:pt x="29425" y="170180"/>
                </a:lnTo>
                <a:lnTo>
                  <a:pt x="24803" y="163474"/>
                </a:lnTo>
                <a:lnTo>
                  <a:pt x="23342" y="167640"/>
                </a:lnTo>
                <a:lnTo>
                  <a:pt x="31775" y="173990"/>
                </a:lnTo>
                <a:lnTo>
                  <a:pt x="40157" y="180340"/>
                </a:lnTo>
                <a:lnTo>
                  <a:pt x="51981" y="186690"/>
                </a:lnTo>
                <a:lnTo>
                  <a:pt x="62471" y="190500"/>
                </a:lnTo>
                <a:lnTo>
                  <a:pt x="70180" y="189230"/>
                </a:lnTo>
                <a:lnTo>
                  <a:pt x="68922" y="191770"/>
                </a:lnTo>
                <a:lnTo>
                  <a:pt x="66890" y="194310"/>
                </a:lnTo>
                <a:lnTo>
                  <a:pt x="64820" y="194310"/>
                </a:lnTo>
                <a:lnTo>
                  <a:pt x="70891" y="198120"/>
                </a:lnTo>
                <a:lnTo>
                  <a:pt x="77495" y="200660"/>
                </a:lnTo>
                <a:lnTo>
                  <a:pt x="91554" y="203200"/>
                </a:lnTo>
                <a:lnTo>
                  <a:pt x="84315" y="207010"/>
                </a:lnTo>
                <a:lnTo>
                  <a:pt x="76860" y="210820"/>
                </a:lnTo>
                <a:lnTo>
                  <a:pt x="69126" y="213360"/>
                </a:lnTo>
                <a:lnTo>
                  <a:pt x="60071" y="215900"/>
                </a:lnTo>
                <a:lnTo>
                  <a:pt x="58356" y="215900"/>
                </a:lnTo>
                <a:lnTo>
                  <a:pt x="55651" y="218440"/>
                </a:lnTo>
                <a:lnTo>
                  <a:pt x="55753" y="221615"/>
                </a:lnTo>
                <a:lnTo>
                  <a:pt x="61722" y="217170"/>
                </a:lnTo>
                <a:lnTo>
                  <a:pt x="78790" y="212090"/>
                </a:lnTo>
                <a:lnTo>
                  <a:pt x="86995" y="208280"/>
                </a:lnTo>
                <a:lnTo>
                  <a:pt x="94653" y="204470"/>
                </a:lnTo>
                <a:lnTo>
                  <a:pt x="109855" y="204470"/>
                </a:lnTo>
                <a:lnTo>
                  <a:pt x="118046" y="201930"/>
                </a:lnTo>
                <a:lnTo>
                  <a:pt x="121234" y="200660"/>
                </a:lnTo>
                <a:lnTo>
                  <a:pt x="124421" y="199390"/>
                </a:lnTo>
                <a:lnTo>
                  <a:pt x="123405" y="203200"/>
                </a:lnTo>
                <a:lnTo>
                  <a:pt x="125603" y="204470"/>
                </a:lnTo>
                <a:lnTo>
                  <a:pt x="128358" y="204470"/>
                </a:lnTo>
                <a:lnTo>
                  <a:pt x="112585" y="209550"/>
                </a:lnTo>
                <a:lnTo>
                  <a:pt x="80708" y="217170"/>
                </a:lnTo>
                <a:lnTo>
                  <a:pt x="64096" y="219710"/>
                </a:lnTo>
                <a:lnTo>
                  <a:pt x="73139" y="220980"/>
                </a:lnTo>
                <a:lnTo>
                  <a:pt x="92024" y="215900"/>
                </a:lnTo>
                <a:lnTo>
                  <a:pt x="101117" y="213360"/>
                </a:lnTo>
                <a:lnTo>
                  <a:pt x="107683" y="212090"/>
                </a:lnTo>
                <a:lnTo>
                  <a:pt x="116192" y="212090"/>
                </a:lnTo>
                <a:lnTo>
                  <a:pt x="130657" y="208280"/>
                </a:lnTo>
                <a:lnTo>
                  <a:pt x="145821" y="204470"/>
                </a:lnTo>
                <a:lnTo>
                  <a:pt x="142532" y="208280"/>
                </a:lnTo>
                <a:lnTo>
                  <a:pt x="140195" y="213360"/>
                </a:lnTo>
                <a:lnTo>
                  <a:pt x="139217" y="218440"/>
                </a:lnTo>
                <a:lnTo>
                  <a:pt x="133388" y="223520"/>
                </a:lnTo>
                <a:lnTo>
                  <a:pt x="117309" y="228600"/>
                </a:lnTo>
                <a:lnTo>
                  <a:pt x="117589" y="226060"/>
                </a:lnTo>
                <a:lnTo>
                  <a:pt x="117729" y="224790"/>
                </a:lnTo>
                <a:lnTo>
                  <a:pt x="119126" y="219671"/>
                </a:lnTo>
                <a:lnTo>
                  <a:pt x="119786" y="217170"/>
                </a:lnTo>
                <a:lnTo>
                  <a:pt x="110477" y="226060"/>
                </a:lnTo>
                <a:lnTo>
                  <a:pt x="96901" y="231140"/>
                </a:lnTo>
                <a:lnTo>
                  <a:pt x="80962" y="231140"/>
                </a:lnTo>
                <a:lnTo>
                  <a:pt x="64592" y="227330"/>
                </a:lnTo>
                <a:lnTo>
                  <a:pt x="55791" y="222707"/>
                </a:lnTo>
                <a:lnTo>
                  <a:pt x="55816" y="223520"/>
                </a:lnTo>
                <a:lnTo>
                  <a:pt x="55956" y="224790"/>
                </a:lnTo>
                <a:lnTo>
                  <a:pt x="57975" y="229870"/>
                </a:lnTo>
                <a:lnTo>
                  <a:pt x="65125" y="231140"/>
                </a:lnTo>
                <a:lnTo>
                  <a:pt x="75907" y="233680"/>
                </a:lnTo>
                <a:lnTo>
                  <a:pt x="86639" y="234950"/>
                </a:lnTo>
                <a:lnTo>
                  <a:pt x="96469" y="234950"/>
                </a:lnTo>
                <a:lnTo>
                  <a:pt x="104546" y="233680"/>
                </a:lnTo>
                <a:lnTo>
                  <a:pt x="98767" y="236220"/>
                </a:lnTo>
                <a:lnTo>
                  <a:pt x="92113" y="240080"/>
                </a:lnTo>
                <a:lnTo>
                  <a:pt x="85153" y="243840"/>
                </a:lnTo>
                <a:lnTo>
                  <a:pt x="77889" y="247650"/>
                </a:lnTo>
                <a:lnTo>
                  <a:pt x="74625" y="251015"/>
                </a:lnTo>
                <a:lnTo>
                  <a:pt x="108559" y="232410"/>
                </a:lnTo>
                <a:lnTo>
                  <a:pt x="115658" y="226060"/>
                </a:lnTo>
                <a:lnTo>
                  <a:pt x="115582" y="230327"/>
                </a:lnTo>
                <a:lnTo>
                  <a:pt x="115785" y="231140"/>
                </a:lnTo>
                <a:lnTo>
                  <a:pt x="122313" y="228600"/>
                </a:lnTo>
                <a:lnTo>
                  <a:pt x="129298" y="226060"/>
                </a:lnTo>
                <a:lnTo>
                  <a:pt x="135750" y="223520"/>
                </a:lnTo>
                <a:lnTo>
                  <a:pt x="140677" y="220980"/>
                </a:lnTo>
                <a:lnTo>
                  <a:pt x="144246" y="223520"/>
                </a:lnTo>
                <a:lnTo>
                  <a:pt x="152069" y="220980"/>
                </a:lnTo>
                <a:lnTo>
                  <a:pt x="156197" y="218440"/>
                </a:lnTo>
                <a:lnTo>
                  <a:pt x="158254" y="217170"/>
                </a:lnTo>
                <a:lnTo>
                  <a:pt x="142125" y="227330"/>
                </a:lnTo>
                <a:lnTo>
                  <a:pt x="124294" y="237490"/>
                </a:lnTo>
                <a:lnTo>
                  <a:pt x="104838" y="245110"/>
                </a:lnTo>
                <a:lnTo>
                  <a:pt x="83858" y="251460"/>
                </a:lnTo>
                <a:lnTo>
                  <a:pt x="102793" y="247650"/>
                </a:lnTo>
                <a:lnTo>
                  <a:pt x="121031" y="242570"/>
                </a:lnTo>
                <a:lnTo>
                  <a:pt x="137731" y="234950"/>
                </a:lnTo>
                <a:lnTo>
                  <a:pt x="152044" y="226060"/>
                </a:lnTo>
                <a:lnTo>
                  <a:pt x="149047" y="233680"/>
                </a:lnTo>
                <a:lnTo>
                  <a:pt x="148437" y="236220"/>
                </a:lnTo>
                <a:lnTo>
                  <a:pt x="153885" y="241300"/>
                </a:lnTo>
                <a:lnTo>
                  <a:pt x="139242" y="250190"/>
                </a:lnTo>
                <a:lnTo>
                  <a:pt x="121996" y="255270"/>
                </a:lnTo>
                <a:lnTo>
                  <a:pt x="103746" y="257810"/>
                </a:lnTo>
                <a:lnTo>
                  <a:pt x="86055" y="256540"/>
                </a:lnTo>
                <a:lnTo>
                  <a:pt x="74028" y="251637"/>
                </a:lnTo>
                <a:lnTo>
                  <a:pt x="70523" y="255270"/>
                </a:lnTo>
                <a:lnTo>
                  <a:pt x="80670" y="257810"/>
                </a:lnTo>
                <a:lnTo>
                  <a:pt x="81229" y="257810"/>
                </a:lnTo>
                <a:lnTo>
                  <a:pt x="101625" y="260350"/>
                </a:lnTo>
                <a:lnTo>
                  <a:pt x="111785" y="259080"/>
                </a:lnTo>
                <a:lnTo>
                  <a:pt x="121475" y="259080"/>
                </a:lnTo>
                <a:lnTo>
                  <a:pt x="117043" y="264160"/>
                </a:lnTo>
                <a:lnTo>
                  <a:pt x="112090" y="267970"/>
                </a:lnTo>
                <a:lnTo>
                  <a:pt x="106692" y="270510"/>
                </a:lnTo>
                <a:lnTo>
                  <a:pt x="103555" y="273050"/>
                </a:lnTo>
                <a:lnTo>
                  <a:pt x="125133" y="257810"/>
                </a:lnTo>
                <a:lnTo>
                  <a:pt x="133807" y="255270"/>
                </a:lnTo>
                <a:lnTo>
                  <a:pt x="142265" y="251460"/>
                </a:lnTo>
                <a:lnTo>
                  <a:pt x="149796" y="247650"/>
                </a:lnTo>
                <a:lnTo>
                  <a:pt x="155714" y="242570"/>
                </a:lnTo>
                <a:lnTo>
                  <a:pt x="160794" y="243840"/>
                </a:lnTo>
                <a:lnTo>
                  <a:pt x="162255" y="242570"/>
                </a:lnTo>
                <a:lnTo>
                  <a:pt x="165163" y="240030"/>
                </a:lnTo>
                <a:lnTo>
                  <a:pt x="166992" y="238760"/>
                </a:lnTo>
                <a:lnTo>
                  <a:pt x="168808" y="237490"/>
                </a:lnTo>
                <a:lnTo>
                  <a:pt x="168757" y="238760"/>
                </a:lnTo>
                <a:lnTo>
                  <a:pt x="168668" y="240080"/>
                </a:lnTo>
                <a:lnTo>
                  <a:pt x="166027" y="243840"/>
                </a:lnTo>
                <a:lnTo>
                  <a:pt x="165328" y="247650"/>
                </a:lnTo>
                <a:lnTo>
                  <a:pt x="153162" y="255270"/>
                </a:lnTo>
                <a:lnTo>
                  <a:pt x="140677" y="261620"/>
                </a:lnTo>
                <a:lnTo>
                  <a:pt x="115125" y="274320"/>
                </a:lnTo>
                <a:lnTo>
                  <a:pt x="128778" y="270510"/>
                </a:lnTo>
                <a:lnTo>
                  <a:pt x="142532" y="265430"/>
                </a:lnTo>
                <a:lnTo>
                  <a:pt x="155028" y="259080"/>
                </a:lnTo>
                <a:lnTo>
                  <a:pt x="164846" y="252730"/>
                </a:lnTo>
                <a:lnTo>
                  <a:pt x="169989" y="254000"/>
                </a:lnTo>
                <a:lnTo>
                  <a:pt x="176288" y="254000"/>
                </a:lnTo>
                <a:lnTo>
                  <a:pt x="179374" y="252730"/>
                </a:lnTo>
                <a:lnTo>
                  <a:pt x="182460" y="251460"/>
                </a:lnTo>
                <a:lnTo>
                  <a:pt x="184035" y="250190"/>
                </a:lnTo>
                <a:lnTo>
                  <a:pt x="187198" y="247650"/>
                </a:lnTo>
                <a:lnTo>
                  <a:pt x="175361" y="262890"/>
                </a:lnTo>
                <a:lnTo>
                  <a:pt x="157213" y="273050"/>
                </a:lnTo>
                <a:lnTo>
                  <a:pt x="136334" y="278130"/>
                </a:lnTo>
                <a:lnTo>
                  <a:pt x="116306" y="279400"/>
                </a:lnTo>
                <a:lnTo>
                  <a:pt x="105130" y="276212"/>
                </a:lnTo>
                <a:lnTo>
                  <a:pt x="108610" y="283210"/>
                </a:lnTo>
                <a:lnTo>
                  <a:pt x="116789" y="281940"/>
                </a:lnTo>
                <a:lnTo>
                  <a:pt x="132803" y="281940"/>
                </a:lnTo>
                <a:lnTo>
                  <a:pt x="141097" y="280670"/>
                </a:lnTo>
                <a:lnTo>
                  <a:pt x="138506" y="283210"/>
                </a:lnTo>
                <a:lnTo>
                  <a:pt x="131203" y="289560"/>
                </a:lnTo>
                <a:lnTo>
                  <a:pt x="123888" y="294640"/>
                </a:lnTo>
                <a:lnTo>
                  <a:pt x="123736" y="294640"/>
                </a:lnTo>
                <a:lnTo>
                  <a:pt x="119976" y="295910"/>
                </a:lnTo>
                <a:lnTo>
                  <a:pt x="123329" y="302260"/>
                </a:lnTo>
                <a:lnTo>
                  <a:pt x="123825" y="302260"/>
                </a:lnTo>
                <a:lnTo>
                  <a:pt x="124739" y="303530"/>
                </a:lnTo>
                <a:lnTo>
                  <a:pt x="126022" y="304800"/>
                </a:lnTo>
                <a:lnTo>
                  <a:pt x="128168" y="304800"/>
                </a:lnTo>
                <a:lnTo>
                  <a:pt x="131483" y="306070"/>
                </a:lnTo>
                <a:lnTo>
                  <a:pt x="143370" y="303530"/>
                </a:lnTo>
                <a:lnTo>
                  <a:pt x="154597" y="302260"/>
                </a:lnTo>
                <a:lnTo>
                  <a:pt x="163969" y="299720"/>
                </a:lnTo>
                <a:lnTo>
                  <a:pt x="170307" y="297180"/>
                </a:lnTo>
                <a:lnTo>
                  <a:pt x="167106" y="300990"/>
                </a:lnTo>
                <a:lnTo>
                  <a:pt x="163245" y="304800"/>
                </a:lnTo>
                <a:lnTo>
                  <a:pt x="159156" y="308610"/>
                </a:lnTo>
                <a:lnTo>
                  <a:pt x="157708" y="311150"/>
                </a:lnTo>
                <a:lnTo>
                  <a:pt x="159194" y="317500"/>
                </a:lnTo>
                <a:lnTo>
                  <a:pt x="173101" y="313690"/>
                </a:lnTo>
                <a:lnTo>
                  <a:pt x="187248" y="309880"/>
                </a:lnTo>
                <a:lnTo>
                  <a:pt x="190792" y="307340"/>
                </a:lnTo>
                <a:lnTo>
                  <a:pt x="187985" y="312420"/>
                </a:lnTo>
                <a:lnTo>
                  <a:pt x="184734" y="317500"/>
                </a:lnTo>
                <a:lnTo>
                  <a:pt x="181178" y="322580"/>
                </a:lnTo>
                <a:lnTo>
                  <a:pt x="179158" y="325120"/>
                </a:lnTo>
                <a:lnTo>
                  <a:pt x="182156" y="331470"/>
                </a:lnTo>
                <a:lnTo>
                  <a:pt x="192544" y="327660"/>
                </a:lnTo>
                <a:lnTo>
                  <a:pt x="199478" y="325120"/>
                </a:lnTo>
                <a:lnTo>
                  <a:pt x="207378" y="322580"/>
                </a:lnTo>
                <a:lnTo>
                  <a:pt x="214985" y="318770"/>
                </a:lnTo>
                <a:lnTo>
                  <a:pt x="222275" y="314960"/>
                </a:lnTo>
                <a:lnTo>
                  <a:pt x="220700" y="317500"/>
                </a:lnTo>
                <a:lnTo>
                  <a:pt x="214058" y="326390"/>
                </a:lnTo>
                <a:lnTo>
                  <a:pt x="206387" y="335280"/>
                </a:lnTo>
                <a:lnTo>
                  <a:pt x="210959" y="344170"/>
                </a:lnTo>
                <a:lnTo>
                  <a:pt x="222326" y="339090"/>
                </a:lnTo>
                <a:lnTo>
                  <a:pt x="222770" y="339090"/>
                </a:lnTo>
                <a:lnTo>
                  <a:pt x="225132" y="337820"/>
                </a:lnTo>
                <a:lnTo>
                  <a:pt x="229870" y="335280"/>
                </a:lnTo>
                <a:lnTo>
                  <a:pt x="236601" y="331470"/>
                </a:lnTo>
                <a:lnTo>
                  <a:pt x="242544" y="327660"/>
                </a:lnTo>
                <a:lnTo>
                  <a:pt x="247307" y="323850"/>
                </a:lnTo>
                <a:lnTo>
                  <a:pt x="245097" y="330200"/>
                </a:lnTo>
                <a:lnTo>
                  <a:pt x="242011" y="335280"/>
                </a:lnTo>
                <a:lnTo>
                  <a:pt x="238391" y="341630"/>
                </a:lnTo>
                <a:lnTo>
                  <a:pt x="236093" y="345440"/>
                </a:lnTo>
                <a:lnTo>
                  <a:pt x="236245" y="354330"/>
                </a:lnTo>
                <a:lnTo>
                  <a:pt x="244259" y="349250"/>
                </a:lnTo>
                <a:lnTo>
                  <a:pt x="251256" y="346710"/>
                </a:lnTo>
                <a:lnTo>
                  <a:pt x="257835" y="341630"/>
                </a:lnTo>
                <a:lnTo>
                  <a:pt x="263537" y="337820"/>
                </a:lnTo>
                <a:lnTo>
                  <a:pt x="267970" y="334010"/>
                </a:lnTo>
                <a:lnTo>
                  <a:pt x="261975" y="345440"/>
                </a:lnTo>
                <a:lnTo>
                  <a:pt x="257835" y="353060"/>
                </a:lnTo>
                <a:lnTo>
                  <a:pt x="257949" y="356870"/>
                </a:lnTo>
                <a:lnTo>
                  <a:pt x="260451" y="358140"/>
                </a:lnTo>
                <a:lnTo>
                  <a:pt x="265188" y="359410"/>
                </a:lnTo>
                <a:lnTo>
                  <a:pt x="268592" y="356870"/>
                </a:lnTo>
                <a:lnTo>
                  <a:pt x="277088" y="350520"/>
                </a:lnTo>
                <a:lnTo>
                  <a:pt x="281800" y="346710"/>
                </a:lnTo>
                <a:lnTo>
                  <a:pt x="285877" y="341630"/>
                </a:lnTo>
                <a:lnTo>
                  <a:pt x="284492" y="349250"/>
                </a:lnTo>
                <a:lnTo>
                  <a:pt x="281724" y="355600"/>
                </a:lnTo>
                <a:lnTo>
                  <a:pt x="276263" y="365760"/>
                </a:lnTo>
                <a:lnTo>
                  <a:pt x="280390" y="370840"/>
                </a:lnTo>
                <a:lnTo>
                  <a:pt x="286016" y="365760"/>
                </a:lnTo>
                <a:lnTo>
                  <a:pt x="292023" y="360616"/>
                </a:lnTo>
                <a:lnTo>
                  <a:pt x="297472" y="354330"/>
                </a:lnTo>
                <a:lnTo>
                  <a:pt x="302526" y="347980"/>
                </a:lnTo>
                <a:lnTo>
                  <a:pt x="307149" y="342900"/>
                </a:lnTo>
                <a:lnTo>
                  <a:pt x="305841" y="347980"/>
                </a:lnTo>
                <a:lnTo>
                  <a:pt x="303618" y="354330"/>
                </a:lnTo>
                <a:lnTo>
                  <a:pt x="301002" y="360680"/>
                </a:lnTo>
                <a:lnTo>
                  <a:pt x="299834" y="364490"/>
                </a:lnTo>
                <a:lnTo>
                  <a:pt x="302526" y="369570"/>
                </a:lnTo>
                <a:lnTo>
                  <a:pt x="307149" y="364490"/>
                </a:lnTo>
                <a:lnTo>
                  <a:pt x="316407" y="354330"/>
                </a:lnTo>
                <a:lnTo>
                  <a:pt x="320471" y="349250"/>
                </a:lnTo>
                <a:lnTo>
                  <a:pt x="323811" y="345440"/>
                </a:lnTo>
                <a:lnTo>
                  <a:pt x="323011" y="350520"/>
                </a:lnTo>
                <a:lnTo>
                  <a:pt x="321487" y="355600"/>
                </a:lnTo>
                <a:lnTo>
                  <a:pt x="319659" y="359410"/>
                </a:lnTo>
                <a:lnTo>
                  <a:pt x="318668" y="363220"/>
                </a:lnTo>
                <a:lnTo>
                  <a:pt x="324167" y="364490"/>
                </a:lnTo>
                <a:lnTo>
                  <a:pt x="326275" y="361950"/>
                </a:lnTo>
                <a:lnTo>
                  <a:pt x="328371" y="359410"/>
                </a:lnTo>
                <a:lnTo>
                  <a:pt x="331939" y="356870"/>
                </a:lnTo>
                <a:lnTo>
                  <a:pt x="334848" y="353060"/>
                </a:lnTo>
                <a:lnTo>
                  <a:pt x="336537" y="350520"/>
                </a:lnTo>
                <a:lnTo>
                  <a:pt x="336423" y="351790"/>
                </a:lnTo>
                <a:lnTo>
                  <a:pt x="336181" y="355600"/>
                </a:lnTo>
                <a:lnTo>
                  <a:pt x="335610" y="359410"/>
                </a:lnTo>
                <a:lnTo>
                  <a:pt x="335267" y="363220"/>
                </a:lnTo>
                <a:lnTo>
                  <a:pt x="339483" y="365760"/>
                </a:lnTo>
                <a:lnTo>
                  <a:pt x="342633" y="361950"/>
                </a:lnTo>
                <a:lnTo>
                  <a:pt x="344284" y="359410"/>
                </a:lnTo>
                <a:lnTo>
                  <a:pt x="345884" y="358140"/>
                </a:lnTo>
                <a:lnTo>
                  <a:pt x="347408" y="355600"/>
                </a:lnTo>
                <a:lnTo>
                  <a:pt x="346925" y="358140"/>
                </a:lnTo>
                <a:lnTo>
                  <a:pt x="346290" y="359410"/>
                </a:lnTo>
                <a:lnTo>
                  <a:pt x="344970" y="364490"/>
                </a:lnTo>
                <a:lnTo>
                  <a:pt x="346710" y="367030"/>
                </a:lnTo>
                <a:lnTo>
                  <a:pt x="350164" y="363220"/>
                </a:lnTo>
                <a:lnTo>
                  <a:pt x="355663" y="358140"/>
                </a:lnTo>
                <a:lnTo>
                  <a:pt x="361073" y="350520"/>
                </a:lnTo>
                <a:lnTo>
                  <a:pt x="364007" y="342900"/>
                </a:lnTo>
                <a:lnTo>
                  <a:pt x="370814" y="341630"/>
                </a:lnTo>
                <a:lnTo>
                  <a:pt x="381419" y="339090"/>
                </a:lnTo>
                <a:lnTo>
                  <a:pt x="382562" y="336550"/>
                </a:lnTo>
                <a:lnTo>
                  <a:pt x="384263" y="332740"/>
                </a:lnTo>
                <a:lnTo>
                  <a:pt x="381635" y="334010"/>
                </a:lnTo>
                <a:lnTo>
                  <a:pt x="376199" y="336550"/>
                </a:lnTo>
                <a:lnTo>
                  <a:pt x="373811" y="335280"/>
                </a:lnTo>
                <a:lnTo>
                  <a:pt x="374154" y="331470"/>
                </a:lnTo>
                <a:lnTo>
                  <a:pt x="373392" y="328930"/>
                </a:lnTo>
                <a:lnTo>
                  <a:pt x="372884" y="326390"/>
                </a:lnTo>
                <a:lnTo>
                  <a:pt x="376466" y="326390"/>
                </a:lnTo>
                <a:lnTo>
                  <a:pt x="379526" y="325120"/>
                </a:lnTo>
                <a:lnTo>
                  <a:pt x="380542" y="323850"/>
                </a:lnTo>
                <a:lnTo>
                  <a:pt x="381558" y="322580"/>
                </a:lnTo>
                <a:lnTo>
                  <a:pt x="379018" y="323850"/>
                </a:lnTo>
                <a:lnTo>
                  <a:pt x="375208" y="322580"/>
                </a:lnTo>
                <a:lnTo>
                  <a:pt x="375043" y="321310"/>
                </a:lnTo>
                <a:lnTo>
                  <a:pt x="377088" y="320040"/>
                </a:lnTo>
                <a:lnTo>
                  <a:pt x="381076" y="317500"/>
                </a:lnTo>
                <a:lnTo>
                  <a:pt x="383959" y="318770"/>
                </a:lnTo>
                <a:lnTo>
                  <a:pt x="382524" y="321310"/>
                </a:lnTo>
                <a:lnTo>
                  <a:pt x="383184" y="325120"/>
                </a:lnTo>
                <a:lnTo>
                  <a:pt x="383540" y="328930"/>
                </a:lnTo>
                <a:lnTo>
                  <a:pt x="385787" y="330200"/>
                </a:lnTo>
                <a:lnTo>
                  <a:pt x="386829" y="334010"/>
                </a:lnTo>
                <a:lnTo>
                  <a:pt x="388874" y="335280"/>
                </a:lnTo>
                <a:lnTo>
                  <a:pt x="382803" y="341630"/>
                </a:lnTo>
                <a:lnTo>
                  <a:pt x="377101" y="349250"/>
                </a:lnTo>
                <a:lnTo>
                  <a:pt x="372008" y="356870"/>
                </a:lnTo>
                <a:lnTo>
                  <a:pt x="367703" y="365760"/>
                </a:lnTo>
                <a:lnTo>
                  <a:pt x="359613" y="373380"/>
                </a:lnTo>
                <a:lnTo>
                  <a:pt x="338315" y="411480"/>
                </a:lnTo>
                <a:lnTo>
                  <a:pt x="332295" y="439420"/>
                </a:lnTo>
                <a:lnTo>
                  <a:pt x="334022" y="448310"/>
                </a:lnTo>
                <a:lnTo>
                  <a:pt x="339077" y="444500"/>
                </a:lnTo>
                <a:lnTo>
                  <a:pt x="340131" y="443230"/>
                </a:lnTo>
                <a:lnTo>
                  <a:pt x="344322" y="438150"/>
                </a:lnTo>
                <a:lnTo>
                  <a:pt x="348437" y="433070"/>
                </a:lnTo>
                <a:lnTo>
                  <a:pt x="346341" y="441960"/>
                </a:lnTo>
                <a:lnTo>
                  <a:pt x="344436" y="452120"/>
                </a:lnTo>
                <a:lnTo>
                  <a:pt x="342773" y="463550"/>
                </a:lnTo>
                <a:lnTo>
                  <a:pt x="341388" y="474980"/>
                </a:lnTo>
                <a:lnTo>
                  <a:pt x="349211" y="471170"/>
                </a:lnTo>
                <a:lnTo>
                  <a:pt x="351624" y="468630"/>
                </a:lnTo>
                <a:lnTo>
                  <a:pt x="355231" y="464820"/>
                </a:lnTo>
                <a:lnTo>
                  <a:pt x="358609" y="459740"/>
                </a:lnTo>
                <a:lnTo>
                  <a:pt x="357733" y="469900"/>
                </a:lnTo>
                <a:lnTo>
                  <a:pt x="357695" y="471170"/>
                </a:lnTo>
                <a:lnTo>
                  <a:pt x="357593" y="482600"/>
                </a:lnTo>
                <a:lnTo>
                  <a:pt x="357809" y="490220"/>
                </a:lnTo>
                <a:lnTo>
                  <a:pt x="358711" y="501650"/>
                </a:lnTo>
                <a:lnTo>
                  <a:pt x="366064" y="496570"/>
                </a:lnTo>
                <a:lnTo>
                  <a:pt x="367855" y="494030"/>
                </a:lnTo>
                <a:lnTo>
                  <a:pt x="370535" y="490220"/>
                </a:lnTo>
                <a:lnTo>
                  <a:pt x="373367" y="483870"/>
                </a:lnTo>
                <a:lnTo>
                  <a:pt x="372605" y="492760"/>
                </a:lnTo>
                <a:lnTo>
                  <a:pt x="372541" y="505460"/>
                </a:lnTo>
                <a:lnTo>
                  <a:pt x="372846" y="511810"/>
                </a:lnTo>
                <a:lnTo>
                  <a:pt x="373862" y="519430"/>
                </a:lnTo>
                <a:lnTo>
                  <a:pt x="380834" y="515620"/>
                </a:lnTo>
                <a:lnTo>
                  <a:pt x="384175" y="511810"/>
                </a:lnTo>
                <a:lnTo>
                  <a:pt x="386410" y="509270"/>
                </a:lnTo>
                <a:lnTo>
                  <a:pt x="390982" y="502920"/>
                </a:lnTo>
                <a:lnTo>
                  <a:pt x="394982" y="496570"/>
                </a:lnTo>
                <a:lnTo>
                  <a:pt x="395160" y="505460"/>
                </a:lnTo>
                <a:lnTo>
                  <a:pt x="396252" y="516890"/>
                </a:lnTo>
                <a:lnTo>
                  <a:pt x="397979" y="527050"/>
                </a:lnTo>
                <a:lnTo>
                  <a:pt x="400050" y="537210"/>
                </a:lnTo>
                <a:lnTo>
                  <a:pt x="404355" y="532130"/>
                </a:lnTo>
                <a:lnTo>
                  <a:pt x="405942" y="528320"/>
                </a:lnTo>
                <a:lnTo>
                  <a:pt x="408597" y="521970"/>
                </a:lnTo>
                <a:lnTo>
                  <a:pt x="410362" y="516890"/>
                </a:lnTo>
                <a:lnTo>
                  <a:pt x="411505" y="530860"/>
                </a:lnTo>
                <a:lnTo>
                  <a:pt x="414350" y="547370"/>
                </a:lnTo>
                <a:lnTo>
                  <a:pt x="418833" y="563880"/>
                </a:lnTo>
                <a:lnTo>
                  <a:pt x="424891" y="576580"/>
                </a:lnTo>
                <a:lnTo>
                  <a:pt x="425691" y="575310"/>
                </a:lnTo>
                <a:lnTo>
                  <a:pt x="426453" y="574040"/>
                </a:lnTo>
                <a:lnTo>
                  <a:pt x="427177" y="572770"/>
                </a:lnTo>
                <a:lnTo>
                  <a:pt x="427177" y="571500"/>
                </a:lnTo>
                <a:lnTo>
                  <a:pt x="427177" y="566420"/>
                </a:lnTo>
                <a:lnTo>
                  <a:pt x="426466" y="567690"/>
                </a:lnTo>
                <a:lnTo>
                  <a:pt x="425716" y="570230"/>
                </a:lnTo>
                <a:lnTo>
                  <a:pt x="424891" y="571500"/>
                </a:lnTo>
                <a:lnTo>
                  <a:pt x="416369" y="541020"/>
                </a:lnTo>
                <a:lnTo>
                  <a:pt x="414020" y="516890"/>
                </a:lnTo>
                <a:lnTo>
                  <a:pt x="413283" y="509270"/>
                </a:lnTo>
                <a:lnTo>
                  <a:pt x="413499" y="476250"/>
                </a:lnTo>
                <a:lnTo>
                  <a:pt x="414858" y="448310"/>
                </a:lnTo>
                <a:lnTo>
                  <a:pt x="416407" y="454660"/>
                </a:lnTo>
                <a:lnTo>
                  <a:pt x="418490" y="462280"/>
                </a:lnTo>
                <a:lnTo>
                  <a:pt x="420992" y="468630"/>
                </a:lnTo>
                <a:lnTo>
                  <a:pt x="423824" y="473710"/>
                </a:lnTo>
                <a:lnTo>
                  <a:pt x="424357" y="476250"/>
                </a:lnTo>
                <a:lnTo>
                  <a:pt x="424891" y="482600"/>
                </a:lnTo>
                <a:lnTo>
                  <a:pt x="425437" y="476250"/>
                </a:lnTo>
                <a:lnTo>
                  <a:pt x="425958" y="473710"/>
                </a:lnTo>
                <a:lnTo>
                  <a:pt x="426783" y="472440"/>
                </a:lnTo>
                <a:lnTo>
                  <a:pt x="427177" y="472440"/>
                </a:lnTo>
                <a:lnTo>
                  <a:pt x="427177" y="464820"/>
                </a:lnTo>
                <a:lnTo>
                  <a:pt x="427177" y="461010"/>
                </a:lnTo>
                <a:lnTo>
                  <a:pt x="426427" y="463550"/>
                </a:lnTo>
                <a:lnTo>
                  <a:pt x="425665" y="464820"/>
                </a:lnTo>
                <a:lnTo>
                  <a:pt x="424891" y="464820"/>
                </a:lnTo>
                <a:lnTo>
                  <a:pt x="422973" y="462280"/>
                </a:lnTo>
                <a:lnTo>
                  <a:pt x="417258" y="435610"/>
                </a:lnTo>
                <a:lnTo>
                  <a:pt x="416598" y="427990"/>
                </a:lnTo>
                <a:lnTo>
                  <a:pt x="416382" y="420370"/>
                </a:lnTo>
                <a:lnTo>
                  <a:pt x="416306" y="393700"/>
                </a:lnTo>
                <a:lnTo>
                  <a:pt x="419442" y="396240"/>
                </a:lnTo>
                <a:lnTo>
                  <a:pt x="419455" y="393700"/>
                </a:lnTo>
                <a:lnTo>
                  <a:pt x="419455" y="391160"/>
                </a:lnTo>
                <a:lnTo>
                  <a:pt x="419455" y="389890"/>
                </a:lnTo>
                <a:lnTo>
                  <a:pt x="423608" y="392430"/>
                </a:lnTo>
                <a:lnTo>
                  <a:pt x="424129" y="411480"/>
                </a:lnTo>
                <a:lnTo>
                  <a:pt x="424383" y="419100"/>
                </a:lnTo>
                <a:lnTo>
                  <a:pt x="424891" y="429260"/>
                </a:lnTo>
                <a:lnTo>
                  <a:pt x="425399" y="419100"/>
                </a:lnTo>
                <a:lnTo>
                  <a:pt x="425653" y="411480"/>
                </a:lnTo>
                <a:lnTo>
                  <a:pt x="426186" y="392430"/>
                </a:lnTo>
                <a:lnTo>
                  <a:pt x="427177" y="392430"/>
                </a:lnTo>
                <a:lnTo>
                  <a:pt x="427177" y="389890"/>
                </a:lnTo>
                <a:lnTo>
                  <a:pt x="427177" y="387350"/>
                </a:lnTo>
                <a:lnTo>
                  <a:pt x="426212" y="387350"/>
                </a:lnTo>
                <a:lnTo>
                  <a:pt x="426212" y="386080"/>
                </a:lnTo>
                <a:lnTo>
                  <a:pt x="423430" y="386080"/>
                </a:lnTo>
                <a:lnTo>
                  <a:pt x="423608" y="387350"/>
                </a:lnTo>
                <a:lnTo>
                  <a:pt x="422249" y="387350"/>
                </a:lnTo>
                <a:lnTo>
                  <a:pt x="420585" y="383540"/>
                </a:lnTo>
                <a:lnTo>
                  <a:pt x="423862" y="381000"/>
                </a:lnTo>
                <a:lnTo>
                  <a:pt x="424891" y="382270"/>
                </a:lnTo>
                <a:lnTo>
                  <a:pt x="425399" y="381000"/>
                </a:lnTo>
                <a:lnTo>
                  <a:pt x="426440" y="382270"/>
                </a:lnTo>
                <a:lnTo>
                  <a:pt x="427177" y="382270"/>
                </a:lnTo>
                <a:lnTo>
                  <a:pt x="427177" y="381000"/>
                </a:lnTo>
                <a:lnTo>
                  <a:pt x="427177" y="378460"/>
                </a:lnTo>
                <a:lnTo>
                  <a:pt x="426808" y="377190"/>
                </a:lnTo>
                <a:lnTo>
                  <a:pt x="426859" y="375920"/>
                </a:lnTo>
                <a:lnTo>
                  <a:pt x="427177" y="375920"/>
                </a:lnTo>
                <a:lnTo>
                  <a:pt x="427177" y="372110"/>
                </a:lnTo>
                <a:lnTo>
                  <a:pt x="427177" y="369570"/>
                </a:lnTo>
                <a:lnTo>
                  <a:pt x="426783" y="370840"/>
                </a:lnTo>
                <a:lnTo>
                  <a:pt x="426173" y="372110"/>
                </a:lnTo>
                <a:lnTo>
                  <a:pt x="423087" y="372110"/>
                </a:lnTo>
                <a:lnTo>
                  <a:pt x="423087" y="377190"/>
                </a:lnTo>
                <a:lnTo>
                  <a:pt x="422389" y="379730"/>
                </a:lnTo>
                <a:lnTo>
                  <a:pt x="420281" y="381000"/>
                </a:lnTo>
                <a:lnTo>
                  <a:pt x="419608" y="382270"/>
                </a:lnTo>
                <a:lnTo>
                  <a:pt x="419239" y="381939"/>
                </a:lnTo>
                <a:lnTo>
                  <a:pt x="419239" y="389890"/>
                </a:lnTo>
                <a:lnTo>
                  <a:pt x="417322" y="391160"/>
                </a:lnTo>
                <a:lnTo>
                  <a:pt x="414985" y="389890"/>
                </a:lnTo>
                <a:lnTo>
                  <a:pt x="414464" y="388620"/>
                </a:lnTo>
                <a:lnTo>
                  <a:pt x="414235" y="388061"/>
                </a:lnTo>
                <a:lnTo>
                  <a:pt x="414235" y="408940"/>
                </a:lnTo>
                <a:lnTo>
                  <a:pt x="413385" y="419100"/>
                </a:lnTo>
                <a:lnTo>
                  <a:pt x="412483" y="423722"/>
                </a:lnTo>
                <a:lnTo>
                  <a:pt x="412483" y="435610"/>
                </a:lnTo>
                <a:lnTo>
                  <a:pt x="411607" y="454660"/>
                </a:lnTo>
                <a:lnTo>
                  <a:pt x="410819" y="474980"/>
                </a:lnTo>
                <a:lnTo>
                  <a:pt x="410235" y="492760"/>
                </a:lnTo>
                <a:lnTo>
                  <a:pt x="409790" y="511810"/>
                </a:lnTo>
                <a:lnTo>
                  <a:pt x="407758" y="519430"/>
                </a:lnTo>
                <a:lnTo>
                  <a:pt x="405650" y="521970"/>
                </a:lnTo>
                <a:lnTo>
                  <a:pt x="401510" y="528320"/>
                </a:lnTo>
                <a:lnTo>
                  <a:pt x="398691" y="511810"/>
                </a:lnTo>
                <a:lnTo>
                  <a:pt x="397903" y="496570"/>
                </a:lnTo>
                <a:lnTo>
                  <a:pt x="397637" y="491490"/>
                </a:lnTo>
                <a:lnTo>
                  <a:pt x="397764" y="478790"/>
                </a:lnTo>
                <a:lnTo>
                  <a:pt x="397903" y="469900"/>
                </a:lnTo>
                <a:lnTo>
                  <a:pt x="399415" y="452120"/>
                </a:lnTo>
                <a:lnTo>
                  <a:pt x="400608" y="452120"/>
                </a:lnTo>
                <a:lnTo>
                  <a:pt x="401866" y="453390"/>
                </a:lnTo>
                <a:lnTo>
                  <a:pt x="402971" y="452120"/>
                </a:lnTo>
                <a:lnTo>
                  <a:pt x="402920" y="454660"/>
                </a:lnTo>
                <a:lnTo>
                  <a:pt x="402793" y="480060"/>
                </a:lnTo>
                <a:lnTo>
                  <a:pt x="403098" y="491490"/>
                </a:lnTo>
                <a:lnTo>
                  <a:pt x="403631" y="505460"/>
                </a:lnTo>
                <a:lnTo>
                  <a:pt x="404444" y="492760"/>
                </a:lnTo>
                <a:lnTo>
                  <a:pt x="404545" y="461010"/>
                </a:lnTo>
                <a:lnTo>
                  <a:pt x="405003" y="452120"/>
                </a:lnTo>
                <a:lnTo>
                  <a:pt x="405066" y="450850"/>
                </a:lnTo>
                <a:lnTo>
                  <a:pt x="406895" y="449580"/>
                </a:lnTo>
                <a:lnTo>
                  <a:pt x="408216" y="447040"/>
                </a:lnTo>
                <a:lnTo>
                  <a:pt x="411505" y="440690"/>
                </a:lnTo>
                <a:lnTo>
                  <a:pt x="412483" y="435610"/>
                </a:lnTo>
                <a:lnTo>
                  <a:pt x="412483" y="423722"/>
                </a:lnTo>
                <a:lnTo>
                  <a:pt x="411149" y="430530"/>
                </a:lnTo>
                <a:lnTo>
                  <a:pt x="405917" y="444500"/>
                </a:lnTo>
                <a:lnTo>
                  <a:pt x="401447" y="447040"/>
                </a:lnTo>
                <a:lnTo>
                  <a:pt x="398691" y="440690"/>
                </a:lnTo>
                <a:lnTo>
                  <a:pt x="398602" y="427990"/>
                </a:lnTo>
                <a:lnTo>
                  <a:pt x="398983" y="425450"/>
                </a:lnTo>
                <a:lnTo>
                  <a:pt x="400316" y="416560"/>
                </a:lnTo>
                <a:lnTo>
                  <a:pt x="402653" y="405130"/>
                </a:lnTo>
                <a:lnTo>
                  <a:pt x="404736" y="393700"/>
                </a:lnTo>
                <a:lnTo>
                  <a:pt x="405638" y="382270"/>
                </a:lnTo>
                <a:lnTo>
                  <a:pt x="407543" y="382270"/>
                </a:lnTo>
                <a:lnTo>
                  <a:pt x="408381" y="384810"/>
                </a:lnTo>
                <a:lnTo>
                  <a:pt x="409587" y="387350"/>
                </a:lnTo>
                <a:lnTo>
                  <a:pt x="408457" y="397510"/>
                </a:lnTo>
                <a:lnTo>
                  <a:pt x="407238" y="406400"/>
                </a:lnTo>
                <a:lnTo>
                  <a:pt x="406273" y="415290"/>
                </a:lnTo>
                <a:lnTo>
                  <a:pt x="405904" y="425450"/>
                </a:lnTo>
                <a:lnTo>
                  <a:pt x="408343" y="417830"/>
                </a:lnTo>
                <a:lnTo>
                  <a:pt x="409943" y="408940"/>
                </a:lnTo>
                <a:lnTo>
                  <a:pt x="410921" y="398780"/>
                </a:lnTo>
                <a:lnTo>
                  <a:pt x="411505" y="388620"/>
                </a:lnTo>
                <a:lnTo>
                  <a:pt x="413791" y="397510"/>
                </a:lnTo>
                <a:lnTo>
                  <a:pt x="414134" y="403860"/>
                </a:lnTo>
                <a:lnTo>
                  <a:pt x="414235" y="408940"/>
                </a:lnTo>
                <a:lnTo>
                  <a:pt x="414235" y="388061"/>
                </a:lnTo>
                <a:lnTo>
                  <a:pt x="413435" y="386080"/>
                </a:lnTo>
                <a:lnTo>
                  <a:pt x="413994" y="382270"/>
                </a:lnTo>
                <a:lnTo>
                  <a:pt x="410006" y="382270"/>
                </a:lnTo>
                <a:lnTo>
                  <a:pt x="409219" y="379730"/>
                </a:lnTo>
                <a:lnTo>
                  <a:pt x="408165" y="378460"/>
                </a:lnTo>
                <a:lnTo>
                  <a:pt x="407746" y="375920"/>
                </a:lnTo>
                <a:lnTo>
                  <a:pt x="409816" y="375920"/>
                </a:lnTo>
                <a:lnTo>
                  <a:pt x="411010" y="374650"/>
                </a:lnTo>
                <a:lnTo>
                  <a:pt x="411378" y="372110"/>
                </a:lnTo>
                <a:lnTo>
                  <a:pt x="413232" y="374650"/>
                </a:lnTo>
                <a:lnTo>
                  <a:pt x="414388" y="382270"/>
                </a:lnTo>
                <a:lnTo>
                  <a:pt x="416026" y="382270"/>
                </a:lnTo>
                <a:lnTo>
                  <a:pt x="416547" y="384810"/>
                </a:lnTo>
                <a:lnTo>
                  <a:pt x="418122" y="384810"/>
                </a:lnTo>
                <a:lnTo>
                  <a:pt x="417423" y="387350"/>
                </a:lnTo>
                <a:lnTo>
                  <a:pt x="419239" y="389890"/>
                </a:lnTo>
                <a:lnTo>
                  <a:pt x="419239" y="381939"/>
                </a:lnTo>
                <a:lnTo>
                  <a:pt x="418211" y="381000"/>
                </a:lnTo>
                <a:lnTo>
                  <a:pt x="416725" y="379730"/>
                </a:lnTo>
                <a:lnTo>
                  <a:pt x="416572" y="377190"/>
                </a:lnTo>
                <a:lnTo>
                  <a:pt x="419252" y="374650"/>
                </a:lnTo>
                <a:lnTo>
                  <a:pt x="419900" y="373380"/>
                </a:lnTo>
                <a:lnTo>
                  <a:pt x="421208" y="370840"/>
                </a:lnTo>
                <a:lnTo>
                  <a:pt x="423087" y="377190"/>
                </a:lnTo>
                <a:lnTo>
                  <a:pt x="423087" y="372110"/>
                </a:lnTo>
                <a:lnTo>
                  <a:pt x="421970" y="372110"/>
                </a:lnTo>
                <a:lnTo>
                  <a:pt x="422097" y="370840"/>
                </a:lnTo>
                <a:lnTo>
                  <a:pt x="422478" y="367030"/>
                </a:lnTo>
                <a:lnTo>
                  <a:pt x="421157" y="364490"/>
                </a:lnTo>
                <a:lnTo>
                  <a:pt x="421424" y="363220"/>
                </a:lnTo>
                <a:lnTo>
                  <a:pt x="423519" y="363220"/>
                </a:lnTo>
                <a:lnTo>
                  <a:pt x="423075" y="360680"/>
                </a:lnTo>
                <a:lnTo>
                  <a:pt x="423811" y="361950"/>
                </a:lnTo>
                <a:lnTo>
                  <a:pt x="425970" y="361950"/>
                </a:lnTo>
                <a:lnTo>
                  <a:pt x="426707" y="360680"/>
                </a:lnTo>
                <a:lnTo>
                  <a:pt x="426529" y="361950"/>
                </a:lnTo>
                <a:lnTo>
                  <a:pt x="426796" y="363220"/>
                </a:lnTo>
                <a:lnTo>
                  <a:pt x="427177" y="363220"/>
                </a:lnTo>
                <a:lnTo>
                  <a:pt x="427177" y="359410"/>
                </a:lnTo>
                <a:lnTo>
                  <a:pt x="427177" y="358140"/>
                </a:lnTo>
                <a:lnTo>
                  <a:pt x="427177" y="350520"/>
                </a:lnTo>
                <a:lnTo>
                  <a:pt x="427177" y="346710"/>
                </a:lnTo>
                <a:lnTo>
                  <a:pt x="425500" y="343179"/>
                </a:lnTo>
                <a:lnTo>
                  <a:pt x="425500" y="355600"/>
                </a:lnTo>
                <a:lnTo>
                  <a:pt x="424891" y="358140"/>
                </a:lnTo>
                <a:lnTo>
                  <a:pt x="424281" y="355600"/>
                </a:lnTo>
                <a:lnTo>
                  <a:pt x="424891" y="353377"/>
                </a:lnTo>
                <a:lnTo>
                  <a:pt x="424789" y="350520"/>
                </a:lnTo>
                <a:lnTo>
                  <a:pt x="425005" y="350520"/>
                </a:lnTo>
                <a:lnTo>
                  <a:pt x="424891" y="353377"/>
                </a:lnTo>
                <a:lnTo>
                  <a:pt x="425500" y="355600"/>
                </a:lnTo>
                <a:lnTo>
                  <a:pt x="425500" y="343179"/>
                </a:lnTo>
                <a:lnTo>
                  <a:pt x="425373" y="342900"/>
                </a:lnTo>
                <a:lnTo>
                  <a:pt x="425119" y="339369"/>
                </a:lnTo>
                <a:lnTo>
                  <a:pt x="423862" y="347980"/>
                </a:lnTo>
                <a:lnTo>
                  <a:pt x="422211" y="348564"/>
                </a:lnTo>
                <a:lnTo>
                  <a:pt x="422211" y="356870"/>
                </a:lnTo>
                <a:lnTo>
                  <a:pt x="421843" y="359410"/>
                </a:lnTo>
                <a:lnTo>
                  <a:pt x="420331" y="359410"/>
                </a:lnTo>
                <a:lnTo>
                  <a:pt x="420039" y="356870"/>
                </a:lnTo>
                <a:lnTo>
                  <a:pt x="419887" y="357200"/>
                </a:lnTo>
                <a:lnTo>
                  <a:pt x="419887" y="367030"/>
                </a:lnTo>
                <a:lnTo>
                  <a:pt x="418655" y="373380"/>
                </a:lnTo>
                <a:lnTo>
                  <a:pt x="414985" y="373380"/>
                </a:lnTo>
                <a:lnTo>
                  <a:pt x="414578" y="372110"/>
                </a:lnTo>
                <a:lnTo>
                  <a:pt x="415645" y="372110"/>
                </a:lnTo>
                <a:lnTo>
                  <a:pt x="414743" y="370840"/>
                </a:lnTo>
                <a:lnTo>
                  <a:pt x="414324" y="370840"/>
                </a:lnTo>
                <a:lnTo>
                  <a:pt x="414464" y="372110"/>
                </a:lnTo>
                <a:lnTo>
                  <a:pt x="412369" y="369570"/>
                </a:lnTo>
                <a:lnTo>
                  <a:pt x="411962" y="363220"/>
                </a:lnTo>
                <a:lnTo>
                  <a:pt x="413854" y="360680"/>
                </a:lnTo>
                <a:lnTo>
                  <a:pt x="416102" y="360680"/>
                </a:lnTo>
                <a:lnTo>
                  <a:pt x="415607" y="364490"/>
                </a:lnTo>
                <a:lnTo>
                  <a:pt x="418033" y="363220"/>
                </a:lnTo>
                <a:lnTo>
                  <a:pt x="419887" y="367030"/>
                </a:lnTo>
                <a:lnTo>
                  <a:pt x="419887" y="357200"/>
                </a:lnTo>
                <a:lnTo>
                  <a:pt x="419442" y="358140"/>
                </a:lnTo>
                <a:lnTo>
                  <a:pt x="419328" y="359410"/>
                </a:lnTo>
                <a:lnTo>
                  <a:pt x="419519" y="360680"/>
                </a:lnTo>
                <a:lnTo>
                  <a:pt x="416242" y="359410"/>
                </a:lnTo>
                <a:lnTo>
                  <a:pt x="416064" y="353060"/>
                </a:lnTo>
                <a:lnTo>
                  <a:pt x="416306" y="351790"/>
                </a:lnTo>
                <a:lnTo>
                  <a:pt x="416775" y="349250"/>
                </a:lnTo>
                <a:lnTo>
                  <a:pt x="418223" y="350520"/>
                </a:lnTo>
                <a:lnTo>
                  <a:pt x="419265" y="353060"/>
                </a:lnTo>
                <a:lnTo>
                  <a:pt x="421957" y="353060"/>
                </a:lnTo>
                <a:lnTo>
                  <a:pt x="422211" y="356870"/>
                </a:lnTo>
                <a:lnTo>
                  <a:pt x="422211" y="348564"/>
                </a:lnTo>
                <a:lnTo>
                  <a:pt x="420268" y="349250"/>
                </a:lnTo>
                <a:lnTo>
                  <a:pt x="419925" y="346710"/>
                </a:lnTo>
                <a:lnTo>
                  <a:pt x="418388" y="345440"/>
                </a:lnTo>
                <a:lnTo>
                  <a:pt x="418338" y="341630"/>
                </a:lnTo>
                <a:lnTo>
                  <a:pt x="421741" y="341630"/>
                </a:lnTo>
                <a:lnTo>
                  <a:pt x="422300" y="339090"/>
                </a:lnTo>
                <a:lnTo>
                  <a:pt x="422859" y="336550"/>
                </a:lnTo>
                <a:lnTo>
                  <a:pt x="423456" y="335280"/>
                </a:lnTo>
                <a:lnTo>
                  <a:pt x="424967" y="337312"/>
                </a:lnTo>
                <a:lnTo>
                  <a:pt x="424916" y="336550"/>
                </a:lnTo>
                <a:lnTo>
                  <a:pt x="426326" y="335280"/>
                </a:lnTo>
                <a:lnTo>
                  <a:pt x="426529" y="336550"/>
                </a:lnTo>
                <a:lnTo>
                  <a:pt x="426796" y="336550"/>
                </a:lnTo>
                <a:lnTo>
                  <a:pt x="427177" y="337820"/>
                </a:lnTo>
                <a:lnTo>
                  <a:pt x="427177" y="335280"/>
                </a:lnTo>
                <a:lnTo>
                  <a:pt x="427177" y="331470"/>
                </a:lnTo>
                <a:lnTo>
                  <a:pt x="427177" y="326390"/>
                </a:lnTo>
                <a:lnTo>
                  <a:pt x="426351" y="325120"/>
                </a:lnTo>
                <a:lnTo>
                  <a:pt x="425538" y="325120"/>
                </a:lnTo>
                <a:lnTo>
                  <a:pt x="424980" y="324027"/>
                </a:lnTo>
                <a:lnTo>
                  <a:pt x="424980" y="330200"/>
                </a:lnTo>
                <a:lnTo>
                  <a:pt x="424967" y="331470"/>
                </a:lnTo>
                <a:lnTo>
                  <a:pt x="424802" y="330200"/>
                </a:lnTo>
                <a:lnTo>
                  <a:pt x="424980" y="330200"/>
                </a:lnTo>
                <a:lnTo>
                  <a:pt x="424980" y="324027"/>
                </a:lnTo>
                <a:lnTo>
                  <a:pt x="424891" y="323850"/>
                </a:lnTo>
                <a:lnTo>
                  <a:pt x="422249" y="327660"/>
                </a:lnTo>
                <a:lnTo>
                  <a:pt x="421487" y="327482"/>
                </a:lnTo>
                <a:lnTo>
                  <a:pt x="421487" y="332740"/>
                </a:lnTo>
                <a:lnTo>
                  <a:pt x="419646" y="334010"/>
                </a:lnTo>
                <a:lnTo>
                  <a:pt x="420014" y="337820"/>
                </a:lnTo>
                <a:lnTo>
                  <a:pt x="418477" y="339090"/>
                </a:lnTo>
                <a:lnTo>
                  <a:pt x="415696" y="339090"/>
                </a:lnTo>
                <a:lnTo>
                  <a:pt x="415696" y="341630"/>
                </a:lnTo>
                <a:lnTo>
                  <a:pt x="415366" y="345440"/>
                </a:lnTo>
                <a:lnTo>
                  <a:pt x="414261" y="347980"/>
                </a:lnTo>
                <a:lnTo>
                  <a:pt x="413359" y="350520"/>
                </a:lnTo>
                <a:lnTo>
                  <a:pt x="413232" y="350469"/>
                </a:lnTo>
                <a:lnTo>
                  <a:pt x="413232" y="353060"/>
                </a:lnTo>
                <a:lnTo>
                  <a:pt x="412496" y="355600"/>
                </a:lnTo>
                <a:lnTo>
                  <a:pt x="412724" y="358140"/>
                </a:lnTo>
                <a:lnTo>
                  <a:pt x="411937" y="359410"/>
                </a:lnTo>
                <a:lnTo>
                  <a:pt x="410743" y="359410"/>
                </a:lnTo>
                <a:lnTo>
                  <a:pt x="410743" y="361950"/>
                </a:lnTo>
                <a:lnTo>
                  <a:pt x="409651" y="368300"/>
                </a:lnTo>
                <a:lnTo>
                  <a:pt x="408266" y="372110"/>
                </a:lnTo>
                <a:lnTo>
                  <a:pt x="406234" y="370840"/>
                </a:lnTo>
                <a:lnTo>
                  <a:pt x="404837" y="368401"/>
                </a:lnTo>
                <a:lnTo>
                  <a:pt x="404837" y="373380"/>
                </a:lnTo>
                <a:lnTo>
                  <a:pt x="404266" y="375920"/>
                </a:lnTo>
                <a:lnTo>
                  <a:pt x="403047" y="377190"/>
                </a:lnTo>
                <a:lnTo>
                  <a:pt x="402310" y="386080"/>
                </a:lnTo>
                <a:lnTo>
                  <a:pt x="401332" y="396240"/>
                </a:lnTo>
                <a:lnTo>
                  <a:pt x="399872" y="407670"/>
                </a:lnTo>
                <a:lnTo>
                  <a:pt x="397738" y="416560"/>
                </a:lnTo>
                <a:lnTo>
                  <a:pt x="396811" y="418947"/>
                </a:lnTo>
                <a:lnTo>
                  <a:pt x="396811" y="449580"/>
                </a:lnTo>
                <a:lnTo>
                  <a:pt x="395363" y="467360"/>
                </a:lnTo>
                <a:lnTo>
                  <a:pt x="395020" y="473710"/>
                </a:lnTo>
                <a:lnTo>
                  <a:pt x="394893" y="477520"/>
                </a:lnTo>
                <a:lnTo>
                  <a:pt x="395008" y="486410"/>
                </a:lnTo>
                <a:lnTo>
                  <a:pt x="391388" y="494030"/>
                </a:lnTo>
                <a:lnTo>
                  <a:pt x="387426" y="501650"/>
                </a:lnTo>
                <a:lnTo>
                  <a:pt x="382536" y="508000"/>
                </a:lnTo>
                <a:lnTo>
                  <a:pt x="376148" y="511810"/>
                </a:lnTo>
                <a:lnTo>
                  <a:pt x="375500" y="494030"/>
                </a:lnTo>
                <a:lnTo>
                  <a:pt x="375526" y="490220"/>
                </a:lnTo>
                <a:lnTo>
                  <a:pt x="376123" y="483870"/>
                </a:lnTo>
                <a:lnTo>
                  <a:pt x="377190" y="472440"/>
                </a:lnTo>
                <a:lnTo>
                  <a:pt x="380212" y="452120"/>
                </a:lnTo>
                <a:lnTo>
                  <a:pt x="383184" y="434340"/>
                </a:lnTo>
                <a:lnTo>
                  <a:pt x="384098" y="436880"/>
                </a:lnTo>
                <a:lnTo>
                  <a:pt x="387642" y="436880"/>
                </a:lnTo>
                <a:lnTo>
                  <a:pt x="386448" y="449580"/>
                </a:lnTo>
                <a:lnTo>
                  <a:pt x="385660" y="462280"/>
                </a:lnTo>
                <a:lnTo>
                  <a:pt x="385038" y="476250"/>
                </a:lnTo>
                <a:lnTo>
                  <a:pt x="384314" y="488950"/>
                </a:lnTo>
                <a:lnTo>
                  <a:pt x="386511" y="476250"/>
                </a:lnTo>
                <a:lnTo>
                  <a:pt x="388099" y="462280"/>
                </a:lnTo>
                <a:lnTo>
                  <a:pt x="389255" y="448310"/>
                </a:lnTo>
                <a:lnTo>
                  <a:pt x="390093" y="434340"/>
                </a:lnTo>
                <a:lnTo>
                  <a:pt x="392734" y="431800"/>
                </a:lnTo>
                <a:lnTo>
                  <a:pt x="394893" y="429260"/>
                </a:lnTo>
                <a:lnTo>
                  <a:pt x="396265" y="425450"/>
                </a:lnTo>
                <a:lnTo>
                  <a:pt x="395198" y="433070"/>
                </a:lnTo>
                <a:lnTo>
                  <a:pt x="394855" y="440690"/>
                </a:lnTo>
                <a:lnTo>
                  <a:pt x="396811" y="449580"/>
                </a:lnTo>
                <a:lnTo>
                  <a:pt x="396811" y="418947"/>
                </a:lnTo>
                <a:lnTo>
                  <a:pt x="395757" y="421640"/>
                </a:lnTo>
                <a:lnTo>
                  <a:pt x="391922" y="427990"/>
                </a:lnTo>
                <a:lnTo>
                  <a:pt x="387654" y="431800"/>
                </a:lnTo>
                <a:lnTo>
                  <a:pt x="384365" y="429260"/>
                </a:lnTo>
                <a:lnTo>
                  <a:pt x="383400" y="425450"/>
                </a:lnTo>
                <a:lnTo>
                  <a:pt x="385749" y="416560"/>
                </a:lnTo>
                <a:lnTo>
                  <a:pt x="386448" y="412750"/>
                </a:lnTo>
                <a:lnTo>
                  <a:pt x="388543" y="401320"/>
                </a:lnTo>
                <a:lnTo>
                  <a:pt x="395109" y="367030"/>
                </a:lnTo>
                <a:lnTo>
                  <a:pt x="398284" y="373380"/>
                </a:lnTo>
                <a:lnTo>
                  <a:pt x="397725" y="383540"/>
                </a:lnTo>
                <a:lnTo>
                  <a:pt x="395808" y="393700"/>
                </a:lnTo>
                <a:lnTo>
                  <a:pt x="394881" y="403860"/>
                </a:lnTo>
                <a:lnTo>
                  <a:pt x="397103" y="400050"/>
                </a:lnTo>
                <a:lnTo>
                  <a:pt x="398538" y="393700"/>
                </a:lnTo>
                <a:lnTo>
                  <a:pt x="399554" y="386080"/>
                </a:lnTo>
                <a:lnTo>
                  <a:pt x="400507" y="378460"/>
                </a:lnTo>
                <a:lnTo>
                  <a:pt x="400913" y="375920"/>
                </a:lnTo>
                <a:lnTo>
                  <a:pt x="400900" y="370840"/>
                </a:lnTo>
                <a:lnTo>
                  <a:pt x="403796" y="370840"/>
                </a:lnTo>
                <a:lnTo>
                  <a:pt x="404837" y="373380"/>
                </a:lnTo>
                <a:lnTo>
                  <a:pt x="404837" y="368401"/>
                </a:lnTo>
                <a:lnTo>
                  <a:pt x="404837" y="363220"/>
                </a:lnTo>
                <a:lnTo>
                  <a:pt x="406996" y="363220"/>
                </a:lnTo>
                <a:lnTo>
                  <a:pt x="406895" y="361950"/>
                </a:lnTo>
                <a:lnTo>
                  <a:pt x="406819" y="360616"/>
                </a:lnTo>
                <a:lnTo>
                  <a:pt x="407619" y="359410"/>
                </a:lnTo>
                <a:lnTo>
                  <a:pt x="410743" y="361950"/>
                </a:lnTo>
                <a:lnTo>
                  <a:pt x="410743" y="359410"/>
                </a:lnTo>
                <a:lnTo>
                  <a:pt x="409702" y="359410"/>
                </a:lnTo>
                <a:lnTo>
                  <a:pt x="409867" y="356870"/>
                </a:lnTo>
                <a:lnTo>
                  <a:pt x="409765" y="353377"/>
                </a:lnTo>
                <a:lnTo>
                  <a:pt x="409625" y="351790"/>
                </a:lnTo>
                <a:lnTo>
                  <a:pt x="411010" y="353060"/>
                </a:lnTo>
                <a:lnTo>
                  <a:pt x="411670" y="354330"/>
                </a:lnTo>
                <a:lnTo>
                  <a:pt x="413232" y="353060"/>
                </a:lnTo>
                <a:lnTo>
                  <a:pt x="413232" y="350469"/>
                </a:lnTo>
                <a:lnTo>
                  <a:pt x="410654" y="349250"/>
                </a:lnTo>
                <a:lnTo>
                  <a:pt x="408368" y="345440"/>
                </a:lnTo>
                <a:lnTo>
                  <a:pt x="409600" y="341630"/>
                </a:lnTo>
                <a:lnTo>
                  <a:pt x="411099" y="342900"/>
                </a:lnTo>
                <a:lnTo>
                  <a:pt x="411734" y="341630"/>
                </a:lnTo>
                <a:lnTo>
                  <a:pt x="412369" y="340360"/>
                </a:lnTo>
                <a:lnTo>
                  <a:pt x="412775" y="337820"/>
                </a:lnTo>
                <a:lnTo>
                  <a:pt x="413766" y="339090"/>
                </a:lnTo>
                <a:lnTo>
                  <a:pt x="415696" y="341630"/>
                </a:lnTo>
                <a:lnTo>
                  <a:pt x="415696" y="339090"/>
                </a:lnTo>
                <a:lnTo>
                  <a:pt x="413905" y="339090"/>
                </a:lnTo>
                <a:lnTo>
                  <a:pt x="413727" y="337820"/>
                </a:lnTo>
                <a:lnTo>
                  <a:pt x="412521" y="328930"/>
                </a:lnTo>
                <a:lnTo>
                  <a:pt x="416636" y="327660"/>
                </a:lnTo>
                <a:lnTo>
                  <a:pt x="418084" y="330200"/>
                </a:lnTo>
                <a:lnTo>
                  <a:pt x="420306" y="330200"/>
                </a:lnTo>
                <a:lnTo>
                  <a:pt x="421487" y="332740"/>
                </a:lnTo>
                <a:lnTo>
                  <a:pt x="421487" y="327482"/>
                </a:lnTo>
                <a:lnTo>
                  <a:pt x="417017" y="326390"/>
                </a:lnTo>
                <a:lnTo>
                  <a:pt x="417525" y="320040"/>
                </a:lnTo>
                <a:lnTo>
                  <a:pt x="417626" y="318770"/>
                </a:lnTo>
                <a:lnTo>
                  <a:pt x="419087" y="316230"/>
                </a:lnTo>
                <a:lnTo>
                  <a:pt x="421741" y="317500"/>
                </a:lnTo>
                <a:lnTo>
                  <a:pt x="422998" y="314960"/>
                </a:lnTo>
                <a:lnTo>
                  <a:pt x="423672" y="316230"/>
                </a:lnTo>
                <a:lnTo>
                  <a:pt x="424205" y="317500"/>
                </a:lnTo>
                <a:lnTo>
                  <a:pt x="425577" y="317500"/>
                </a:lnTo>
                <a:lnTo>
                  <a:pt x="426097" y="316230"/>
                </a:lnTo>
                <a:lnTo>
                  <a:pt x="426783" y="314960"/>
                </a:lnTo>
                <a:lnTo>
                  <a:pt x="427177" y="316230"/>
                </a:lnTo>
                <a:lnTo>
                  <a:pt x="427177" y="314960"/>
                </a:lnTo>
                <a:lnTo>
                  <a:pt x="427177" y="313690"/>
                </a:lnTo>
                <a:lnTo>
                  <a:pt x="427177" y="311150"/>
                </a:lnTo>
                <a:lnTo>
                  <a:pt x="427177" y="309880"/>
                </a:lnTo>
                <a:lnTo>
                  <a:pt x="426466" y="308610"/>
                </a:lnTo>
                <a:lnTo>
                  <a:pt x="425348" y="307340"/>
                </a:lnTo>
                <a:lnTo>
                  <a:pt x="424891" y="306070"/>
                </a:lnTo>
                <a:lnTo>
                  <a:pt x="424180" y="308610"/>
                </a:lnTo>
                <a:lnTo>
                  <a:pt x="421894" y="309880"/>
                </a:lnTo>
                <a:lnTo>
                  <a:pt x="421944" y="312420"/>
                </a:lnTo>
                <a:lnTo>
                  <a:pt x="420674" y="313690"/>
                </a:lnTo>
                <a:lnTo>
                  <a:pt x="420001" y="311150"/>
                </a:lnTo>
                <a:lnTo>
                  <a:pt x="419150" y="311150"/>
                </a:lnTo>
                <a:lnTo>
                  <a:pt x="417499" y="307340"/>
                </a:lnTo>
                <a:lnTo>
                  <a:pt x="417360" y="307022"/>
                </a:lnTo>
                <a:lnTo>
                  <a:pt x="417271" y="307340"/>
                </a:lnTo>
                <a:lnTo>
                  <a:pt x="413283" y="298450"/>
                </a:lnTo>
                <a:lnTo>
                  <a:pt x="414223" y="303530"/>
                </a:lnTo>
                <a:lnTo>
                  <a:pt x="415518" y="308610"/>
                </a:lnTo>
                <a:lnTo>
                  <a:pt x="416864" y="311861"/>
                </a:lnTo>
                <a:lnTo>
                  <a:pt x="416979" y="313690"/>
                </a:lnTo>
                <a:lnTo>
                  <a:pt x="416864" y="314960"/>
                </a:lnTo>
                <a:lnTo>
                  <a:pt x="416318" y="315569"/>
                </a:lnTo>
                <a:lnTo>
                  <a:pt x="416318" y="323850"/>
                </a:lnTo>
                <a:lnTo>
                  <a:pt x="413258" y="325120"/>
                </a:lnTo>
                <a:lnTo>
                  <a:pt x="412318" y="327660"/>
                </a:lnTo>
                <a:lnTo>
                  <a:pt x="411365" y="327660"/>
                </a:lnTo>
                <a:lnTo>
                  <a:pt x="411365" y="332740"/>
                </a:lnTo>
                <a:lnTo>
                  <a:pt x="411035" y="335280"/>
                </a:lnTo>
                <a:lnTo>
                  <a:pt x="410972" y="337820"/>
                </a:lnTo>
                <a:lnTo>
                  <a:pt x="409321" y="339090"/>
                </a:lnTo>
                <a:lnTo>
                  <a:pt x="408051" y="339090"/>
                </a:lnTo>
                <a:lnTo>
                  <a:pt x="407606" y="337820"/>
                </a:lnTo>
                <a:lnTo>
                  <a:pt x="406958" y="336550"/>
                </a:lnTo>
                <a:lnTo>
                  <a:pt x="406920" y="334010"/>
                </a:lnTo>
                <a:lnTo>
                  <a:pt x="406920" y="341630"/>
                </a:lnTo>
                <a:lnTo>
                  <a:pt x="406831" y="342074"/>
                </a:lnTo>
                <a:lnTo>
                  <a:pt x="406831" y="350520"/>
                </a:lnTo>
                <a:lnTo>
                  <a:pt x="406793" y="354330"/>
                </a:lnTo>
                <a:lnTo>
                  <a:pt x="406057" y="356870"/>
                </a:lnTo>
                <a:lnTo>
                  <a:pt x="404545" y="359410"/>
                </a:lnTo>
                <a:lnTo>
                  <a:pt x="400735" y="360616"/>
                </a:lnTo>
                <a:lnTo>
                  <a:pt x="403618" y="364490"/>
                </a:lnTo>
                <a:lnTo>
                  <a:pt x="401828" y="368300"/>
                </a:lnTo>
                <a:lnTo>
                  <a:pt x="398462" y="367030"/>
                </a:lnTo>
                <a:lnTo>
                  <a:pt x="397700" y="364490"/>
                </a:lnTo>
                <a:lnTo>
                  <a:pt x="396925" y="361950"/>
                </a:lnTo>
                <a:lnTo>
                  <a:pt x="398208" y="356870"/>
                </a:lnTo>
                <a:lnTo>
                  <a:pt x="399834" y="359410"/>
                </a:lnTo>
                <a:lnTo>
                  <a:pt x="400519" y="360324"/>
                </a:lnTo>
                <a:lnTo>
                  <a:pt x="400126" y="356870"/>
                </a:lnTo>
                <a:lnTo>
                  <a:pt x="399542" y="351790"/>
                </a:lnTo>
                <a:lnTo>
                  <a:pt x="400164" y="350520"/>
                </a:lnTo>
                <a:lnTo>
                  <a:pt x="401408" y="347980"/>
                </a:lnTo>
                <a:lnTo>
                  <a:pt x="402590" y="350520"/>
                </a:lnTo>
                <a:lnTo>
                  <a:pt x="405003" y="351790"/>
                </a:lnTo>
                <a:lnTo>
                  <a:pt x="406831" y="350520"/>
                </a:lnTo>
                <a:lnTo>
                  <a:pt x="406831" y="342074"/>
                </a:lnTo>
                <a:lnTo>
                  <a:pt x="406412" y="344170"/>
                </a:lnTo>
                <a:lnTo>
                  <a:pt x="405549" y="345440"/>
                </a:lnTo>
                <a:lnTo>
                  <a:pt x="404825" y="347980"/>
                </a:lnTo>
                <a:lnTo>
                  <a:pt x="402209" y="345440"/>
                </a:lnTo>
                <a:lnTo>
                  <a:pt x="403174" y="341630"/>
                </a:lnTo>
                <a:lnTo>
                  <a:pt x="403491" y="340360"/>
                </a:lnTo>
                <a:lnTo>
                  <a:pt x="404520" y="339090"/>
                </a:lnTo>
                <a:lnTo>
                  <a:pt x="405803" y="339090"/>
                </a:lnTo>
                <a:lnTo>
                  <a:pt x="406082" y="340360"/>
                </a:lnTo>
                <a:lnTo>
                  <a:pt x="406920" y="341630"/>
                </a:lnTo>
                <a:lnTo>
                  <a:pt x="406920" y="334010"/>
                </a:lnTo>
                <a:lnTo>
                  <a:pt x="406908" y="332740"/>
                </a:lnTo>
                <a:lnTo>
                  <a:pt x="408609" y="332740"/>
                </a:lnTo>
                <a:lnTo>
                  <a:pt x="408063" y="328930"/>
                </a:lnTo>
                <a:lnTo>
                  <a:pt x="409206" y="330200"/>
                </a:lnTo>
                <a:lnTo>
                  <a:pt x="410464" y="331470"/>
                </a:lnTo>
                <a:lnTo>
                  <a:pt x="411365" y="332740"/>
                </a:lnTo>
                <a:lnTo>
                  <a:pt x="411365" y="327660"/>
                </a:lnTo>
                <a:lnTo>
                  <a:pt x="408863" y="327660"/>
                </a:lnTo>
                <a:lnTo>
                  <a:pt x="408952" y="321310"/>
                </a:lnTo>
                <a:lnTo>
                  <a:pt x="410629" y="318770"/>
                </a:lnTo>
                <a:lnTo>
                  <a:pt x="412216" y="318770"/>
                </a:lnTo>
                <a:lnTo>
                  <a:pt x="413588" y="321310"/>
                </a:lnTo>
                <a:lnTo>
                  <a:pt x="415531" y="320040"/>
                </a:lnTo>
                <a:lnTo>
                  <a:pt x="416318" y="323850"/>
                </a:lnTo>
                <a:lnTo>
                  <a:pt x="416318" y="315569"/>
                </a:lnTo>
                <a:lnTo>
                  <a:pt x="415721" y="316230"/>
                </a:lnTo>
                <a:lnTo>
                  <a:pt x="413512" y="316230"/>
                </a:lnTo>
                <a:lnTo>
                  <a:pt x="412559" y="313690"/>
                </a:lnTo>
                <a:lnTo>
                  <a:pt x="411594" y="311150"/>
                </a:lnTo>
                <a:lnTo>
                  <a:pt x="413181" y="309880"/>
                </a:lnTo>
                <a:lnTo>
                  <a:pt x="413435" y="306070"/>
                </a:lnTo>
                <a:lnTo>
                  <a:pt x="410641" y="311150"/>
                </a:lnTo>
                <a:lnTo>
                  <a:pt x="406527" y="314058"/>
                </a:lnTo>
                <a:lnTo>
                  <a:pt x="408495" y="316230"/>
                </a:lnTo>
                <a:lnTo>
                  <a:pt x="409752" y="313690"/>
                </a:lnTo>
                <a:lnTo>
                  <a:pt x="409054" y="316230"/>
                </a:lnTo>
                <a:lnTo>
                  <a:pt x="407746" y="318770"/>
                </a:lnTo>
                <a:lnTo>
                  <a:pt x="406501" y="321310"/>
                </a:lnTo>
                <a:lnTo>
                  <a:pt x="406361" y="321310"/>
                </a:lnTo>
                <a:lnTo>
                  <a:pt x="406361" y="325120"/>
                </a:lnTo>
                <a:lnTo>
                  <a:pt x="405752" y="327660"/>
                </a:lnTo>
                <a:lnTo>
                  <a:pt x="405257" y="331470"/>
                </a:lnTo>
                <a:lnTo>
                  <a:pt x="403644" y="334010"/>
                </a:lnTo>
                <a:lnTo>
                  <a:pt x="400278" y="333006"/>
                </a:lnTo>
                <a:lnTo>
                  <a:pt x="400278" y="336550"/>
                </a:lnTo>
                <a:lnTo>
                  <a:pt x="401878" y="339090"/>
                </a:lnTo>
                <a:lnTo>
                  <a:pt x="400291" y="341630"/>
                </a:lnTo>
                <a:lnTo>
                  <a:pt x="399021" y="340880"/>
                </a:lnTo>
                <a:lnTo>
                  <a:pt x="399021" y="347980"/>
                </a:lnTo>
                <a:lnTo>
                  <a:pt x="398627" y="349250"/>
                </a:lnTo>
                <a:lnTo>
                  <a:pt x="397192" y="350520"/>
                </a:lnTo>
                <a:lnTo>
                  <a:pt x="395719" y="348056"/>
                </a:lnTo>
                <a:lnTo>
                  <a:pt x="395719" y="353060"/>
                </a:lnTo>
                <a:lnTo>
                  <a:pt x="395351" y="355600"/>
                </a:lnTo>
                <a:lnTo>
                  <a:pt x="395224" y="358140"/>
                </a:lnTo>
                <a:lnTo>
                  <a:pt x="395363" y="360680"/>
                </a:lnTo>
                <a:lnTo>
                  <a:pt x="393458" y="361911"/>
                </a:lnTo>
                <a:lnTo>
                  <a:pt x="393458" y="368300"/>
                </a:lnTo>
                <a:lnTo>
                  <a:pt x="390474" y="373380"/>
                </a:lnTo>
                <a:lnTo>
                  <a:pt x="389521" y="377190"/>
                </a:lnTo>
                <a:lnTo>
                  <a:pt x="388099" y="383540"/>
                </a:lnTo>
                <a:lnTo>
                  <a:pt x="386778" y="391160"/>
                </a:lnTo>
                <a:lnTo>
                  <a:pt x="385546" y="397510"/>
                </a:lnTo>
                <a:lnTo>
                  <a:pt x="384378" y="403860"/>
                </a:lnTo>
                <a:lnTo>
                  <a:pt x="383540" y="405206"/>
                </a:lnTo>
                <a:lnTo>
                  <a:pt x="383540" y="412750"/>
                </a:lnTo>
                <a:lnTo>
                  <a:pt x="381965" y="416560"/>
                </a:lnTo>
                <a:lnTo>
                  <a:pt x="381114" y="422910"/>
                </a:lnTo>
                <a:lnTo>
                  <a:pt x="381673" y="427990"/>
                </a:lnTo>
                <a:lnTo>
                  <a:pt x="379907" y="438150"/>
                </a:lnTo>
                <a:lnTo>
                  <a:pt x="377774" y="450850"/>
                </a:lnTo>
                <a:lnTo>
                  <a:pt x="375793" y="462280"/>
                </a:lnTo>
                <a:lnTo>
                  <a:pt x="374484" y="473710"/>
                </a:lnTo>
                <a:lnTo>
                  <a:pt x="370865" y="483870"/>
                </a:lnTo>
                <a:lnTo>
                  <a:pt x="367880" y="487680"/>
                </a:lnTo>
                <a:lnTo>
                  <a:pt x="360959" y="494030"/>
                </a:lnTo>
                <a:lnTo>
                  <a:pt x="359714" y="473710"/>
                </a:lnTo>
                <a:lnTo>
                  <a:pt x="361137" y="459740"/>
                </a:lnTo>
                <a:lnTo>
                  <a:pt x="361772" y="453390"/>
                </a:lnTo>
                <a:lnTo>
                  <a:pt x="365887" y="435610"/>
                </a:lnTo>
                <a:lnTo>
                  <a:pt x="370776" y="419100"/>
                </a:lnTo>
                <a:lnTo>
                  <a:pt x="371233" y="420370"/>
                </a:lnTo>
                <a:lnTo>
                  <a:pt x="374040" y="420370"/>
                </a:lnTo>
                <a:lnTo>
                  <a:pt x="372681" y="433070"/>
                </a:lnTo>
                <a:lnTo>
                  <a:pt x="371170" y="443230"/>
                </a:lnTo>
                <a:lnTo>
                  <a:pt x="369684" y="454660"/>
                </a:lnTo>
                <a:lnTo>
                  <a:pt x="368401" y="467360"/>
                </a:lnTo>
                <a:lnTo>
                  <a:pt x="371386" y="455930"/>
                </a:lnTo>
                <a:lnTo>
                  <a:pt x="373583" y="444500"/>
                </a:lnTo>
                <a:lnTo>
                  <a:pt x="375234" y="433070"/>
                </a:lnTo>
                <a:lnTo>
                  <a:pt x="376580" y="420370"/>
                </a:lnTo>
                <a:lnTo>
                  <a:pt x="378028" y="419100"/>
                </a:lnTo>
                <a:lnTo>
                  <a:pt x="380707" y="416560"/>
                </a:lnTo>
                <a:lnTo>
                  <a:pt x="382054" y="415290"/>
                </a:lnTo>
                <a:lnTo>
                  <a:pt x="383540" y="412750"/>
                </a:lnTo>
                <a:lnTo>
                  <a:pt x="383540" y="405206"/>
                </a:lnTo>
                <a:lnTo>
                  <a:pt x="381203" y="408940"/>
                </a:lnTo>
                <a:lnTo>
                  <a:pt x="376783" y="415290"/>
                </a:lnTo>
                <a:lnTo>
                  <a:pt x="372973" y="416560"/>
                </a:lnTo>
                <a:lnTo>
                  <a:pt x="372389" y="412750"/>
                </a:lnTo>
                <a:lnTo>
                  <a:pt x="371614" y="407670"/>
                </a:lnTo>
                <a:lnTo>
                  <a:pt x="372491" y="402590"/>
                </a:lnTo>
                <a:lnTo>
                  <a:pt x="373989" y="397510"/>
                </a:lnTo>
                <a:lnTo>
                  <a:pt x="374370" y="396240"/>
                </a:lnTo>
                <a:lnTo>
                  <a:pt x="376720" y="388620"/>
                </a:lnTo>
                <a:lnTo>
                  <a:pt x="379018" y="382270"/>
                </a:lnTo>
                <a:lnTo>
                  <a:pt x="382130" y="373380"/>
                </a:lnTo>
                <a:lnTo>
                  <a:pt x="387159" y="365760"/>
                </a:lnTo>
                <a:lnTo>
                  <a:pt x="389293" y="359410"/>
                </a:lnTo>
                <a:lnTo>
                  <a:pt x="387591" y="370840"/>
                </a:lnTo>
                <a:lnTo>
                  <a:pt x="380860" y="389890"/>
                </a:lnTo>
                <a:lnTo>
                  <a:pt x="377888" y="400050"/>
                </a:lnTo>
                <a:lnTo>
                  <a:pt x="382155" y="392430"/>
                </a:lnTo>
                <a:lnTo>
                  <a:pt x="385711" y="383540"/>
                </a:lnTo>
                <a:lnTo>
                  <a:pt x="388861" y="373380"/>
                </a:lnTo>
                <a:lnTo>
                  <a:pt x="391883" y="364490"/>
                </a:lnTo>
                <a:lnTo>
                  <a:pt x="393458" y="368300"/>
                </a:lnTo>
                <a:lnTo>
                  <a:pt x="393458" y="361911"/>
                </a:lnTo>
                <a:lnTo>
                  <a:pt x="392188" y="359410"/>
                </a:lnTo>
                <a:lnTo>
                  <a:pt x="390385" y="355600"/>
                </a:lnTo>
                <a:lnTo>
                  <a:pt x="391274" y="350520"/>
                </a:lnTo>
                <a:lnTo>
                  <a:pt x="391731" y="347980"/>
                </a:lnTo>
                <a:lnTo>
                  <a:pt x="391947" y="346710"/>
                </a:lnTo>
                <a:lnTo>
                  <a:pt x="391756" y="342900"/>
                </a:lnTo>
                <a:lnTo>
                  <a:pt x="393319" y="346710"/>
                </a:lnTo>
                <a:lnTo>
                  <a:pt x="393369" y="351790"/>
                </a:lnTo>
                <a:lnTo>
                  <a:pt x="395719" y="353060"/>
                </a:lnTo>
                <a:lnTo>
                  <a:pt x="395719" y="348056"/>
                </a:lnTo>
                <a:lnTo>
                  <a:pt x="393661" y="342900"/>
                </a:lnTo>
                <a:lnTo>
                  <a:pt x="394487" y="339090"/>
                </a:lnTo>
                <a:lnTo>
                  <a:pt x="396240" y="341630"/>
                </a:lnTo>
                <a:lnTo>
                  <a:pt x="397433" y="344170"/>
                </a:lnTo>
                <a:lnTo>
                  <a:pt x="399008" y="345440"/>
                </a:lnTo>
                <a:lnTo>
                  <a:pt x="399021" y="347980"/>
                </a:lnTo>
                <a:lnTo>
                  <a:pt x="399021" y="340880"/>
                </a:lnTo>
                <a:lnTo>
                  <a:pt x="398170" y="340360"/>
                </a:lnTo>
                <a:lnTo>
                  <a:pt x="397878" y="339090"/>
                </a:lnTo>
                <a:lnTo>
                  <a:pt x="397586" y="337820"/>
                </a:lnTo>
                <a:lnTo>
                  <a:pt x="396989" y="335280"/>
                </a:lnTo>
                <a:lnTo>
                  <a:pt x="397408" y="334010"/>
                </a:lnTo>
                <a:lnTo>
                  <a:pt x="398221" y="331470"/>
                </a:lnTo>
                <a:lnTo>
                  <a:pt x="399542" y="332282"/>
                </a:lnTo>
                <a:lnTo>
                  <a:pt x="399923" y="331470"/>
                </a:lnTo>
                <a:lnTo>
                  <a:pt x="401650" y="327660"/>
                </a:lnTo>
                <a:lnTo>
                  <a:pt x="401472" y="324497"/>
                </a:lnTo>
                <a:lnTo>
                  <a:pt x="399656" y="327660"/>
                </a:lnTo>
                <a:lnTo>
                  <a:pt x="398640" y="327660"/>
                </a:lnTo>
                <a:lnTo>
                  <a:pt x="398526" y="326390"/>
                </a:lnTo>
                <a:lnTo>
                  <a:pt x="395947" y="326390"/>
                </a:lnTo>
                <a:lnTo>
                  <a:pt x="395782" y="327660"/>
                </a:lnTo>
                <a:lnTo>
                  <a:pt x="394766" y="327660"/>
                </a:lnTo>
                <a:lnTo>
                  <a:pt x="393992" y="328930"/>
                </a:lnTo>
                <a:lnTo>
                  <a:pt x="393865" y="332740"/>
                </a:lnTo>
                <a:lnTo>
                  <a:pt x="393192" y="334010"/>
                </a:lnTo>
                <a:lnTo>
                  <a:pt x="390461" y="334010"/>
                </a:lnTo>
                <a:lnTo>
                  <a:pt x="390461" y="337820"/>
                </a:lnTo>
                <a:lnTo>
                  <a:pt x="388785" y="341630"/>
                </a:lnTo>
                <a:lnTo>
                  <a:pt x="386765" y="345440"/>
                </a:lnTo>
                <a:lnTo>
                  <a:pt x="383857" y="347980"/>
                </a:lnTo>
                <a:lnTo>
                  <a:pt x="384784" y="349250"/>
                </a:lnTo>
                <a:lnTo>
                  <a:pt x="385826" y="347980"/>
                </a:lnTo>
                <a:lnTo>
                  <a:pt x="386918" y="347980"/>
                </a:lnTo>
                <a:lnTo>
                  <a:pt x="381889" y="355600"/>
                </a:lnTo>
                <a:lnTo>
                  <a:pt x="377075" y="364490"/>
                </a:lnTo>
                <a:lnTo>
                  <a:pt x="372668" y="372110"/>
                </a:lnTo>
                <a:lnTo>
                  <a:pt x="368896" y="382270"/>
                </a:lnTo>
                <a:lnTo>
                  <a:pt x="373545" y="373380"/>
                </a:lnTo>
                <a:lnTo>
                  <a:pt x="383463" y="359410"/>
                </a:lnTo>
                <a:lnTo>
                  <a:pt x="388086" y="350520"/>
                </a:lnTo>
                <a:lnTo>
                  <a:pt x="389420" y="355600"/>
                </a:lnTo>
                <a:lnTo>
                  <a:pt x="386397" y="360680"/>
                </a:lnTo>
                <a:lnTo>
                  <a:pt x="384797" y="363220"/>
                </a:lnTo>
                <a:lnTo>
                  <a:pt x="377875" y="377190"/>
                </a:lnTo>
                <a:lnTo>
                  <a:pt x="374802" y="384810"/>
                </a:lnTo>
                <a:lnTo>
                  <a:pt x="372846" y="392430"/>
                </a:lnTo>
                <a:lnTo>
                  <a:pt x="370090" y="394970"/>
                </a:lnTo>
                <a:lnTo>
                  <a:pt x="369735" y="395249"/>
                </a:lnTo>
                <a:lnTo>
                  <a:pt x="369735" y="401320"/>
                </a:lnTo>
                <a:lnTo>
                  <a:pt x="365328" y="414020"/>
                </a:lnTo>
                <a:lnTo>
                  <a:pt x="360578" y="426720"/>
                </a:lnTo>
                <a:lnTo>
                  <a:pt x="355688" y="439420"/>
                </a:lnTo>
                <a:lnTo>
                  <a:pt x="350913" y="452120"/>
                </a:lnTo>
                <a:lnTo>
                  <a:pt x="356044" y="443230"/>
                </a:lnTo>
                <a:lnTo>
                  <a:pt x="360553" y="433070"/>
                </a:lnTo>
                <a:lnTo>
                  <a:pt x="364871" y="422910"/>
                </a:lnTo>
                <a:lnTo>
                  <a:pt x="369417" y="412750"/>
                </a:lnTo>
                <a:lnTo>
                  <a:pt x="366852" y="422910"/>
                </a:lnTo>
                <a:lnTo>
                  <a:pt x="363880" y="434340"/>
                </a:lnTo>
                <a:lnTo>
                  <a:pt x="361022" y="444500"/>
                </a:lnTo>
                <a:lnTo>
                  <a:pt x="358813" y="455930"/>
                </a:lnTo>
                <a:lnTo>
                  <a:pt x="354634" y="462280"/>
                </a:lnTo>
                <a:lnTo>
                  <a:pt x="348983" y="468630"/>
                </a:lnTo>
                <a:lnTo>
                  <a:pt x="344792" y="468630"/>
                </a:lnTo>
                <a:lnTo>
                  <a:pt x="346710" y="449580"/>
                </a:lnTo>
                <a:lnTo>
                  <a:pt x="350621" y="433070"/>
                </a:lnTo>
                <a:lnTo>
                  <a:pt x="351218" y="430530"/>
                </a:lnTo>
                <a:lnTo>
                  <a:pt x="358749" y="414020"/>
                </a:lnTo>
                <a:lnTo>
                  <a:pt x="369735" y="401320"/>
                </a:lnTo>
                <a:lnTo>
                  <a:pt x="369735" y="395249"/>
                </a:lnTo>
                <a:lnTo>
                  <a:pt x="366788" y="397510"/>
                </a:lnTo>
                <a:lnTo>
                  <a:pt x="364515" y="397510"/>
                </a:lnTo>
                <a:lnTo>
                  <a:pt x="364515" y="401320"/>
                </a:lnTo>
                <a:lnTo>
                  <a:pt x="360641" y="406400"/>
                </a:lnTo>
                <a:lnTo>
                  <a:pt x="356349" y="412750"/>
                </a:lnTo>
                <a:lnTo>
                  <a:pt x="352475" y="420370"/>
                </a:lnTo>
                <a:lnTo>
                  <a:pt x="349834" y="426720"/>
                </a:lnTo>
                <a:lnTo>
                  <a:pt x="346341" y="433070"/>
                </a:lnTo>
                <a:lnTo>
                  <a:pt x="341147" y="438150"/>
                </a:lnTo>
                <a:lnTo>
                  <a:pt x="335521" y="443230"/>
                </a:lnTo>
                <a:lnTo>
                  <a:pt x="336588" y="425450"/>
                </a:lnTo>
                <a:lnTo>
                  <a:pt x="344309" y="405130"/>
                </a:lnTo>
                <a:lnTo>
                  <a:pt x="354634" y="386080"/>
                </a:lnTo>
                <a:lnTo>
                  <a:pt x="363461" y="374650"/>
                </a:lnTo>
                <a:lnTo>
                  <a:pt x="363194" y="379730"/>
                </a:lnTo>
                <a:lnTo>
                  <a:pt x="358330" y="383540"/>
                </a:lnTo>
                <a:lnTo>
                  <a:pt x="359219" y="391160"/>
                </a:lnTo>
                <a:lnTo>
                  <a:pt x="355168" y="400050"/>
                </a:lnTo>
                <a:lnTo>
                  <a:pt x="350761" y="407670"/>
                </a:lnTo>
                <a:lnTo>
                  <a:pt x="346252" y="415290"/>
                </a:lnTo>
                <a:lnTo>
                  <a:pt x="341947" y="424180"/>
                </a:lnTo>
                <a:lnTo>
                  <a:pt x="346532" y="417830"/>
                </a:lnTo>
                <a:lnTo>
                  <a:pt x="351409" y="411480"/>
                </a:lnTo>
                <a:lnTo>
                  <a:pt x="356031" y="403860"/>
                </a:lnTo>
                <a:lnTo>
                  <a:pt x="359791" y="396240"/>
                </a:lnTo>
                <a:lnTo>
                  <a:pt x="360578" y="400050"/>
                </a:lnTo>
                <a:lnTo>
                  <a:pt x="362140" y="401320"/>
                </a:lnTo>
                <a:lnTo>
                  <a:pt x="364515" y="401320"/>
                </a:lnTo>
                <a:lnTo>
                  <a:pt x="364515" y="397510"/>
                </a:lnTo>
                <a:lnTo>
                  <a:pt x="363766" y="397510"/>
                </a:lnTo>
                <a:lnTo>
                  <a:pt x="363385" y="396240"/>
                </a:lnTo>
                <a:lnTo>
                  <a:pt x="361861" y="391160"/>
                </a:lnTo>
                <a:lnTo>
                  <a:pt x="364578" y="378460"/>
                </a:lnTo>
                <a:lnTo>
                  <a:pt x="366433" y="374650"/>
                </a:lnTo>
                <a:lnTo>
                  <a:pt x="372605" y="361950"/>
                </a:lnTo>
                <a:lnTo>
                  <a:pt x="382409" y="346710"/>
                </a:lnTo>
                <a:lnTo>
                  <a:pt x="390461" y="337820"/>
                </a:lnTo>
                <a:lnTo>
                  <a:pt x="390461" y="334010"/>
                </a:lnTo>
                <a:lnTo>
                  <a:pt x="389521" y="334010"/>
                </a:lnTo>
                <a:lnTo>
                  <a:pt x="388188" y="332740"/>
                </a:lnTo>
                <a:lnTo>
                  <a:pt x="388073" y="328930"/>
                </a:lnTo>
                <a:lnTo>
                  <a:pt x="387400" y="327660"/>
                </a:lnTo>
                <a:lnTo>
                  <a:pt x="385064" y="326390"/>
                </a:lnTo>
                <a:lnTo>
                  <a:pt x="385432" y="321310"/>
                </a:lnTo>
                <a:lnTo>
                  <a:pt x="388302" y="318770"/>
                </a:lnTo>
                <a:lnTo>
                  <a:pt x="389293" y="317500"/>
                </a:lnTo>
                <a:lnTo>
                  <a:pt x="390283" y="316230"/>
                </a:lnTo>
                <a:lnTo>
                  <a:pt x="390105" y="314960"/>
                </a:lnTo>
                <a:lnTo>
                  <a:pt x="387591" y="314960"/>
                </a:lnTo>
                <a:lnTo>
                  <a:pt x="388264" y="312420"/>
                </a:lnTo>
                <a:lnTo>
                  <a:pt x="389864" y="309880"/>
                </a:lnTo>
                <a:lnTo>
                  <a:pt x="390893" y="307340"/>
                </a:lnTo>
                <a:lnTo>
                  <a:pt x="389153" y="308610"/>
                </a:lnTo>
                <a:lnTo>
                  <a:pt x="386168" y="312420"/>
                </a:lnTo>
                <a:lnTo>
                  <a:pt x="385381" y="314960"/>
                </a:lnTo>
                <a:lnTo>
                  <a:pt x="381762" y="316230"/>
                </a:lnTo>
                <a:lnTo>
                  <a:pt x="377228" y="316230"/>
                </a:lnTo>
                <a:lnTo>
                  <a:pt x="375272" y="318770"/>
                </a:lnTo>
                <a:lnTo>
                  <a:pt x="374738" y="316230"/>
                </a:lnTo>
                <a:lnTo>
                  <a:pt x="376123" y="312420"/>
                </a:lnTo>
                <a:lnTo>
                  <a:pt x="374561" y="308610"/>
                </a:lnTo>
                <a:lnTo>
                  <a:pt x="377786" y="309880"/>
                </a:lnTo>
                <a:lnTo>
                  <a:pt x="379730" y="308610"/>
                </a:lnTo>
                <a:lnTo>
                  <a:pt x="381660" y="307340"/>
                </a:lnTo>
                <a:lnTo>
                  <a:pt x="383019" y="304800"/>
                </a:lnTo>
                <a:lnTo>
                  <a:pt x="384365" y="302260"/>
                </a:lnTo>
                <a:lnTo>
                  <a:pt x="380326" y="304800"/>
                </a:lnTo>
                <a:lnTo>
                  <a:pt x="376186" y="304800"/>
                </a:lnTo>
                <a:lnTo>
                  <a:pt x="376936" y="297180"/>
                </a:lnTo>
                <a:lnTo>
                  <a:pt x="372249" y="290830"/>
                </a:lnTo>
                <a:lnTo>
                  <a:pt x="366623" y="294640"/>
                </a:lnTo>
                <a:lnTo>
                  <a:pt x="371475" y="294640"/>
                </a:lnTo>
                <a:lnTo>
                  <a:pt x="374713" y="298450"/>
                </a:lnTo>
                <a:lnTo>
                  <a:pt x="373621" y="304800"/>
                </a:lnTo>
                <a:lnTo>
                  <a:pt x="373481" y="304800"/>
                </a:lnTo>
                <a:lnTo>
                  <a:pt x="373481" y="312826"/>
                </a:lnTo>
                <a:lnTo>
                  <a:pt x="372732" y="316230"/>
                </a:lnTo>
                <a:lnTo>
                  <a:pt x="372618" y="318770"/>
                </a:lnTo>
                <a:lnTo>
                  <a:pt x="372554" y="332740"/>
                </a:lnTo>
                <a:lnTo>
                  <a:pt x="370357" y="334010"/>
                </a:lnTo>
                <a:lnTo>
                  <a:pt x="365937" y="334010"/>
                </a:lnTo>
                <a:lnTo>
                  <a:pt x="367868" y="340360"/>
                </a:lnTo>
                <a:lnTo>
                  <a:pt x="361543" y="341528"/>
                </a:lnTo>
                <a:lnTo>
                  <a:pt x="361543" y="342900"/>
                </a:lnTo>
                <a:lnTo>
                  <a:pt x="358775" y="349250"/>
                </a:lnTo>
                <a:lnTo>
                  <a:pt x="354520" y="355600"/>
                </a:lnTo>
                <a:lnTo>
                  <a:pt x="348869" y="361950"/>
                </a:lnTo>
                <a:lnTo>
                  <a:pt x="346443" y="363220"/>
                </a:lnTo>
                <a:lnTo>
                  <a:pt x="347116" y="361950"/>
                </a:lnTo>
                <a:lnTo>
                  <a:pt x="348805" y="355600"/>
                </a:lnTo>
                <a:lnTo>
                  <a:pt x="349478" y="351790"/>
                </a:lnTo>
                <a:lnTo>
                  <a:pt x="352298" y="347980"/>
                </a:lnTo>
                <a:lnTo>
                  <a:pt x="354952" y="342900"/>
                </a:lnTo>
                <a:lnTo>
                  <a:pt x="356781" y="337820"/>
                </a:lnTo>
                <a:lnTo>
                  <a:pt x="358013" y="341630"/>
                </a:lnTo>
                <a:lnTo>
                  <a:pt x="359524" y="341630"/>
                </a:lnTo>
                <a:lnTo>
                  <a:pt x="361543" y="342900"/>
                </a:lnTo>
                <a:lnTo>
                  <a:pt x="361543" y="341528"/>
                </a:lnTo>
                <a:lnTo>
                  <a:pt x="360959" y="341630"/>
                </a:lnTo>
                <a:lnTo>
                  <a:pt x="358000" y="337820"/>
                </a:lnTo>
                <a:lnTo>
                  <a:pt x="356031" y="335280"/>
                </a:lnTo>
                <a:lnTo>
                  <a:pt x="359168" y="328930"/>
                </a:lnTo>
                <a:lnTo>
                  <a:pt x="359791" y="327660"/>
                </a:lnTo>
                <a:lnTo>
                  <a:pt x="358698" y="326390"/>
                </a:lnTo>
                <a:lnTo>
                  <a:pt x="358559" y="327660"/>
                </a:lnTo>
                <a:lnTo>
                  <a:pt x="358203" y="328930"/>
                </a:lnTo>
                <a:lnTo>
                  <a:pt x="356311" y="327660"/>
                </a:lnTo>
                <a:lnTo>
                  <a:pt x="357505" y="323850"/>
                </a:lnTo>
                <a:lnTo>
                  <a:pt x="356704" y="322580"/>
                </a:lnTo>
                <a:lnTo>
                  <a:pt x="360603" y="322580"/>
                </a:lnTo>
                <a:lnTo>
                  <a:pt x="360895" y="325120"/>
                </a:lnTo>
                <a:lnTo>
                  <a:pt x="371068" y="326390"/>
                </a:lnTo>
                <a:lnTo>
                  <a:pt x="371805" y="327660"/>
                </a:lnTo>
                <a:lnTo>
                  <a:pt x="372414" y="330200"/>
                </a:lnTo>
                <a:lnTo>
                  <a:pt x="372554" y="332740"/>
                </a:lnTo>
                <a:lnTo>
                  <a:pt x="372554" y="318770"/>
                </a:lnTo>
                <a:lnTo>
                  <a:pt x="369760" y="318770"/>
                </a:lnTo>
                <a:lnTo>
                  <a:pt x="369557" y="321310"/>
                </a:lnTo>
                <a:lnTo>
                  <a:pt x="370268" y="323850"/>
                </a:lnTo>
                <a:lnTo>
                  <a:pt x="367411" y="323850"/>
                </a:lnTo>
                <a:lnTo>
                  <a:pt x="360959" y="322580"/>
                </a:lnTo>
                <a:lnTo>
                  <a:pt x="355041" y="316801"/>
                </a:lnTo>
                <a:lnTo>
                  <a:pt x="355041" y="327660"/>
                </a:lnTo>
                <a:lnTo>
                  <a:pt x="337616" y="361950"/>
                </a:lnTo>
                <a:lnTo>
                  <a:pt x="337934" y="359410"/>
                </a:lnTo>
                <a:lnTo>
                  <a:pt x="338467" y="355600"/>
                </a:lnTo>
                <a:lnTo>
                  <a:pt x="338899" y="350520"/>
                </a:lnTo>
                <a:lnTo>
                  <a:pt x="339255" y="346710"/>
                </a:lnTo>
                <a:lnTo>
                  <a:pt x="344106" y="340360"/>
                </a:lnTo>
                <a:lnTo>
                  <a:pt x="348272" y="332740"/>
                </a:lnTo>
                <a:lnTo>
                  <a:pt x="351383" y="323850"/>
                </a:lnTo>
                <a:lnTo>
                  <a:pt x="353047" y="314960"/>
                </a:lnTo>
                <a:lnTo>
                  <a:pt x="354406" y="323850"/>
                </a:lnTo>
                <a:lnTo>
                  <a:pt x="352501" y="332740"/>
                </a:lnTo>
                <a:lnTo>
                  <a:pt x="349148" y="340360"/>
                </a:lnTo>
                <a:lnTo>
                  <a:pt x="346202" y="346710"/>
                </a:lnTo>
                <a:lnTo>
                  <a:pt x="350608" y="341630"/>
                </a:lnTo>
                <a:lnTo>
                  <a:pt x="353085" y="335280"/>
                </a:lnTo>
                <a:lnTo>
                  <a:pt x="355041" y="327660"/>
                </a:lnTo>
                <a:lnTo>
                  <a:pt x="355041" y="316801"/>
                </a:lnTo>
                <a:lnTo>
                  <a:pt x="354469" y="316230"/>
                </a:lnTo>
                <a:lnTo>
                  <a:pt x="354368" y="314960"/>
                </a:lnTo>
                <a:lnTo>
                  <a:pt x="353885" y="308610"/>
                </a:lnTo>
                <a:lnTo>
                  <a:pt x="355142" y="303530"/>
                </a:lnTo>
                <a:lnTo>
                  <a:pt x="359956" y="307340"/>
                </a:lnTo>
                <a:lnTo>
                  <a:pt x="365366" y="313690"/>
                </a:lnTo>
                <a:lnTo>
                  <a:pt x="368998" y="311150"/>
                </a:lnTo>
                <a:lnTo>
                  <a:pt x="372618" y="308610"/>
                </a:lnTo>
                <a:lnTo>
                  <a:pt x="373430" y="311861"/>
                </a:lnTo>
                <a:lnTo>
                  <a:pt x="373481" y="312826"/>
                </a:lnTo>
                <a:lnTo>
                  <a:pt x="373481" y="304800"/>
                </a:lnTo>
                <a:lnTo>
                  <a:pt x="371779" y="304800"/>
                </a:lnTo>
                <a:lnTo>
                  <a:pt x="370878" y="303530"/>
                </a:lnTo>
                <a:lnTo>
                  <a:pt x="368668" y="303530"/>
                </a:lnTo>
                <a:lnTo>
                  <a:pt x="368668" y="304800"/>
                </a:lnTo>
                <a:lnTo>
                  <a:pt x="369023" y="307340"/>
                </a:lnTo>
                <a:lnTo>
                  <a:pt x="364375" y="311150"/>
                </a:lnTo>
                <a:lnTo>
                  <a:pt x="360413" y="304800"/>
                </a:lnTo>
                <a:lnTo>
                  <a:pt x="358381" y="303530"/>
                </a:lnTo>
                <a:lnTo>
                  <a:pt x="356336" y="302260"/>
                </a:lnTo>
                <a:lnTo>
                  <a:pt x="352399" y="295998"/>
                </a:lnTo>
                <a:lnTo>
                  <a:pt x="352399" y="297180"/>
                </a:lnTo>
                <a:lnTo>
                  <a:pt x="351345" y="317500"/>
                </a:lnTo>
                <a:lnTo>
                  <a:pt x="344538" y="335280"/>
                </a:lnTo>
                <a:lnTo>
                  <a:pt x="334860" y="349250"/>
                </a:lnTo>
                <a:lnTo>
                  <a:pt x="325158" y="360680"/>
                </a:lnTo>
                <a:lnTo>
                  <a:pt x="321119" y="361950"/>
                </a:lnTo>
                <a:lnTo>
                  <a:pt x="321513" y="359410"/>
                </a:lnTo>
                <a:lnTo>
                  <a:pt x="323824" y="354330"/>
                </a:lnTo>
                <a:lnTo>
                  <a:pt x="325196" y="347980"/>
                </a:lnTo>
                <a:lnTo>
                  <a:pt x="325424" y="345440"/>
                </a:lnTo>
                <a:lnTo>
                  <a:pt x="325767" y="341630"/>
                </a:lnTo>
                <a:lnTo>
                  <a:pt x="331749" y="331470"/>
                </a:lnTo>
                <a:lnTo>
                  <a:pt x="336791" y="321310"/>
                </a:lnTo>
                <a:lnTo>
                  <a:pt x="341071" y="309880"/>
                </a:lnTo>
                <a:lnTo>
                  <a:pt x="344741" y="298450"/>
                </a:lnTo>
                <a:lnTo>
                  <a:pt x="346367" y="297180"/>
                </a:lnTo>
                <a:lnTo>
                  <a:pt x="347459" y="295948"/>
                </a:lnTo>
                <a:lnTo>
                  <a:pt x="348170" y="294640"/>
                </a:lnTo>
                <a:lnTo>
                  <a:pt x="348043" y="304800"/>
                </a:lnTo>
                <a:lnTo>
                  <a:pt x="344119" y="320040"/>
                </a:lnTo>
                <a:lnTo>
                  <a:pt x="338709" y="332740"/>
                </a:lnTo>
                <a:lnTo>
                  <a:pt x="334048" y="342900"/>
                </a:lnTo>
                <a:lnTo>
                  <a:pt x="340093" y="334010"/>
                </a:lnTo>
                <a:lnTo>
                  <a:pt x="345528" y="321310"/>
                </a:lnTo>
                <a:lnTo>
                  <a:pt x="349821" y="308610"/>
                </a:lnTo>
                <a:lnTo>
                  <a:pt x="352399" y="297180"/>
                </a:lnTo>
                <a:lnTo>
                  <a:pt x="352399" y="295998"/>
                </a:lnTo>
                <a:lnTo>
                  <a:pt x="351155" y="297180"/>
                </a:lnTo>
                <a:lnTo>
                  <a:pt x="350659" y="294640"/>
                </a:lnTo>
                <a:lnTo>
                  <a:pt x="350177" y="293370"/>
                </a:lnTo>
                <a:lnTo>
                  <a:pt x="349681" y="292100"/>
                </a:lnTo>
                <a:lnTo>
                  <a:pt x="350304" y="290830"/>
                </a:lnTo>
                <a:lnTo>
                  <a:pt x="352247" y="288290"/>
                </a:lnTo>
                <a:lnTo>
                  <a:pt x="352450" y="287020"/>
                </a:lnTo>
                <a:lnTo>
                  <a:pt x="352450" y="288290"/>
                </a:lnTo>
                <a:lnTo>
                  <a:pt x="351828" y="293370"/>
                </a:lnTo>
                <a:lnTo>
                  <a:pt x="352374" y="295744"/>
                </a:lnTo>
                <a:lnTo>
                  <a:pt x="353974" y="287020"/>
                </a:lnTo>
                <a:lnTo>
                  <a:pt x="359092" y="284480"/>
                </a:lnTo>
                <a:lnTo>
                  <a:pt x="366293" y="283210"/>
                </a:lnTo>
                <a:lnTo>
                  <a:pt x="376021" y="283210"/>
                </a:lnTo>
                <a:lnTo>
                  <a:pt x="379933" y="292100"/>
                </a:lnTo>
                <a:lnTo>
                  <a:pt x="382028" y="293370"/>
                </a:lnTo>
                <a:lnTo>
                  <a:pt x="384695" y="293370"/>
                </a:lnTo>
                <a:lnTo>
                  <a:pt x="386270" y="294640"/>
                </a:lnTo>
                <a:lnTo>
                  <a:pt x="389826" y="293370"/>
                </a:lnTo>
                <a:lnTo>
                  <a:pt x="392087" y="297180"/>
                </a:lnTo>
                <a:lnTo>
                  <a:pt x="394182" y="295910"/>
                </a:lnTo>
                <a:lnTo>
                  <a:pt x="397510" y="298450"/>
                </a:lnTo>
                <a:lnTo>
                  <a:pt x="401256" y="302260"/>
                </a:lnTo>
                <a:lnTo>
                  <a:pt x="400253" y="309880"/>
                </a:lnTo>
                <a:lnTo>
                  <a:pt x="398957" y="311150"/>
                </a:lnTo>
                <a:lnTo>
                  <a:pt x="398691" y="307340"/>
                </a:lnTo>
                <a:lnTo>
                  <a:pt x="396646" y="308610"/>
                </a:lnTo>
                <a:lnTo>
                  <a:pt x="395605" y="312420"/>
                </a:lnTo>
                <a:lnTo>
                  <a:pt x="396468" y="312153"/>
                </a:lnTo>
                <a:lnTo>
                  <a:pt x="395363" y="313690"/>
                </a:lnTo>
                <a:lnTo>
                  <a:pt x="395833" y="317500"/>
                </a:lnTo>
                <a:lnTo>
                  <a:pt x="398602" y="316230"/>
                </a:lnTo>
                <a:lnTo>
                  <a:pt x="397383" y="311861"/>
                </a:lnTo>
                <a:lnTo>
                  <a:pt x="399681" y="311150"/>
                </a:lnTo>
                <a:lnTo>
                  <a:pt x="399783" y="314960"/>
                </a:lnTo>
                <a:lnTo>
                  <a:pt x="398614" y="316230"/>
                </a:lnTo>
                <a:lnTo>
                  <a:pt x="399249" y="318770"/>
                </a:lnTo>
                <a:lnTo>
                  <a:pt x="397967" y="318770"/>
                </a:lnTo>
                <a:lnTo>
                  <a:pt x="397662" y="317500"/>
                </a:lnTo>
                <a:lnTo>
                  <a:pt x="396519" y="317500"/>
                </a:lnTo>
                <a:lnTo>
                  <a:pt x="396278" y="320040"/>
                </a:lnTo>
                <a:lnTo>
                  <a:pt x="401332" y="322072"/>
                </a:lnTo>
                <a:lnTo>
                  <a:pt x="401281" y="321310"/>
                </a:lnTo>
                <a:lnTo>
                  <a:pt x="403021" y="322580"/>
                </a:lnTo>
                <a:lnTo>
                  <a:pt x="404114" y="325120"/>
                </a:lnTo>
                <a:lnTo>
                  <a:pt x="406361" y="325120"/>
                </a:lnTo>
                <a:lnTo>
                  <a:pt x="406361" y="321310"/>
                </a:lnTo>
                <a:lnTo>
                  <a:pt x="403999" y="321310"/>
                </a:lnTo>
                <a:lnTo>
                  <a:pt x="402971" y="318770"/>
                </a:lnTo>
                <a:lnTo>
                  <a:pt x="401320" y="317500"/>
                </a:lnTo>
                <a:lnTo>
                  <a:pt x="402183" y="309257"/>
                </a:lnTo>
                <a:lnTo>
                  <a:pt x="405409" y="312826"/>
                </a:lnTo>
                <a:lnTo>
                  <a:pt x="406184" y="302260"/>
                </a:lnTo>
                <a:lnTo>
                  <a:pt x="402374" y="307530"/>
                </a:lnTo>
                <a:lnTo>
                  <a:pt x="402488" y="307022"/>
                </a:lnTo>
                <a:lnTo>
                  <a:pt x="404012" y="302260"/>
                </a:lnTo>
                <a:lnTo>
                  <a:pt x="398106" y="295910"/>
                </a:lnTo>
                <a:lnTo>
                  <a:pt x="395744" y="293370"/>
                </a:lnTo>
                <a:lnTo>
                  <a:pt x="392137" y="292100"/>
                </a:lnTo>
                <a:lnTo>
                  <a:pt x="387654" y="290830"/>
                </a:lnTo>
                <a:lnTo>
                  <a:pt x="388099" y="280670"/>
                </a:lnTo>
                <a:lnTo>
                  <a:pt x="388226" y="271780"/>
                </a:lnTo>
                <a:lnTo>
                  <a:pt x="388124" y="265430"/>
                </a:lnTo>
                <a:lnTo>
                  <a:pt x="387997" y="260350"/>
                </a:lnTo>
                <a:lnTo>
                  <a:pt x="387299" y="250190"/>
                </a:lnTo>
                <a:lnTo>
                  <a:pt x="387108" y="248920"/>
                </a:lnTo>
                <a:lnTo>
                  <a:pt x="385902" y="241096"/>
                </a:lnTo>
                <a:lnTo>
                  <a:pt x="385902" y="278130"/>
                </a:lnTo>
                <a:lnTo>
                  <a:pt x="385445" y="290830"/>
                </a:lnTo>
                <a:lnTo>
                  <a:pt x="381330" y="290830"/>
                </a:lnTo>
                <a:lnTo>
                  <a:pt x="379996" y="287020"/>
                </a:lnTo>
                <a:lnTo>
                  <a:pt x="377469" y="284480"/>
                </a:lnTo>
                <a:lnTo>
                  <a:pt x="377990" y="283210"/>
                </a:lnTo>
                <a:lnTo>
                  <a:pt x="378510" y="281940"/>
                </a:lnTo>
                <a:lnTo>
                  <a:pt x="375069" y="281940"/>
                </a:lnTo>
                <a:lnTo>
                  <a:pt x="363258" y="281940"/>
                </a:lnTo>
                <a:lnTo>
                  <a:pt x="356755" y="281940"/>
                </a:lnTo>
                <a:lnTo>
                  <a:pt x="355168" y="284480"/>
                </a:lnTo>
                <a:lnTo>
                  <a:pt x="356768" y="276860"/>
                </a:lnTo>
                <a:lnTo>
                  <a:pt x="360591" y="269240"/>
                </a:lnTo>
                <a:lnTo>
                  <a:pt x="362216" y="260350"/>
                </a:lnTo>
                <a:lnTo>
                  <a:pt x="363613" y="260350"/>
                </a:lnTo>
                <a:lnTo>
                  <a:pt x="364617" y="259080"/>
                </a:lnTo>
                <a:lnTo>
                  <a:pt x="365620" y="257810"/>
                </a:lnTo>
                <a:lnTo>
                  <a:pt x="366674" y="255270"/>
                </a:lnTo>
                <a:lnTo>
                  <a:pt x="367372" y="259080"/>
                </a:lnTo>
                <a:lnTo>
                  <a:pt x="368388" y="261531"/>
                </a:lnTo>
                <a:lnTo>
                  <a:pt x="368655" y="255270"/>
                </a:lnTo>
                <a:lnTo>
                  <a:pt x="369074" y="245110"/>
                </a:lnTo>
                <a:lnTo>
                  <a:pt x="370598" y="238760"/>
                </a:lnTo>
                <a:lnTo>
                  <a:pt x="372389" y="234950"/>
                </a:lnTo>
                <a:lnTo>
                  <a:pt x="373875" y="234950"/>
                </a:lnTo>
                <a:lnTo>
                  <a:pt x="375615" y="232410"/>
                </a:lnTo>
                <a:lnTo>
                  <a:pt x="376770" y="231140"/>
                </a:lnTo>
                <a:lnTo>
                  <a:pt x="377088" y="236880"/>
                </a:lnTo>
                <a:lnTo>
                  <a:pt x="379120" y="232410"/>
                </a:lnTo>
                <a:lnTo>
                  <a:pt x="381469" y="237490"/>
                </a:lnTo>
                <a:lnTo>
                  <a:pt x="380060" y="246380"/>
                </a:lnTo>
                <a:lnTo>
                  <a:pt x="374040" y="260350"/>
                </a:lnTo>
                <a:lnTo>
                  <a:pt x="368427" y="261607"/>
                </a:lnTo>
                <a:lnTo>
                  <a:pt x="370763" y="262890"/>
                </a:lnTo>
                <a:lnTo>
                  <a:pt x="368960" y="269240"/>
                </a:lnTo>
                <a:lnTo>
                  <a:pt x="367563" y="276860"/>
                </a:lnTo>
                <a:lnTo>
                  <a:pt x="364324" y="280670"/>
                </a:lnTo>
                <a:lnTo>
                  <a:pt x="368833" y="280670"/>
                </a:lnTo>
                <a:lnTo>
                  <a:pt x="370293" y="274320"/>
                </a:lnTo>
                <a:lnTo>
                  <a:pt x="372300" y="269240"/>
                </a:lnTo>
                <a:lnTo>
                  <a:pt x="373265" y="261620"/>
                </a:lnTo>
                <a:lnTo>
                  <a:pt x="376885" y="259080"/>
                </a:lnTo>
                <a:lnTo>
                  <a:pt x="378091" y="256540"/>
                </a:lnTo>
                <a:lnTo>
                  <a:pt x="379387" y="262890"/>
                </a:lnTo>
                <a:lnTo>
                  <a:pt x="378929" y="270510"/>
                </a:lnTo>
                <a:lnTo>
                  <a:pt x="377304" y="276860"/>
                </a:lnTo>
                <a:lnTo>
                  <a:pt x="375627" y="280670"/>
                </a:lnTo>
                <a:lnTo>
                  <a:pt x="379018" y="280670"/>
                </a:lnTo>
                <a:lnTo>
                  <a:pt x="380060" y="278130"/>
                </a:lnTo>
                <a:lnTo>
                  <a:pt x="381838" y="269240"/>
                </a:lnTo>
                <a:lnTo>
                  <a:pt x="382181" y="260350"/>
                </a:lnTo>
                <a:lnTo>
                  <a:pt x="381292" y="256540"/>
                </a:lnTo>
                <a:lnTo>
                  <a:pt x="380403" y="252730"/>
                </a:lnTo>
                <a:lnTo>
                  <a:pt x="380441" y="251460"/>
                </a:lnTo>
                <a:lnTo>
                  <a:pt x="381850" y="250190"/>
                </a:lnTo>
                <a:lnTo>
                  <a:pt x="381876" y="248920"/>
                </a:lnTo>
                <a:lnTo>
                  <a:pt x="384136" y="255270"/>
                </a:lnTo>
                <a:lnTo>
                  <a:pt x="385508" y="265430"/>
                </a:lnTo>
                <a:lnTo>
                  <a:pt x="385800" y="273050"/>
                </a:lnTo>
                <a:lnTo>
                  <a:pt x="385902" y="278130"/>
                </a:lnTo>
                <a:lnTo>
                  <a:pt x="385902" y="241096"/>
                </a:lnTo>
                <a:lnTo>
                  <a:pt x="385152" y="236220"/>
                </a:lnTo>
                <a:lnTo>
                  <a:pt x="384073" y="232410"/>
                </a:lnTo>
                <a:lnTo>
                  <a:pt x="381203" y="222250"/>
                </a:lnTo>
                <a:lnTo>
                  <a:pt x="377748" y="215900"/>
                </a:lnTo>
                <a:lnTo>
                  <a:pt x="377088" y="214693"/>
                </a:lnTo>
                <a:lnTo>
                  <a:pt x="377088" y="224790"/>
                </a:lnTo>
                <a:lnTo>
                  <a:pt x="373062" y="231140"/>
                </a:lnTo>
                <a:lnTo>
                  <a:pt x="370420" y="231140"/>
                </a:lnTo>
                <a:lnTo>
                  <a:pt x="370306" y="229870"/>
                </a:lnTo>
                <a:lnTo>
                  <a:pt x="370065" y="227330"/>
                </a:lnTo>
                <a:lnTo>
                  <a:pt x="370014" y="226771"/>
                </a:lnTo>
                <a:lnTo>
                  <a:pt x="370014" y="234950"/>
                </a:lnTo>
                <a:lnTo>
                  <a:pt x="368846" y="238760"/>
                </a:lnTo>
                <a:lnTo>
                  <a:pt x="368109" y="243840"/>
                </a:lnTo>
                <a:lnTo>
                  <a:pt x="366623" y="247650"/>
                </a:lnTo>
                <a:lnTo>
                  <a:pt x="362432" y="255270"/>
                </a:lnTo>
                <a:lnTo>
                  <a:pt x="360172" y="256895"/>
                </a:lnTo>
                <a:lnTo>
                  <a:pt x="360172" y="260350"/>
                </a:lnTo>
                <a:lnTo>
                  <a:pt x="351536" y="285750"/>
                </a:lnTo>
                <a:lnTo>
                  <a:pt x="345351" y="293370"/>
                </a:lnTo>
                <a:lnTo>
                  <a:pt x="343192" y="285750"/>
                </a:lnTo>
                <a:lnTo>
                  <a:pt x="346633" y="261620"/>
                </a:lnTo>
                <a:lnTo>
                  <a:pt x="350215" y="260350"/>
                </a:lnTo>
                <a:lnTo>
                  <a:pt x="352132" y="256540"/>
                </a:lnTo>
                <a:lnTo>
                  <a:pt x="353822" y="254000"/>
                </a:lnTo>
                <a:lnTo>
                  <a:pt x="353707" y="255270"/>
                </a:lnTo>
                <a:lnTo>
                  <a:pt x="354203" y="256540"/>
                </a:lnTo>
                <a:lnTo>
                  <a:pt x="346862" y="284480"/>
                </a:lnTo>
                <a:lnTo>
                  <a:pt x="350278" y="279400"/>
                </a:lnTo>
                <a:lnTo>
                  <a:pt x="352615" y="273050"/>
                </a:lnTo>
                <a:lnTo>
                  <a:pt x="354355" y="266700"/>
                </a:lnTo>
                <a:lnTo>
                  <a:pt x="355968" y="259080"/>
                </a:lnTo>
                <a:lnTo>
                  <a:pt x="356857" y="260350"/>
                </a:lnTo>
                <a:lnTo>
                  <a:pt x="360172" y="260350"/>
                </a:lnTo>
                <a:lnTo>
                  <a:pt x="360172" y="256895"/>
                </a:lnTo>
                <a:lnTo>
                  <a:pt x="358889" y="257810"/>
                </a:lnTo>
                <a:lnTo>
                  <a:pt x="356641" y="255270"/>
                </a:lnTo>
                <a:lnTo>
                  <a:pt x="356577" y="254000"/>
                </a:lnTo>
                <a:lnTo>
                  <a:pt x="356362" y="250190"/>
                </a:lnTo>
                <a:lnTo>
                  <a:pt x="356984" y="245110"/>
                </a:lnTo>
                <a:lnTo>
                  <a:pt x="359460" y="236220"/>
                </a:lnTo>
                <a:lnTo>
                  <a:pt x="361873" y="229870"/>
                </a:lnTo>
                <a:lnTo>
                  <a:pt x="363220" y="231140"/>
                </a:lnTo>
                <a:lnTo>
                  <a:pt x="365023" y="229870"/>
                </a:lnTo>
                <a:lnTo>
                  <a:pt x="365721" y="228600"/>
                </a:lnTo>
                <a:lnTo>
                  <a:pt x="366420" y="227330"/>
                </a:lnTo>
                <a:lnTo>
                  <a:pt x="365772" y="234950"/>
                </a:lnTo>
                <a:lnTo>
                  <a:pt x="362216" y="245110"/>
                </a:lnTo>
                <a:lnTo>
                  <a:pt x="361924" y="251460"/>
                </a:lnTo>
                <a:lnTo>
                  <a:pt x="365594" y="246380"/>
                </a:lnTo>
                <a:lnTo>
                  <a:pt x="366102" y="237490"/>
                </a:lnTo>
                <a:lnTo>
                  <a:pt x="367804" y="229870"/>
                </a:lnTo>
                <a:lnTo>
                  <a:pt x="368261" y="231140"/>
                </a:lnTo>
                <a:lnTo>
                  <a:pt x="368693" y="233680"/>
                </a:lnTo>
                <a:lnTo>
                  <a:pt x="370014" y="234950"/>
                </a:lnTo>
                <a:lnTo>
                  <a:pt x="370014" y="226771"/>
                </a:lnTo>
                <a:lnTo>
                  <a:pt x="369951" y="226060"/>
                </a:lnTo>
                <a:lnTo>
                  <a:pt x="372427" y="215900"/>
                </a:lnTo>
                <a:lnTo>
                  <a:pt x="374192" y="218440"/>
                </a:lnTo>
                <a:lnTo>
                  <a:pt x="375805" y="220980"/>
                </a:lnTo>
                <a:lnTo>
                  <a:pt x="377088" y="224790"/>
                </a:lnTo>
                <a:lnTo>
                  <a:pt x="377088" y="214693"/>
                </a:lnTo>
                <a:lnTo>
                  <a:pt x="374980" y="210820"/>
                </a:lnTo>
                <a:lnTo>
                  <a:pt x="371157" y="207010"/>
                </a:lnTo>
                <a:lnTo>
                  <a:pt x="370014" y="205879"/>
                </a:lnTo>
                <a:lnTo>
                  <a:pt x="370014" y="213360"/>
                </a:lnTo>
                <a:lnTo>
                  <a:pt x="369112" y="215900"/>
                </a:lnTo>
                <a:lnTo>
                  <a:pt x="368414" y="219710"/>
                </a:lnTo>
                <a:lnTo>
                  <a:pt x="364274" y="228600"/>
                </a:lnTo>
                <a:lnTo>
                  <a:pt x="357860" y="227330"/>
                </a:lnTo>
                <a:lnTo>
                  <a:pt x="358736" y="223520"/>
                </a:lnTo>
                <a:lnTo>
                  <a:pt x="360794" y="214630"/>
                </a:lnTo>
                <a:lnTo>
                  <a:pt x="362508" y="210820"/>
                </a:lnTo>
                <a:lnTo>
                  <a:pt x="363334" y="207010"/>
                </a:lnTo>
                <a:lnTo>
                  <a:pt x="367322" y="209550"/>
                </a:lnTo>
                <a:lnTo>
                  <a:pt x="366445" y="210820"/>
                </a:lnTo>
                <a:lnTo>
                  <a:pt x="367893" y="210820"/>
                </a:lnTo>
                <a:lnTo>
                  <a:pt x="369100" y="212090"/>
                </a:lnTo>
                <a:lnTo>
                  <a:pt x="370014" y="213360"/>
                </a:lnTo>
                <a:lnTo>
                  <a:pt x="370014" y="205879"/>
                </a:lnTo>
                <a:lnTo>
                  <a:pt x="367322" y="203200"/>
                </a:lnTo>
                <a:lnTo>
                  <a:pt x="366039" y="201930"/>
                </a:lnTo>
                <a:lnTo>
                  <a:pt x="362483" y="199390"/>
                </a:lnTo>
                <a:lnTo>
                  <a:pt x="360845" y="198234"/>
                </a:lnTo>
                <a:lnTo>
                  <a:pt x="360845" y="203200"/>
                </a:lnTo>
                <a:lnTo>
                  <a:pt x="358000" y="217170"/>
                </a:lnTo>
                <a:lnTo>
                  <a:pt x="349224" y="228549"/>
                </a:lnTo>
                <a:lnTo>
                  <a:pt x="353682" y="227330"/>
                </a:lnTo>
                <a:lnTo>
                  <a:pt x="354076" y="233680"/>
                </a:lnTo>
                <a:lnTo>
                  <a:pt x="348703" y="242570"/>
                </a:lnTo>
                <a:lnTo>
                  <a:pt x="348627" y="248920"/>
                </a:lnTo>
                <a:lnTo>
                  <a:pt x="351307" y="243840"/>
                </a:lnTo>
                <a:lnTo>
                  <a:pt x="353453" y="237490"/>
                </a:lnTo>
                <a:lnTo>
                  <a:pt x="355180" y="231140"/>
                </a:lnTo>
                <a:lnTo>
                  <a:pt x="355879" y="227330"/>
                </a:lnTo>
                <a:lnTo>
                  <a:pt x="356565" y="223520"/>
                </a:lnTo>
                <a:lnTo>
                  <a:pt x="357225" y="227330"/>
                </a:lnTo>
                <a:lnTo>
                  <a:pt x="358089" y="228600"/>
                </a:lnTo>
                <a:lnTo>
                  <a:pt x="359841" y="229870"/>
                </a:lnTo>
                <a:lnTo>
                  <a:pt x="358609" y="236220"/>
                </a:lnTo>
                <a:lnTo>
                  <a:pt x="354990" y="247650"/>
                </a:lnTo>
                <a:lnTo>
                  <a:pt x="346011" y="261620"/>
                </a:lnTo>
                <a:lnTo>
                  <a:pt x="342785" y="260350"/>
                </a:lnTo>
                <a:lnTo>
                  <a:pt x="340093" y="259295"/>
                </a:lnTo>
                <a:lnTo>
                  <a:pt x="338759" y="264160"/>
                </a:lnTo>
                <a:lnTo>
                  <a:pt x="332765" y="280670"/>
                </a:lnTo>
                <a:lnTo>
                  <a:pt x="330174" y="288290"/>
                </a:lnTo>
                <a:lnTo>
                  <a:pt x="333400" y="283210"/>
                </a:lnTo>
                <a:lnTo>
                  <a:pt x="339521" y="266700"/>
                </a:lnTo>
                <a:lnTo>
                  <a:pt x="341312" y="260350"/>
                </a:lnTo>
                <a:lnTo>
                  <a:pt x="341985" y="261620"/>
                </a:lnTo>
                <a:lnTo>
                  <a:pt x="344995" y="261620"/>
                </a:lnTo>
                <a:lnTo>
                  <a:pt x="343103" y="270510"/>
                </a:lnTo>
                <a:lnTo>
                  <a:pt x="342849" y="271272"/>
                </a:lnTo>
                <a:lnTo>
                  <a:pt x="342849" y="298450"/>
                </a:lnTo>
                <a:lnTo>
                  <a:pt x="336765" y="316230"/>
                </a:lnTo>
                <a:lnTo>
                  <a:pt x="328371" y="334010"/>
                </a:lnTo>
                <a:lnTo>
                  <a:pt x="317538" y="349250"/>
                </a:lnTo>
                <a:lnTo>
                  <a:pt x="304190" y="364490"/>
                </a:lnTo>
                <a:lnTo>
                  <a:pt x="301612" y="364490"/>
                </a:lnTo>
                <a:lnTo>
                  <a:pt x="302666" y="361950"/>
                </a:lnTo>
                <a:lnTo>
                  <a:pt x="305422" y="355600"/>
                </a:lnTo>
                <a:lnTo>
                  <a:pt x="307848" y="346710"/>
                </a:lnTo>
                <a:lnTo>
                  <a:pt x="308851" y="342900"/>
                </a:lnTo>
                <a:lnTo>
                  <a:pt x="309524" y="340360"/>
                </a:lnTo>
                <a:lnTo>
                  <a:pt x="314820" y="331470"/>
                </a:lnTo>
                <a:lnTo>
                  <a:pt x="320687" y="321310"/>
                </a:lnTo>
                <a:lnTo>
                  <a:pt x="326148" y="309880"/>
                </a:lnTo>
                <a:lnTo>
                  <a:pt x="329806" y="298450"/>
                </a:lnTo>
                <a:lnTo>
                  <a:pt x="330212" y="297180"/>
                </a:lnTo>
                <a:lnTo>
                  <a:pt x="332308" y="295910"/>
                </a:lnTo>
                <a:lnTo>
                  <a:pt x="333578" y="294640"/>
                </a:lnTo>
                <a:lnTo>
                  <a:pt x="334835" y="293370"/>
                </a:lnTo>
                <a:lnTo>
                  <a:pt x="336029" y="290830"/>
                </a:lnTo>
                <a:lnTo>
                  <a:pt x="332282" y="303530"/>
                </a:lnTo>
                <a:lnTo>
                  <a:pt x="327152" y="317500"/>
                </a:lnTo>
                <a:lnTo>
                  <a:pt x="321373" y="330200"/>
                </a:lnTo>
                <a:lnTo>
                  <a:pt x="315683" y="342900"/>
                </a:lnTo>
                <a:lnTo>
                  <a:pt x="335876" y="299720"/>
                </a:lnTo>
                <a:lnTo>
                  <a:pt x="340436" y="285750"/>
                </a:lnTo>
                <a:lnTo>
                  <a:pt x="340334" y="287020"/>
                </a:lnTo>
                <a:lnTo>
                  <a:pt x="340258" y="290830"/>
                </a:lnTo>
                <a:lnTo>
                  <a:pt x="340626" y="294640"/>
                </a:lnTo>
                <a:lnTo>
                  <a:pt x="342849" y="298450"/>
                </a:lnTo>
                <a:lnTo>
                  <a:pt x="342849" y="271272"/>
                </a:lnTo>
                <a:lnTo>
                  <a:pt x="340537" y="278130"/>
                </a:lnTo>
                <a:lnTo>
                  <a:pt x="337223" y="284480"/>
                </a:lnTo>
                <a:lnTo>
                  <a:pt x="333108" y="289560"/>
                </a:lnTo>
                <a:lnTo>
                  <a:pt x="327329" y="294627"/>
                </a:lnTo>
                <a:lnTo>
                  <a:pt x="327329" y="298450"/>
                </a:lnTo>
                <a:lnTo>
                  <a:pt x="319455" y="318770"/>
                </a:lnTo>
                <a:lnTo>
                  <a:pt x="309029" y="336550"/>
                </a:lnTo>
                <a:lnTo>
                  <a:pt x="296608" y="351790"/>
                </a:lnTo>
                <a:lnTo>
                  <a:pt x="282790" y="365760"/>
                </a:lnTo>
                <a:lnTo>
                  <a:pt x="278549" y="365760"/>
                </a:lnTo>
                <a:lnTo>
                  <a:pt x="279666" y="363220"/>
                </a:lnTo>
                <a:lnTo>
                  <a:pt x="282486" y="358140"/>
                </a:lnTo>
                <a:lnTo>
                  <a:pt x="285089" y="351790"/>
                </a:lnTo>
                <a:lnTo>
                  <a:pt x="287261" y="345440"/>
                </a:lnTo>
                <a:lnTo>
                  <a:pt x="288201" y="341630"/>
                </a:lnTo>
                <a:lnTo>
                  <a:pt x="288823" y="339090"/>
                </a:lnTo>
                <a:lnTo>
                  <a:pt x="297472" y="326390"/>
                </a:lnTo>
                <a:lnTo>
                  <a:pt x="305828" y="313690"/>
                </a:lnTo>
                <a:lnTo>
                  <a:pt x="312724" y="299720"/>
                </a:lnTo>
                <a:lnTo>
                  <a:pt x="317004" y="285750"/>
                </a:lnTo>
                <a:lnTo>
                  <a:pt x="318808" y="284480"/>
                </a:lnTo>
                <a:lnTo>
                  <a:pt x="322668" y="279400"/>
                </a:lnTo>
                <a:lnTo>
                  <a:pt x="324104" y="276860"/>
                </a:lnTo>
                <a:lnTo>
                  <a:pt x="322541" y="281940"/>
                </a:lnTo>
                <a:lnTo>
                  <a:pt x="321868" y="287020"/>
                </a:lnTo>
                <a:lnTo>
                  <a:pt x="321779" y="292100"/>
                </a:lnTo>
                <a:lnTo>
                  <a:pt x="315137" y="309880"/>
                </a:lnTo>
                <a:lnTo>
                  <a:pt x="306311" y="325120"/>
                </a:lnTo>
                <a:lnTo>
                  <a:pt x="296506" y="340360"/>
                </a:lnTo>
                <a:lnTo>
                  <a:pt x="286956" y="354330"/>
                </a:lnTo>
                <a:lnTo>
                  <a:pt x="296176" y="345440"/>
                </a:lnTo>
                <a:lnTo>
                  <a:pt x="306933" y="330200"/>
                </a:lnTo>
                <a:lnTo>
                  <a:pt x="316623" y="312420"/>
                </a:lnTo>
                <a:lnTo>
                  <a:pt x="322605" y="297180"/>
                </a:lnTo>
                <a:lnTo>
                  <a:pt x="323354" y="299720"/>
                </a:lnTo>
                <a:lnTo>
                  <a:pt x="324866" y="299720"/>
                </a:lnTo>
                <a:lnTo>
                  <a:pt x="327329" y="298450"/>
                </a:lnTo>
                <a:lnTo>
                  <a:pt x="327329" y="294627"/>
                </a:lnTo>
                <a:lnTo>
                  <a:pt x="324827" y="293370"/>
                </a:lnTo>
                <a:lnTo>
                  <a:pt x="324827" y="287020"/>
                </a:lnTo>
                <a:lnTo>
                  <a:pt x="326453" y="279400"/>
                </a:lnTo>
                <a:lnTo>
                  <a:pt x="327050" y="276860"/>
                </a:lnTo>
                <a:lnTo>
                  <a:pt x="328536" y="270510"/>
                </a:lnTo>
                <a:lnTo>
                  <a:pt x="331901" y="264160"/>
                </a:lnTo>
                <a:lnTo>
                  <a:pt x="334568" y="255270"/>
                </a:lnTo>
                <a:lnTo>
                  <a:pt x="336118" y="255270"/>
                </a:lnTo>
                <a:lnTo>
                  <a:pt x="337769" y="252730"/>
                </a:lnTo>
                <a:lnTo>
                  <a:pt x="338366" y="251460"/>
                </a:lnTo>
                <a:lnTo>
                  <a:pt x="338518" y="254000"/>
                </a:lnTo>
                <a:lnTo>
                  <a:pt x="339102" y="256540"/>
                </a:lnTo>
                <a:lnTo>
                  <a:pt x="339775" y="258140"/>
                </a:lnTo>
                <a:lnTo>
                  <a:pt x="341350" y="251460"/>
                </a:lnTo>
                <a:lnTo>
                  <a:pt x="343446" y="242570"/>
                </a:lnTo>
                <a:lnTo>
                  <a:pt x="349046" y="228600"/>
                </a:lnTo>
                <a:lnTo>
                  <a:pt x="345135" y="226720"/>
                </a:lnTo>
                <a:lnTo>
                  <a:pt x="345135" y="228600"/>
                </a:lnTo>
                <a:lnTo>
                  <a:pt x="344754" y="236220"/>
                </a:lnTo>
                <a:lnTo>
                  <a:pt x="341477" y="245110"/>
                </a:lnTo>
                <a:lnTo>
                  <a:pt x="332384" y="253834"/>
                </a:lnTo>
                <a:lnTo>
                  <a:pt x="332384" y="256540"/>
                </a:lnTo>
                <a:lnTo>
                  <a:pt x="330644" y="261620"/>
                </a:lnTo>
                <a:lnTo>
                  <a:pt x="327228" y="269240"/>
                </a:lnTo>
                <a:lnTo>
                  <a:pt x="322643" y="275590"/>
                </a:lnTo>
                <a:lnTo>
                  <a:pt x="317373" y="283210"/>
                </a:lnTo>
                <a:lnTo>
                  <a:pt x="314109" y="286080"/>
                </a:lnTo>
                <a:lnTo>
                  <a:pt x="314109" y="289560"/>
                </a:lnTo>
                <a:lnTo>
                  <a:pt x="304914" y="309880"/>
                </a:lnTo>
                <a:lnTo>
                  <a:pt x="293700" y="327660"/>
                </a:lnTo>
                <a:lnTo>
                  <a:pt x="280339" y="342900"/>
                </a:lnTo>
                <a:lnTo>
                  <a:pt x="264718" y="356870"/>
                </a:lnTo>
                <a:lnTo>
                  <a:pt x="259041" y="356870"/>
                </a:lnTo>
                <a:lnTo>
                  <a:pt x="260642" y="354330"/>
                </a:lnTo>
                <a:lnTo>
                  <a:pt x="264210" y="347980"/>
                </a:lnTo>
                <a:lnTo>
                  <a:pt x="268008" y="339090"/>
                </a:lnTo>
                <a:lnTo>
                  <a:pt x="269709" y="334010"/>
                </a:lnTo>
                <a:lnTo>
                  <a:pt x="270560" y="331470"/>
                </a:lnTo>
                <a:lnTo>
                  <a:pt x="279463" y="322580"/>
                </a:lnTo>
                <a:lnTo>
                  <a:pt x="287667" y="313690"/>
                </a:lnTo>
                <a:lnTo>
                  <a:pt x="295122" y="303530"/>
                </a:lnTo>
                <a:lnTo>
                  <a:pt x="301726" y="293370"/>
                </a:lnTo>
                <a:lnTo>
                  <a:pt x="298348" y="304800"/>
                </a:lnTo>
                <a:lnTo>
                  <a:pt x="289750" y="317500"/>
                </a:lnTo>
                <a:lnTo>
                  <a:pt x="279349" y="331470"/>
                </a:lnTo>
                <a:lnTo>
                  <a:pt x="270573" y="341630"/>
                </a:lnTo>
                <a:lnTo>
                  <a:pt x="281063" y="334010"/>
                </a:lnTo>
                <a:lnTo>
                  <a:pt x="291795" y="320040"/>
                </a:lnTo>
                <a:lnTo>
                  <a:pt x="300532" y="306070"/>
                </a:lnTo>
                <a:lnTo>
                  <a:pt x="305041" y="295910"/>
                </a:lnTo>
                <a:lnTo>
                  <a:pt x="308533" y="294640"/>
                </a:lnTo>
                <a:lnTo>
                  <a:pt x="310172" y="293370"/>
                </a:lnTo>
                <a:lnTo>
                  <a:pt x="311797" y="292100"/>
                </a:lnTo>
                <a:lnTo>
                  <a:pt x="314109" y="289560"/>
                </a:lnTo>
                <a:lnTo>
                  <a:pt x="314109" y="286080"/>
                </a:lnTo>
                <a:lnTo>
                  <a:pt x="310146" y="289560"/>
                </a:lnTo>
                <a:lnTo>
                  <a:pt x="305142" y="289560"/>
                </a:lnTo>
                <a:lnTo>
                  <a:pt x="303733" y="285750"/>
                </a:lnTo>
                <a:lnTo>
                  <a:pt x="305701" y="279400"/>
                </a:lnTo>
                <a:lnTo>
                  <a:pt x="307263" y="274320"/>
                </a:lnTo>
                <a:lnTo>
                  <a:pt x="311035" y="266700"/>
                </a:lnTo>
                <a:lnTo>
                  <a:pt x="317055" y="261620"/>
                </a:lnTo>
                <a:lnTo>
                  <a:pt x="319862" y="252730"/>
                </a:lnTo>
                <a:lnTo>
                  <a:pt x="323164" y="252730"/>
                </a:lnTo>
                <a:lnTo>
                  <a:pt x="325475" y="250190"/>
                </a:lnTo>
                <a:lnTo>
                  <a:pt x="326986" y="246380"/>
                </a:lnTo>
                <a:lnTo>
                  <a:pt x="324751" y="257810"/>
                </a:lnTo>
                <a:lnTo>
                  <a:pt x="320001" y="267970"/>
                </a:lnTo>
                <a:lnTo>
                  <a:pt x="314020" y="276860"/>
                </a:lnTo>
                <a:lnTo>
                  <a:pt x="308102" y="285750"/>
                </a:lnTo>
                <a:lnTo>
                  <a:pt x="310553" y="285750"/>
                </a:lnTo>
                <a:lnTo>
                  <a:pt x="312381" y="281940"/>
                </a:lnTo>
                <a:lnTo>
                  <a:pt x="314134" y="279400"/>
                </a:lnTo>
                <a:lnTo>
                  <a:pt x="318084" y="274320"/>
                </a:lnTo>
                <a:lnTo>
                  <a:pt x="321919" y="266700"/>
                </a:lnTo>
                <a:lnTo>
                  <a:pt x="325374" y="260350"/>
                </a:lnTo>
                <a:lnTo>
                  <a:pt x="328168" y="252730"/>
                </a:lnTo>
                <a:lnTo>
                  <a:pt x="328650" y="254000"/>
                </a:lnTo>
                <a:lnTo>
                  <a:pt x="330796" y="256540"/>
                </a:lnTo>
                <a:lnTo>
                  <a:pt x="332384" y="256540"/>
                </a:lnTo>
                <a:lnTo>
                  <a:pt x="332384" y="253834"/>
                </a:lnTo>
                <a:lnTo>
                  <a:pt x="330885" y="255270"/>
                </a:lnTo>
                <a:lnTo>
                  <a:pt x="329704" y="252730"/>
                </a:lnTo>
                <a:lnTo>
                  <a:pt x="329196" y="251637"/>
                </a:lnTo>
                <a:lnTo>
                  <a:pt x="329196" y="251015"/>
                </a:lnTo>
                <a:lnTo>
                  <a:pt x="330060" y="246380"/>
                </a:lnTo>
                <a:lnTo>
                  <a:pt x="331736" y="237490"/>
                </a:lnTo>
                <a:lnTo>
                  <a:pt x="335368" y="232410"/>
                </a:lnTo>
                <a:lnTo>
                  <a:pt x="336384" y="226060"/>
                </a:lnTo>
                <a:lnTo>
                  <a:pt x="338734" y="226060"/>
                </a:lnTo>
                <a:lnTo>
                  <a:pt x="340855" y="224790"/>
                </a:lnTo>
                <a:lnTo>
                  <a:pt x="342442" y="223520"/>
                </a:lnTo>
                <a:lnTo>
                  <a:pt x="342353" y="228574"/>
                </a:lnTo>
                <a:lnTo>
                  <a:pt x="341617" y="230327"/>
                </a:lnTo>
                <a:lnTo>
                  <a:pt x="345135" y="228600"/>
                </a:lnTo>
                <a:lnTo>
                  <a:pt x="345135" y="226720"/>
                </a:lnTo>
                <a:lnTo>
                  <a:pt x="343738" y="226060"/>
                </a:lnTo>
                <a:lnTo>
                  <a:pt x="348856" y="210820"/>
                </a:lnTo>
                <a:lnTo>
                  <a:pt x="354025" y="207010"/>
                </a:lnTo>
                <a:lnTo>
                  <a:pt x="355219" y="199390"/>
                </a:lnTo>
                <a:lnTo>
                  <a:pt x="356438" y="199390"/>
                </a:lnTo>
                <a:lnTo>
                  <a:pt x="357212" y="200660"/>
                </a:lnTo>
                <a:lnTo>
                  <a:pt x="358432" y="200660"/>
                </a:lnTo>
                <a:lnTo>
                  <a:pt x="357632" y="205079"/>
                </a:lnTo>
                <a:lnTo>
                  <a:pt x="360845" y="203200"/>
                </a:lnTo>
                <a:lnTo>
                  <a:pt x="360845" y="198234"/>
                </a:lnTo>
                <a:lnTo>
                  <a:pt x="355358" y="194310"/>
                </a:lnTo>
                <a:lnTo>
                  <a:pt x="352869" y="193268"/>
                </a:lnTo>
                <a:lnTo>
                  <a:pt x="352869" y="196850"/>
                </a:lnTo>
                <a:lnTo>
                  <a:pt x="349046" y="203200"/>
                </a:lnTo>
                <a:lnTo>
                  <a:pt x="347548" y="212090"/>
                </a:lnTo>
                <a:lnTo>
                  <a:pt x="343357" y="218440"/>
                </a:lnTo>
                <a:lnTo>
                  <a:pt x="338162" y="223520"/>
                </a:lnTo>
                <a:lnTo>
                  <a:pt x="334810" y="223520"/>
                </a:lnTo>
                <a:lnTo>
                  <a:pt x="334810" y="228600"/>
                </a:lnTo>
                <a:lnTo>
                  <a:pt x="326847" y="243840"/>
                </a:lnTo>
                <a:lnTo>
                  <a:pt x="319214" y="252730"/>
                </a:lnTo>
                <a:lnTo>
                  <a:pt x="318033" y="251841"/>
                </a:lnTo>
                <a:lnTo>
                  <a:pt x="318033" y="252730"/>
                </a:lnTo>
                <a:lnTo>
                  <a:pt x="314172" y="259080"/>
                </a:lnTo>
                <a:lnTo>
                  <a:pt x="310108" y="265430"/>
                </a:lnTo>
                <a:lnTo>
                  <a:pt x="305752" y="271780"/>
                </a:lnTo>
                <a:lnTo>
                  <a:pt x="301853" y="277063"/>
                </a:lnTo>
                <a:lnTo>
                  <a:pt x="301853" y="279400"/>
                </a:lnTo>
                <a:lnTo>
                  <a:pt x="300875" y="281940"/>
                </a:lnTo>
                <a:lnTo>
                  <a:pt x="300812" y="287020"/>
                </a:lnTo>
                <a:lnTo>
                  <a:pt x="289052" y="306070"/>
                </a:lnTo>
                <a:lnTo>
                  <a:pt x="275907" y="322580"/>
                </a:lnTo>
                <a:lnTo>
                  <a:pt x="260692" y="336550"/>
                </a:lnTo>
                <a:lnTo>
                  <a:pt x="242773" y="346710"/>
                </a:lnTo>
                <a:lnTo>
                  <a:pt x="238264" y="346710"/>
                </a:lnTo>
                <a:lnTo>
                  <a:pt x="240182" y="342900"/>
                </a:lnTo>
                <a:lnTo>
                  <a:pt x="244221" y="336550"/>
                </a:lnTo>
                <a:lnTo>
                  <a:pt x="248196" y="327660"/>
                </a:lnTo>
                <a:lnTo>
                  <a:pt x="249770" y="323850"/>
                </a:lnTo>
                <a:lnTo>
                  <a:pt x="250812" y="321310"/>
                </a:lnTo>
                <a:lnTo>
                  <a:pt x="258902" y="312420"/>
                </a:lnTo>
                <a:lnTo>
                  <a:pt x="268046" y="302260"/>
                </a:lnTo>
                <a:lnTo>
                  <a:pt x="276352" y="289560"/>
                </a:lnTo>
                <a:lnTo>
                  <a:pt x="280301" y="280670"/>
                </a:lnTo>
                <a:lnTo>
                  <a:pt x="281990" y="276860"/>
                </a:lnTo>
                <a:lnTo>
                  <a:pt x="284822" y="275590"/>
                </a:lnTo>
                <a:lnTo>
                  <a:pt x="287274" y="273050"/>
                </a:lnTo>
                <a:lnTo>
                  <a:pt x="289267" y="270510"/>
                </a:lnTo>
                <a:lnTo>
                  <a:pt x="287896" y="274320"/>
                </a:lnTo>
                <a:lnTo>
                  <a:pt x="286181" y="285750"/>
                </a:lnTo>
                <a:lnTo>
                  <a:pt x="287070" y="287020"/>
                </a:lnTo>
                <a:lnTo>
                  <a:pt x="280733" y="299720"/>
                </a:lnTo>
                <a:lnTo>
                  <a:pt x="269100" y="314960"/>
                </a:lnTo>
                <a:lnTo>
                  <a:pt x="256349" y="328930"/>
                </a:lnTo>
                <a:lnTo>
                  <a:pt x="246634" y="337820"/>
                </a:lnTo>
                <a:lnTo>
                  <a:pt x="257124" y="332740"/>
                </a:lnTo>
                <a:lnTo>
                  <a:pt x="270560" y="317500"/>
                </a:lnTo>
                <a:lnTo>
                  <a:pt x="283019" y="300990"/>
                </a:lnTo>
                <a:lnTo>
                  <a:pt x="290576" y="288290"/>
                </a:lnTo>
                <a:lnTo>
                  <a:pt x="294779" y="287020"/>
                </a:lnTo>
                <a:lnTo>
                  <a:pt x="297815" y="284480"/>
                </a:lnTo>
                <a:lnTo>
                  <a:pt x="299339" y="283210"/>
                </a:lnTo>
                <a:lnTo>
                  <a:pt x="301853" y="279400"/>
                </a:lnTo>
                <a:lnTo>
                  <a:pt x="301853" y="277063"/>
                </a:lnTo>
                <a:lnTo>
                  <a:pt x="301066" y="278130"/>
                </a:lnTo>
                <a:lnTo>
                  <a:pt x="294424" y="283210"/>
                </a:lnTo>
                <a:lnTo>
                  <a:pt x="290017" y="284480"/>
                </a:lnTo>
                <a:lnTo>
                  <a:pt x="288874" y="280670"/>
                </a:lnTo>
                <a:lnTo>
                  <a:pt x="291617" y="270510"/>
                </a:lnTo>
                <a:lnTo>
                  <a:pt x="291960" y="269240"/>
                </a:lnTo>
                <a:lnTo>
                  <a:pt x="294919" y="261620"/>
                </a:lnTo>
                <a:lnTo>
                  <a:pt x="300685" y="256540"/>
                </a:lnTo>
                <a:lnTo>
                  <a:pt x="304495" y="248920"/>
                </a:lnTo>
                <a:lnTo>
                  <a:pt x="308660" y="248920"/>
                </a:lnTo>
                <a:lnTo>
                  <a:pt x="311073" y="246380"/>
                </a:lnTo>
                <a:lnTo>
                  <a:pt x="313601" y="243840"/>
                </a:lnTo>
                <a:lnTo>
                  <a:pt x="294703" y="278130"/>
                </a:lnTo>
                <a:lnTo>
                  <a:pt x="299580" y="274320"/>
                </a:lnTo>
                <a:lnTo>
                  <a:pt x="305511" y="265430"/>
                </a:lnTo>
                <a:lnTo>
                  <a:pt x="310870" y="255270"/>
                </a:lnTo>
                <a:lnTo>
                  <a:pt x="314045" y="248920"/>
                </a:lnTo>
                <a:lnTo>
                  <a:pt x="314617" y="250190"/>
                </a:lnTo>
                <a:lnTo>
                  <a:pt x="316128" y="252730"/>
                </a:lnTo>
                <a:lnTo>
                  <a:pt x="318033" y="252730"/>
                </a:lnTo>
                <a:lnTo>
                  <a:pt x="318033" y="251841"/>
                </a:lnTo>
                <a:lnTo>
                  <a:pt x="314185" y="248920"/>
                </a:lnTo>
                <a:lnTo>
                  <a:pt x="315734" y="243840"/>
                </a:lnTo>
                <a:lnTo>
                  <a:pt x="318820" y="233680"/>
                </a:lnTo>
                <a:lnTo>
                  <a:pt x="326123" y="229870"/>
                </a:lnTo>
                <a:lnTo>
                  <a:pt x="326263" y="222250"/>
                </a:lnTo>
                <a:lnTo>
                  <a:pt x="327875" y="222250"/>
                </a:lnTo>
                <a:lnTo>
                  <a:pt x="329374" y="219671"/>
                </a:lnTo>
                <a:lnTo>
                  <a:pt x="330403" y="218440"/>
                </a:lnTo>
                <a:lnTo>
                  <a:pt x="329933" y="224790"/>
                </a:lnTo>
                <a:lnTo>
                  <a:pt x="327190" y="231140"/>
                </a:lnTo>
                <a:lnTo>
                  <a:pt x="323824" y="237490"/>
                </a:lnTo>
                <a:lnTo>
                  <a:pt x="321475" y="243840"/>
                </a:lnTo>
                <a:lnTo>
                  <a:pt x="324802" y="243840"/>
                </a:lnTo>
                <a:lnTo>
                  <a:pt x="329323" y="228892"/>
                </a:lnTo>
                <a:lnTo>
                  <a:pt x="329438" y="228574"/>
                </a:lnTo>
                <a:lnTo>
                  <a:pt x="332193" y="226060"/>
                </a:lnTo>
                <a:lnTo>
                  <a:pt x="334810" y="228600"/>
                </a:lnTo>
                <a:lnTo>
                  <a:pt x="334810" y="223520"/>
                </a:lnTo>
                <a:lnTo>
                  <a:pt x="334378" y="223520"/>
                </a:lnTo>
                <a:lnTo>
                  <a:pt x="333248" y="218440"/>
                </a:lnTo>
                <a:lnTo>
                  <a:pt x="336054" y="212090"/>
                </a:lnTo>
                <a:lnTo>
                  <a:pt x="339458" y="207010"/>
                </a:lnTo>
                <a:lnTo>
                  <a:pt x="343750" y="201930"/>
                </a:lnTo>
                <a:lnTo>
                  <a:pt x="344703" y="194310"/>
                </a:lnTo>
                <a:lnTo>
                  <a:pt x="346227" y="193040"/>
                </a:lnTo>
                <a:lnTo>
                  <a:pt x="346773" y="195580"/>
                </a:lnTo>
                <a:lnTo>
                  <a:pt x="348297" y="195580"/>
                </a:lnTo>
                <a:lnTo>
                  <a:pt x="346938" y="203200"/>
                </a:lnTo>
                <a:lnTo>
                  <a:pt x="341807" y="208280"/>
                </a:lnTo>
                <a:lnTo>
                  <a:pt x="339217" y="215900"/>
                </a:lnTo>
                <a:lnTo>
                  <a:pt x="342404" y="214630"/>
                </a:lnTo>
                <a:lnTo>
                  <a:pt x="349859" y="200660"/>
                </a:lnTo>
                <a:lnTo>
                  <a:pt x="350126" y="195580"/>
                </a:lnTo>
                <a:lnTo>
                  <a:pt x="351066" y="196850"/>
                </a:lnTo>
                <a:lnTo>
                  <a:pt x="352869" y="196850"/>
                </a:lnTo>
                <a:lnTo>
                  <a:pt x="352869" y="193268"/>
                </a:lnTo>
                <a:lnTo>
                  <a:pt x="352336" y="193040"/>
                </a:lnTo>
                <a:lnTo>
                  <a:pt x="349326" y="191770"/>
                </a:lnTo>
                <a:lnTo>
                  <a:pt x="346303" y="190500"/>
                </a:lnTo>
                <a:lnTo>
                  <a:pt x="343281" y="189230"/>
                </a:lnTo>
                <a:lnTo>
                  <a:pt x="342442" y="188988"/>
                </a:lnTo>
                <a:lnTo>
                  <a:pt x="342442" y="193040"/>
                </a:lnTo>
                <a:lnTo>
                  <a:pt x="339953" y="199390"/>
                </a:lnTo>
                <a:lnTo>
                  <a:pt x="337121" y="205740"/>
                </a:lnTo>
                <a:lnTo>
                  <a:pt x="333756" y="210820"/>
                </a:lnTo>
                <a:lnTo>
                  <a:pt x="329628" y="215900"/>
                </a:lnTo>
                <a:lnTo>
                  <a:pt x="323265" y="220980"/>
                </a:lnTo>
                <a:lnTo>
                  <a:pt x="317652" y="220980"/>
                </a:lnTo>
                <a:lnTo>
                  <a:pt x="317931" y="222250"/>
                </a:lnTo>
                <a:lnTo>
                  <a:pt x="315722" y="227330"/>
                </a:lnTo>
                <a:lnTo>
                  <a:pt x="310692" y="234950"/>
                </a:lnTo>
                <a:lnTo>
                  <a:pt x="307594" y="240030"/>
                </a:lnTo>
                <a:lnTo>
                  <a:pt x="312356" y="237490"/>
                </a:lnTo>
                <a:lnTo>
                  <a:pt x="316966" y="228549"/>
                </a:lnTo>
                <a:lnTo>
                  <a:pt x="319862" y="223520"/>
                </a:lnTo>
                <a:lnTo>
                  <a:pt x="322884" y="223520"/>
                </a:lnTo>
                <a:lnTo>
                  <a:pt x="324053" y="222250"/>
                </a:lnTo>
                <a:lnTo>
                  <a:pt x="322351" y="227330"/>
                </a:lnTo>
                <a:lnTo>
                  <a:pt x="317665" y="234950"/>
                </a:lnTo>
                <a:lnTo>
                  <a:pt x="312229" y="241300"/>
                </a:lnTo>
                <a:lnTo>
                  <a:pt x="308267" y="245110"/>
                </a:lnTo>
                <a:lnTo>
                  <a:pt x="301675" y="248920"/>
                </a:lnTo>
                <a:lnTo>
                  <a:pt x="299618" y="245110"/>
                </a:lnTo>
                <a:lnTo>
                  <a:pt x="300405" y="242570"/>
                </a:lnTo>
                <a:lnTo>
                  <a:pt x="301967" y="237490"/>
                </a:lnTo>
                <a:lnTo>
                  <a:pt x="304406" y="232410"/>
                </a:lnTo>
                <a:lnTo>
                  <a:pt x="305015" y="231140"/>
                </a:lnTo>
                <a:lnTo>
                  <a:pt x="309054" y="224790"/>
                </a:lnTo>
                <a:lnTo>
                  <a:pt x="313347" y="219671"/>
                </a:lnTo>
                <a:lnTo>
                  <a:pt x="315595" y="215900"/>
                </a:lnTo>
                <a:lnTo>
                  <a:pt x="316357" y="214630"/>
                </a:lnTo>
                <a:lnTo>
                  <a:pt x="317106" y="213360"/>
                </a:lnTo>
                <a:lnTo>
                  <a:pt x="316979" y="217170"/>
                </a:lnTo>
                <a:lnTo>
                  <a:pt x="317360" y="219671"/>
                </a:lnTo>
                <a:lnTo>
                  <a:pt x="319862" y="213360"/>
                </a:lnTo>
                <a:lnTo>
                  <a:pt x="324396" y="201930"/>
                </a:lnTo>
                <a:lnTo>
                  <a:pt x="330708" y="194310"/>
                </a:lnTo>
                <a:lnTo>
                  <a:pt x="332079" y="189230"/>
                </a:lnTo>
                <a:lnTo>
                  <a:pt x="333616" y="189230"/>
                </a:lnTo>
                <a:lnTo>
                  <a:pt x="333832" y="191770"/>
                </a:lnTo>
                <a:lnTo>
                  <a:pt x="335673" y="190500"/>
                </a:lnTo>
                <a:lnTo>
                  <a:pt x="333451" y="196850"/>
                </a:lnTo>
                <a:lnTo>
                  <a:pt x="330441" y="201930"/>
                </a:lnTo>
                <a:lnTo>
                  <a:pt x="327380" y="208280"/>
                </a:lnTo>
                <a:lnTo>
                  <a:pt x="325018" y="213360"/>
                </a:lnTo>
                <a:lnTo>
                  <a:pt x="330047" y="207010"/>
                </a:lnTo>
                <a:lnTo>
                  <a:pt x="333768" y="199390"/>
                </a:lnTo>
                <a:lnTo>
                  <a:pt x="337070" y="191770"/>
                </a:lnTo>
                <a:lnTo>
                  <a:pt x="340779" y="191770"/>
                </a:lnTo>
                <a:lnTo>
                  <a:pt x="342442" y="193040"/>
                </a:lnTo>
                <a:lnTo>
                  <a:pt x="342442" y="188988"/>
                </a:lnTo>
                <a:lnTo>
                  <a:pt x="334746" y="186690"/>
                </a:lnTo>
                <a:lnTo>
                  <a:pt x="329438" y="185115"/>
                </a:lnTo>
                <a:lnTo>
                  <a:pt x="329438" y="189230"/>
                </a:lnTo>
                <a:lnTo>
                  <a:pt x="325678" y="195580"/>
                </a:lnTo>
                <a:lnTo>
                  <a:pt x="321703" y="200660"/>
                </a:lnTo>
                <a:lnTo>
                  <a:pt x="317360" y="207010"/>
                </a:lnTo>
                <a:lnTo>
                  <a:pt x="312445" y="210820"/>
                </a:lnTo>
                <a:lnTo>
                  <a:pt x="310769" y="212166"/>
                </a:lnTo>
                <a:lnTo>
                  <a:pt x="310769" y="215900"/>
                </a:lnTo>
                <a:lnTo>
                  <a:pt x="308381" y="222250"/>
                </a:lnTo>
                <a:lnTo>
                  <a:pt x="302463" y="229870"/>
                </a:lnTo>
                <a:lnTo>
                  <a:pt x="301307" y="230733"/>
                </a:lnTo>
                <a:lnTo>
                  <a:pt x="301307" y="232410"/>
                </a:lnTo>
                <a:lnTo>
                  <a:pt x="300012" y="234950"/>
                </a:lnTo>
                <a:lnTo>
                  <a:pt x="298754" y="237490"/>
                </a:lnTo>
                <a:lnTo>
                  <a:pt x="298119" y="240030"/>
                </a:lnTo>
                <a:lnTo>
                  <a:pt x="293230" y="248920"/>
                </a:lnTo>
                <a:lnTo>
                  <a:pt x="287985" y="256540"/>
                </a:lnTo>
                <a:lnTo>
                  <a:pt x="282460" y="265430"/>
                </a:lnTo>
                <a:lnTo>
                  <a:pt x="276745" y="271780"/>
                </a:lnTo>
                <a:lnTo>
                  <a:pt x="283044" y="266700"/>
                </a:lnTo>
                <a:lnTo>
                  <a:pt x="288518" y="259080"/>
                </a:lnTo>
                <a:lnTo>
                  <a:pt x="293484" y="251460"/>
                </a:lnTo>
                <a:lnTo>
                  <a:pt x="298246" y="242570"/>
                </a:lnTo>
                <a:lnTo>
                  <a:pt x="298081" y="245110"/>
                </a:lnTo>
                <a:lnTo>
                  <a:pt x="298970" y="248920"/>
                </a:lnTo>
                <a:lnTo>
                  <a:pt x="301193" y="248920"/>
                </a:lnTo>
                <a:lnTo>
                  <a:pt x="297662" y="255270"/>
                </a:lnTo>
                <a:lnTo>
                  <a:pt x="293230" y="261620"/>
                </a:lnTo>
                <a:lnTo>
                  <a:pt x="288137" y="267970"/>
                </a:lnTo>
                <a:lnTo>
                  <a:pt x="282587" y="273050"/>
                </a:lnTo>
                <a:lnTo>
                  <a:pt x="277482" y="277418"/>
                </a:lnTo>
                <a:lnTo>
                  <a:pt x="277482" y="280670"/>
                </a:lnTo>
                <a:lnTo>
                  <a:pt x="268198" y="297180"/>
                </a:lnTo>
                <a:lnTo>
                  <a:pt x="253771" y="313690"/>
                </a:lnTo>
                <a:lnTo>
                  <a:pt x="236042" y="327660"/>
                </a:lnTo>
                <a:lnTo>
                  <a:pt x="216801" y="337820"/>
                </a:lnTo>
                <a:lnTo>
                  <a:pt x="208102" y="337820"/>
                </a:lnTo>
                <a:lnTo>
                  <a:pt x="210934" y="334010"/>
                </a:lnTo>
                <a:lnTo>
                  <a:pt x="211124" y="332740"/>
                </a:lnTo>
                <a:lnTo>
                  <a:pt x="226072" y="312420"/>
                </a:lnTo>
                <a:lnTo>
                  <a:pt x="233514" y="306070"/>
                </a:lnTo>
                <a:lnTo>
                  <a:pt x="240360" y="299720"/>
                </a:lnTo>
                <a:lnTo>
                  <a:pt x="246062" y="292100"/>
                </a:lnTo>
                <a:lnTo>
                  <a:pt x="250088" y="283210"/>
                </a:lnTo>
                <a:lnTo>
                  <a:pt x="255968" y="280670"/>
                </a:lnTo>
                <a:lnTo>
                  <a:pt x="257149" y="279400"/>
                </a:lnTo>
                <a:lnTo>
                  <a:pt x="260667" y="275590"/>
                </a:lnTo>
                <a:lnTo>
                  <a:pt x="264871" y="271780"/>
                </a:lnTo>
                <a:lnTo>
                  <a:pt x="269265" y="266700"/>
                </a:lnTo>
                <a:lnTo>
                  <a:pt x="267055" y="270510"/>
                </a:lnTo>
                <a:lnTo>
                  <a:pt x="264210" y="278130"/>
                </a:lnTo>
                <a:lnTo>
                  <a:pt x="243344" y="311150"/>
                </a:lnTo>
                <a:lnTo>
                  <a:pt x="213093" y="335280"/>
                </a:lnTo>
                <a:lnTo>
                  <a:pt x="217881" y="335280"/>
                </a:lnTo>
                <a:lnTo>
                  <a:pt x="223558" y="330200"/>
                </a:lnTo>
                <a:lnTo>
                  <a:pt x="228523" y="326390"/>
                </a:lnTo>
                <a:lnTo>
                  <a:pt x="239039" y="317500"/>
                </a:lnTo>
                <a:lnTo>
                  <a:pt x="248856" y="307340"/>
                </a:lnTo>
                <a:lnTo>
                  <a:pt x="257657" y="295910"/>
                </a:lnTo>
                <a:lnTo>
                  <a:pt x="265112" y="284480"/>
                </a:lnTo>
                <a:lnTo>
                  <a:pt x="268859" y="285750"/>
                </a:lnTo>
                <a:lnTo>
                  <a:pt x="271856" y="284480"/>
                </a:lnTo>
                <a:lnTo>
                  <a:pt x="274840" y="283210"/>
                </a:lnTo>
                <a:lnTo>
                  <a:pt x="276161" y="281940"/>
                </a:lnTo>
                <a:lnTo>
                  <a:pt x="277482" y="280670"/>
                </a:lnTo>
                <a:lnTo>
                  <a:pt x="277482" y="277418"/>
                </a:lnTo>
                <a:lnTo>
                  <a:pt x="275145" y="279400"/>
                </a:lnTo>
                <a:lnTo>
                  <a:pt x="269608" y="281940"/>
                </a:lnTo>
                <a:lnTo>
                  <a:pt x="267576" y="278130"/>
                </a:lnTo>
                <a:lnTo>
                  <a:pt x="270624" y="267970"/>
                </a:lnTo>
                <a:lnTo>
                  <a:pt x="271335" y="266700"/>
                </a:lnTo>
                <a:lnTo>
                  <a:pt x="274853" y="260350"/>
                </a:lnTo>
                <a:lnTo>
                  <a:pt x="280098" y="254000"/>
                </a:lnTo>
                <a:lnTo>
                  <a:pt x="285597" y="246380"/>
                </a:lnTo>
                <a:lnTo>
                  <a:pt x="290525" y="240030"/>
                </a:lnTo>
                <a:lnTo>
                  <a:pt x="295490" y="238760"/>
                </a:lnTo>
                <a:lnTo>
                  <a:pt x="298716" y="236220"/>
                </a:lnTo>
                <a:lnTo>
                  <a:pt x="301307" y="232410"/>
                </a:lnTo>
                <a:lnTo>
                  <a:pt x="301307" y="230733"/>
                </a:lnTo>
                <a:lnTo>
                  <a:pt x="290449" y="238760"/>
                </a:lnTo>
                <a:lnTo>
                  <a:pt x="288480" y="236664"/>
                </a:lnTo>
                <a:lnTo>
                  <a:pt x="288480" y="238760"/>
                </a:lnTo>
                <a:lnTo>
                  <a:pt x="281127" y="247650"/>
                </a:lnTo>
                <a:lnTo>
                  <a:pt x="273659" y="257810"/>
                </a:lnTo>
                <a:lnTo>
                  <a:pt x="265912" y="266700"/>
                </a:lnTo>
                <a:lnTo>
                  <a:pt x="257721" y="275590"/>
                </a:lnTo>
                <a:lnTo>
                  <a:pt x="252095" y="279400"/>
                </a:lnTo>
                <a:lnTo>
                  <a:pt x="248589" y="279400"/>
                </a:lnTo>
                <a:lnTo>
                  <a:pt x="247662" y="275793"/>
                </a:lnTo>
                <a:lnTo>
                  <a:pt x="247662" y="284480"/>
                </a:lnTo>
                <a:lnTo>
                  <a:pt x="236994" y="298450"/>
                </a:lnTo>
                <a:lnTo>
                  <a:pt x="222796" y="311150"/>
                </a:lnTo>
                <a:lnTo>
                  <a:pt x="205917" y="320040"/>
                </a:lnTo>
                <a:lnTo>
                  <a:pt x="187248" y="327660"/>
                </a:lnTo>
                <a:lnTo>
                  <a:pt x="181635" y="326390"/>
                </a:lnTo>
                <a:lnTo>
                  <a:pt x="183248" y="323850"/>
                </a:lnTo>
                <a:lnTo>
                  <a:pt x="187718" y="317500"/>
                </a:lnTo>
                <a:lnTo>
                  <a:pt x="191477" y="311150"/>
                </a:lnTo>
                <a:lnTo>
                  <a:pt x="193662" y="307340"/>
                </a:lnTo>
                <a:lnTo>
                  <a:pt x="195122" y="304800"/>
                </a:lnTo>
                <a:lnTo>
                  <a:pt x="203911" y="299720"/>
                </a:lnTo>
                <a:lnTo>
                  <a:pt x="213156" y="292100"/>
                </a:lnTo>
                <a:lnTo>
                  <a:pt x="221818" y="284480"/>
                </a:lnTo>
                <a:lnTo>
                  <a:pt x="228866" y="275590"/>
                </a:lnTo>
                <a:lnTo>
                  <a:pt x="232321" y="275590"/>
                </a:lnTo>
                <a:lnTo>
                  <a:pt x="236537" y="273050"/>
                </a:lnTo>
                <a:lnTo>
                  <a:pt x="238010" y="271780"/>
                </a:lnTo>
                <a:lnTo>
                  <a:pt x="239471" y="270510"/>
                </a:lnTo>
                <a:lnTo>
                  <a:pt x="235153" y="279400"/>
                </a:lnTo>
                <a:lnTo>
                  <a:pt x="222516" y="294640"/>
                </a:lnTo>
                <a:lnTo>
                  <a:pt x="206006" y="309880"/>
                </a:lnTo>
                <a:lnTo>
                  <a:pt x="190042" y="321310"/>
                </a:lnTo>
                <a:lnTo>
                  <a:pt x="205422" y="313690"/>
                </a:lnTo>
                <a:lnTo>
                  <a:pt x="221259" y="299720"/>
                </a:lnTo>
                <a:lnTo>
                  <a:pt x="235623" y="283210"/>
                </a:lnTo>
                <a:lnTo>
                  <a:pt x="244043" y="270510"/>
                </a:lnTo>
                <a:lnTo>
                  <a:pt x="246570" y="266700"/>
                </a:lnTo>
                <a:lnTo>
                  <a:pt x="245859" y="270510"/>
                </a:lnTo>
                <a:lnTo>
                  <a:pt x="242595" y="280670"/>
                </a:lnTo>
                <a:lnTo>
                  <a:pt x="247662" y="284480"/>
                </a:lnTo>
                <a:lnTo>
                  <a:pt x="247662" y="275793"/>
                </a:lnTo>
                <a:lnTo>
                  <a:pt x="247611" y="275590"/>
                </a:lnTo>
                <a:lnTo>
                  <a:pt x="249580" y="266700"/>
                </a:lnTo>
                <a:lnTo>
                  <a:pt x="253784" y="256540"/>
                </a:lnTo>
                <a:lnTo>
                  <a:pt x="259384" y="248920"/>
                </a:lnTo>
                <a:lnTo>
                  <a:pt x="265493" y="241300"/>
                </a:lnTo>
                <a:lnTo>
                  <a:pt x="271221" y="233680"/>
                </a:lnTo>
                <a:lnTo>
                  <a:pt x="277647" y="233680"/>
                </a:lnTo>
                <a:lnTo>
                  <a:pt x="279171" y="232410"/>
                </a:lnTo>
                <a:lnTo>
                  <a:pt x="286778" y="226060"/>
                </a:lnTo>
                <a:lnTo>
                  <a:pt x="286461" y="227330"/>
                </a:lnTo>
                <a:lnTo>
                  <a:pt x="286461" y="228600"/>
                </a:lnTo>
                <a:lnTo>
                  <a:pt x="271221" y="250190"/>
                </a:lnTo>
                <a:lnTo>
                  <a:pt x="263423" y="260350"/>
                </a:lnTo>
                <a:lnTo>
                  <a:pt x="254736" y="270510"/>
                </a:lnTo>
                <a:lnTo>
                  <a:pt x="262801" y="264160"/>
                </a:lnTo>
                <a:lnTo>
                  <a:pt x="272288" y="251460"/>
                </a:lnTo>
                <a:lnTo>
                  <a:pt x="280898" y="240030"/>
                </a:lnTo>
                <a:lnTo>
                  <a:pt x="286334" y="231140"/>
                </a:lnTo>
                <a:lnTo>
                  <a:pt x="286359" y="234569"/>
                </a:lnTo>
                <a:lnTo>
                  <a:pt x="286537" y="236220"/>
                </a:lnTo>
                <a:lnTo>
                  <a:pt x="288480" y="238760"/>
                </a:lnTo>
                <a:lnTo>
                  <a:pt x="288480" y="236664"/>
                </a:lnTo>
                <a:lnTo>
                  <a:pt x="286880" y="234950"/>
                </a:lnTo>
                <a:lnTo>
                  <a:pt x="288124" y="231140"/>
                </a:lnTo>
                <a:lnTo>
                  <a:pt x="289788" y="226060"/>
                </a:lnTo>
                <a:lnTo>
                  <a:pt x="291261" y="221576"/>
                </a:lnTo>
                <a:lnTo>
                  <a:pt x="284911" y="227330"/>
                </a:lnTo>
                <a:lnTo>
                  <a:pt x="271208" y="232410"/>
                </a:lnTo>
                <a:lnTo>
                  <a:pt x="269519" y="228600"/>
                </a:lnTo>
                <a:lnTo>
                  <a:pt x="271310" y="224790"/>
                </a:lnTo>
                <a:lnTo>
                  <a:pt x="272491" y="222250"/>
                </a:lnTo>
                <a:lnTo>
                  <a:pt x="275996" y="213360"/>
                </a:lnTo>
                <a:lnTo>
                  <a:pt x="282714" y="205740"/>
                </a:lnTo>
                <a:lnTo>
                  <a:pt x="283832" y="204470"/>
                </a:lnTo>
                <a:lnTo>
                  <a:pt x="287337" y="203200"/>
                </a:lnTo>
                <a:lnTo>
                  <a:pt x="286473" y="205740"/>
                </a:lnTo>
                <a:lnTo>
                  <a:pt x="285686" y="208280"/>
                </a:lnTo>
                <a:lnTo>
                  <a:pt x="286829" y="212090"/>
                </a:lnTo>
                <a:lnTo>
                  <a:pt x="283540" y="217170"/>
                </a:lnTo>
                <a:lnTo>
                  <a:pt x="278853" y="220980"/>
                </a:lnTo>
                <a:lnTo>
                  <a:pt x="274955" y="226060"/>
                </a:lnTo>
                <a:lnTo>
                  <a:pt x="280390" y="224790"/>
                </a:lnTo>
                <a:lnTo>
                  <a:pt x="284137" y="217170"/>
                </a:lnTo>
                <a:lnTo>
                  <a:pt x="288226" y="213360"/>
                </a:lnTo>
                <a:lnTo>
                  <a:pt x="293052" y="213360"/>
                </a:lnTo>
                <a:lnTo>
                  <a:pt x="294728" y="212090"/>
                </a:lnTo>
                <a:lnTo>
                  <a:pt x="294728" y="216522"/>
                </a:lnTo>
                <a:lnTo>
                  <a:pt x="298780" y="213360"/>
                </a:lnTo>
                <a:lnTo>
                  <a:pt x="299745" y="212090"/>
                </a:lnTo>
                <a:lnTo>
                  <a:pt x="301688" y="209550"/>
                </a:lnTo>
                <a:lnTo>
                  <a:pt x="302653" y="208280"/>
                </a:lnTo>
                <a:lnTo>
                  <a:pt x="301688" y="210820"/>
                </a:lnTo>
                <a:lnTo>
                  <a:pt x="301790" y="214630"/>
                </a:lnTo>
                <a:lnTo>
                  <a:pt x="301866" y="215900"/>
                </a:lnTo>
                <a:lnTo>
                  <a:pt x="299910" y="222250"/>
                </a:lnTo>
                <a:lnTo>
                  <a:pt x="295186" y="226060"/>
                </a:lnTo>
                <a:lnTo>
                  <a:pt x="292900" y="231140"/>
                </a:lnTo>
                <a:lnTo>
                  <a:pt x="294271" y="232410"/>
                </a:lnTo>
                <a:lnTo>
                  <a:pt x="302234" y="220980"/>
                </a:lnTo>
                <a:lnTo>
                  <a:pt x="303301" y="218440"/>
                </a:lnTo>
                <a:lnTo>
                  <a:pt x="305320" y="218440"/>
                </a:lnTo>
                <a:lnTo>
                  <a:pt x="308000" y="217170"/>
                </a:lnTo>
                <a:lnTo>
                  <a:pt x="310769" y="215900"/>
                </a:lnTo>
                <a:lnTo>
                  <a:pt x="310769" y="212166"/>
                </a:lnTo>
                <a:lnTo>
                  <a:pt x="307657" y="214630"/>
                </a:lnTo>
                <a:lnTo>
                  <a:pt x="305028" y="213360"/>
                </a:lnTo>
                <a:lnTo>
                  <a:pt x="304965" y="210820"/>
                </a:lnTo>
                <a:lnTo>
                  <a:pt x="306133" y="208280"/>
                </a:lnTo>
                <a:lnTo>
                  <a:pt x="307886" y="204470"/>
                </a:lnTo>
                <a:lnTo>
                  <a:pt x="311213" y="198120"/>
                </a:lnTo>
                <a:lnTo>
                  <a:pt x="316560" y="193040"/>
                </a:lnTo>
                <a:lnTo>
                  <a:pt x="319227" y="186690"/>
                </a:lnTo>
                <a:lnTo>
                  <a:pt x="320598" y="186690"/>
                </a:lnTo>
                <a:lnTo>
                  <a:pt x="321259" y="187960"/>
                </a:lnTo>
                <a:lnTo>
                  <a:pt x="322300" y="187960"/>
                </a:lnTo>
                <a:lnTo>
                  <a:pt x="321094" y="193763"/>
                </a:lnTo>
                <a:lnTo>
                  <a:pt x="321513" y="193040"/>
                </a:lnTo>
                <a:lnTo>
                  <a:pt x="325412" y="187960"/>
                </a:lnTo>
                <a:lnTo>
                  <a:pt x="326847" y="187960"/>
                </a:lnTo>
                <a:lnTo>
                  <a:pt x="328168" y="189230"/>
                </a:lnTo>
                <a:lnTo>
                  <a:pt x="329438" y="189230"/>
                </a:lnTo>
                <a:lnTo>
                  <a:pt x="329438" y="185115"/>
                </a:lnTo>
                <a:lnTo>
                  <a:pt x="326186" y="184150"/>
                </a:lnTo>
                <a:lnTo>
                  <a:pt x="321894" y="182880"/>
                </a:lnTo>
                <a:lnTo>
                  <a:pt x="317588" y="181610"/>
                </a:lnTo>
                <a:lnTo>
                  <a:pt x="316966" y="181470"/>
                </a:lnTo>
                <a:lnTo>
                  <a:pt x="316966" y="186690"/>
                </a:lnTo>
                <a:lnTo>
                  <a:pt x="312635" y="191770"/>
                </a:lnTo>
                <a:lnTo>
                  <a:pt x="308229" y="196850"/>
                </a:lnTo>
                <a:lnTo>
                  <a:pt x="303593" y="203200"/>
                </a:lnTo>
                <a:lnTo>
                  <a:pt x="298538" y="207010"/>
                </a:lnTo>
                <a:lnTo>
                  <a:pt x="292900" y="209550"/>
                </a:lnTo>
                <a:lnTo>
                  <a:pt x="289763" y="209550"/>
                </a:lnTo>
                <a:lnTo>
                  <a:pt x="289699" y="204470"/>
                </a:lnTo>
                <a:lnTo>
                  <a:pt x="290296" y="203200"/>
                </a:lnTo>
                <a:lnTo>
                  <a:pt x="290893" y="201930"/>
                </a:lnTo>
                <a:lnTo>
                  <a:pt x="293281" y="196824"/>
                </a:lnTo>
                <a:lnTo>
                  <a:pt x="296418" y="191770"/>
                </a:lnTo>
                <a:lnTo>
                  <a:pt x="300824" y="187960"/>
                </a:lnTo>
                <a:lnTo>
                  <a:pt x="303047" y="182880"/>
                </a:lnTo>
                <a:lnTo>
                  <a:pt x="304838" y="181610"/>
                </a:lnTo>
                <a:lnTo>
                  <a:pt x="307238" y="184150"/>
                </a:lnTo>
                <a:lnTo>
                  <a:pt x="307936" y="182880"/>
                </a:lnTo>
                <a:lnTo>
                  <a:pt x="305854" y="189230"/>
                </a:lnTo>
                <a:lnTo>
                  <a:pt x="302501" y="194310"/>
                </a:lnTo>
                <a:lnTo>
                  <a:pt x="298754" y="200660"/>
                </a:lnTo>
                <a:lnTo>
                  <a:pt x="295452" y="205740"/>
                </a:lnTo>
                <a:lnTo>
                  <a:pt x="299669" y="201930"/>
                </a:lnTo>
                <a:lnTo>
                  <a:pt x="303428" y="195580"/>
                </a:lnTo>
                <a:lnTo>
                  <a:pt x="306997" y="190500"/>
                </a:lnTo>
                <a:lnTo>
                  <a:pt x="310680" y="184150"/>
                </a:lnTo>
                <a:lnTo>
                  <a:pt x="312775" y="185420"/>
                </a:lnTo>
                <a:lnTo>
                  <a:pt x="314909" y="185420"/>
                </a:lnTo>
                <a:lnTo>
                  <a:pt x="316966" y="186690"/>
                </a:lnTo>
                <a:lnTo>
                  <a:pt x="316966" y="181470"/>
                </a:lnTo>
                <a:lnTo>
                  <a:pt x="306616" y="179070"/>
                </a:lnTo>
                <a:lnTo>
                  <a:pt x="300304" y="177622"/>
                </a:lnTo>
                <a:lnTo>
                  <a:pt x="300304" y="181610"/>
                </a:lnTo>
                <a:lnTo>
                  <a:pt x="297383" y="185420"/>
                </a:lnTo>
                <a:lnTo>
                  <a:pt x="293712" y="193040"/>
                </a:lnTo>
                <a:lnTo>
                  <a:pt x="289839" y="196850"/>
                </a:lnTo>
                <a:lnTo>
                  <a:pt x="285229" y="200660"/>
                </a:lnTo>
                <a:lnTo>
                  <a:pt x="280835" y="201930"/>
                </a:lnTo>
                <a:lnTo>
                  <a:pt x="279895" y="200710"/>
                </a:lnTo>
                <a:lnTo>
                  <a:pt x="279895" y="205740"/>
                </a:lnTo>
                <a:lnTo>
                  <a:pt x="276529" y="212090"/>
                </a:lnTo>
                <a:lnTo>
                  <a:pt x="271475" y="218440"/>
                </a:lnTo>
                <a:lnTo>
                  <a:pt x="268909" y="221030"/>
                </a:lnTo>
                <a:lnTo>
                  <a:pt x="268909" y="232410"/>
                </a:lnTo>
                <a:lnTo>
                  <a:pt x="263448" y="240080"/>
                </a:lnTo>
                <a:lnTo>
                  <a:pt x="257187" y="248920"/>
                </a:lnTo>
                <a:lnTo>
                  <a:pt x="250253" y="257810"/>
                </a:lnTo>
                <a:lnTo>
                  <a:pt x="242874" y="265430"/>
                </a:lnTo>
                <a:lnTo>
                  <a:pt x="235254" y="270510"/>
                </a:lnTo>
                <a:lnTo>
                  <a:pt x="229717" y="271780"/>
                </a:lnTo>
                <a:lnTo>
                  <a:pt x="228320" y="267970"/>
                </a:lnTo>
                <a:lnTo>
                  <a:pt x="230111" y="264160"/>
                </a:lnTo>
                <a:lnTo>
                  <a:pt x="233108" y="257810"/>
                </a:lnTo>
                <a:lnTo>
                  <a:pt x="237985" y="251460"/>
                </a:lnTo>
                <a:lnTo>
                  <a:pt x="243484" y="246380"/>
                </a:lnTo>
                <a:lnTo>
                  <a:pt x="248831" y="240030"/>
                </a:lnTo>
                <a:lnTo>
                  <a:pt x="253250" y="233680"/>
                </a:lnTo>
                <a:lnTo>
                  <a:pt x="258343" y="232410"/>
                </a:lnTo>
                <a:lnTo>
                  <a:pt x="260273" y="231140"/>
                </a:lnTo>
                <a:lnTo>
                  <a:pt x="262204" y="229870"/>
                </a:lnTo>
                <a:lnTo>
                  <a:pt x="264934" y="226060"/>
                </a:lnTo>
                <a:lnTo>
                  <a:pt x="257822" y="238760"/>
                </a:lnTo>
                <a:lnTo>
                  <a:pt x="250380" y="248920"/>
                </a:lnTo>
                <a:lnTo>
                  <a:pt x="243116" y="256540"/>
                </a:lnTo>
                <a:lnTo>
                  <a:pt x="236537" y="261620"/>
                </a:lnTo>
                <a:lnTo>
                  <a:pt x="246456" y="255270"/>
                </a:lnTo>
                <a:lnTo>
                  <a:pt x="255270" y="245110"/>
                </a:lnTo>
                <a:lnTo>
                  <a:pt x="262547" y="233680"/>
                </a:lnTo>
                <a:lnTo>
                  <a:pt x="267093" y="226060"/>
                </a:lnTo>
                <a:lnTo>
                  <a:pt x="267855" y="224790"/>
                </a:lnTo>
                <a:lnTo>
                  <a:pt x="267652" y="227330"/>
                </a:lnTo>
                <a:lnTo>
                  <a:pt x="267576" y="229870"/>
                </a:lnTo>
                <a:lnTo>
                  <a:pt x="268909" y="232410"/>
                </a:lnTo>
                <a:lnTo>
                  <a:pt x="268909" y="221030"/>
                </a:lnTo>
                <a:lnTo>
                  <a:pt x="265176" y="224790"/>
                </a:lnTo>
                <a:lnTo>
                  <a:pt x="258064" y="228600"/>
                </a:lnTo>
                <a:lnTo>
                  <a:pt x="252349" y="231140"/>
                </a:lnTo>
                <a:lnTo>
                  <a:pt x="249008" y="228892"/>
                </a:lnTo>
                <a:lnTo>
                  <a:pt x="249643" y="231140"/>
                </a:lnTo>
                <a:lnTo>
                  <a:pt x="226860" y="258191"/>
                </a:lnTo>
                <a:lnTo>
                  <a:pt x="226860" y="274320"/>
                </a:lnTo>
                <a:lnTo>
                  <a:pt x="214972" y="288290"/>
                </a:lnTo>
                <a:lnTo>
                  <a:pt x="200660" y="298450"/>
                </a:lnTo>
                <a:lnTo>
                  <a:pt x="183997" y="307340"/>
                </a:lnTo>
                <a:lnTo>
                  <a:pt x="165036" y="313690"/>
                </a:lnTo>
                <a:lnTo>
                  <a:pt x="163626" y="312420"/>
                </a:lnTo>
                <a:lnTo>
                  <a:pt x="158686" y="312420"/>
                </a:lnTo>
                <a:lnTo>
                  <a:pt x="161251" y="309880"/>
                </a:lnTo>
                <a:lnTo>
                  <a:pt x="166941" y="304800"/>
                </a:lnTo>
                <a:lnTo>
                  <a:pt x="172567" y="298450"/>
                </a:lnTo>
                <a:lnTo>
                  <a:pt x="173456" y="297180"/>
                </a:lnTo>
                <a:lnTo>
                  <a:pt x="175247" y="294640"/>
                </a:lnTo>
                <a:lnTo>
                  <a:pt x="183718" y="289560"/>
                </a:lnTo>
                <a:lnTo>
                  <a:pt x="191947" y="284480"/>
                </a:lnTo>
                <a:lnTo>
                  <a:pt x="199618" y="279400"/>
                </a:lnTo>
                <a:lnTo>
                  <a:pt x="206375" y="271780"/>
                </a:lnTo>
                <a:lnTo>
                  <a:pt x="208978" y="271780"/>
                </a:lnTo>
                <a:lnTo>
                  <a:pt x="214693" y="270510"/>
                </a:lnTo>
                <a:lnTo>
                  <a:pt x="218262" y="267970"/>
                </a:lnTo>
                <a:lnTo>
                  <a:pt x="206057" y="279400"/>
                </a:lnTo>
                <a:lnTo>
                  <a:pt x="193789" y="289560"/>
                </a:lnTo>
                <a:lnTo>
                  <a:pt x="181508" y="298450"/>
                </a:lnTo>
                <a:lnTo>
                  <a:pt x="169252" y="308610"/>
                </a:lnTo>
                <a:lnTo>
                  <a:pt x="213868" y="276860"/>
                </a:lnTo>
                <a:lnTo>
                  <a:pt x="224053" y="266700"/>
                </a:lnTo>
                <a:lnTo>
                  <a:pt x="226606" y="264160"/>
                </a:lnTo>
                <a:lnTo>
                  <a:pt x="225666" y="266700"/>
                </a:lnTo>
                <a:lnTo>
                  <a:pt x="225869" y="270510"/>
                </a:lnTo>
                <a:lnTo>
                  <a:pt x="226860" y="274320"/>
                </a:lnTo>
                <a:lnTo>
                  <a:pt x="226860" y="258191"/>
                </a:lnTo>
                <a:lnTo>
                  <a:pt x="222872" y="261620"/>
                </a:lnTo>
                <a:lnTo>
                  <a:pt x="214757" y="265430"/>
                </a:lnTo>
                <a:lnTo>
                  <a:pt x="207619" y="266700"/>
                </a:lnTo>
                <a:lnTo>
                  <a:pt x="204838" y="262890"/>
                </a:lnTo>
                <a:lnTo>
                  <a:pt x="206248" y="260350"/>
                </a:lnTo>
                <a:lnTo>
                  <a:pt x="209765" y="254000"/>
                </a:lnTo>
                <a:lnTo>
                  <a:pt x="215252" y="247650"/>
                </a:lnTo>
                <a:lnTo>
                  <a:pt x="221386" y="242570"/>
                </a:lnTo>
                <a:lnTo>
                  <a:pt x="227393" y="236220"/>
                </a:lnTo>
                <a:lnTo>
                  <a:pt x="232460" y="229870"/>
                </a:lnTo>
                <a:lnTo>
                  <a:pt x="240792" y="229870"/>
                </a:lnTo>
                <a:lnTo>
                  <a:pt x="239039" y="233680"/>
                </a:lnTo>
                <a:lnTo>
                  <a:pt x="234035" y="240080"/>
                </a:lnTo>
                <a:lnTo>
                  <a:pt x="224955" y="250190"/>
                </a:lnTo>
                <a:lnTo>
                  <a:pt x="219544" y="254000"/>
                </a:lnTo>
                <a:lnTo>
                  <a:pt x="213550" y="259080"/>
                </a:lnTo>
                <a:lnTo>
                  <a:pt x="219036" y="260350"/>
                </a:lnTo>
                <a:lnTo>
                  <a:pt x="223494" y="252730"/>
                </a:lnTo>
                <a:lnTo>
                  <a:pt x="227926" y="248920"/>
                </a:lnTo>
                <a:lnTo>
                  <a:pt x="232410" y="243840"/>
                </a:lnTo>
                <a:lnTo>
                  <a:pt x="236677" y="240030"/>
                </a:lnTo>
                <a:lnTo>
                  <a:pt x="240512" y="234950"/>
                </a:lnTo>
                <a:lnTo>
                  <a:pt x="243039" y="229870"/>
                </a:lnTo>
                <a:lnTo>
                  <a:pt x="243674" y="228600"/>
                </a:lnTo>
                <a:lnTo>
                  <a:pt x="245491" y="228600"/>
                </a:lnTo>
                <a:lnTo>
                  <a:pt x="246989" y="227330"/>
                </a:lnTo>
                <a:lnTo>
                  <a:pt x="248488" y="226060"/>
                </a:lnTo>
                <a:lnTo>
                  <a:pt x="249504" y="223520"/>
                </a:lnTo>
                <a:lnTo>
                  <a:pt x="248564" y="227330"/>
                </a:lnTo>
                <a:lnTo>
                  <a:pt x="248818" y="228193"/>
                </a:lnTo>
                <a:lnTo>
                  <a:pt x="251701" y="223520"/>
                </a:lnTo>
                <a:lnTo>
                  <a:pt x="257200" y="214630"/>
                </a:lnTo>
                <a:lnTo>
                  <a:pt x="263817" y="212090"/>
                </a:lnTo>
                <a:lnTo>
                  <a:pt x="265607" y="204470"/>
                </a:lnTo>
                <a:lnTo>
                  <a:pt x="269608" y="203200"/>
                </a:lnTo>
                <a:lnTo>
                  <a:pt x="273189" y="201930"/>
                </a:lnTo>
                <a:lnTo>
                  <a:pt x="275628" y="199390"/>
                </a:lnTo>
                <a:lnTo>
                  <a:pt x="275602" y="201930"/>
                </a:lnTo>
                <a:lnTo>
                  <a:pt x="276313" y="203200"/>
                </a:lnTo>
                <a:lnTo>
                  <a:pt x="271983" y="209550"/>
                </a:lnTo>
                <a:lnTo>
                  <a:pt x="261569" y="218440"/>
                </a:lnTo>
                <a:lnTo>
                  <a:pt x="257238" y="223520"/>
                </a:lnTo>
                <a:lnTo>
                  <a:pt x="261823" y="220980"/>
                </a:lnTo>
                <a:lnTo>
                  <a:pt x="268236" y="214630"/>
                </a:lnTo>
                <a:lnTo>
                  <a:pt x="274815" y="208280"/>
                </a:lnTo>
                <a:lnTo>
                  <a:pt x="279895" y="205740"/>
                </a:lnTo>
                <a:lnTo>
                  <a:pt x="279895" y="200710"/>
                </a:lnTo>
                <a:lnTo>
                  <a:pt x="278879" y="199390"/>
                </a:lnTo>
                <a:lnTo>
                  <a:pt x="281622" y="193040"/>
                </a:lnTo>
                <a:lnTo>
                  <a:pt x="284378" y="187960"/>
                </a:lnTo>
                <a:lnTo>
                  <a:pt x="288518" y="184150"/>
                </a:lnTo>
                <a:lnTo>
                  <a:pt x="290830" y="179070"/>
                </a:lnTo>
                <a:lnTo>
                  <a:pt x="294398" y="179070"/>
                </a:lnTo>
                <a:lnTo>
                  <a:pt x="295414" y="180340"/>
                </a:lnTo>
                <a:lnTo>
                  <a:pt x="292239" y="187960"/>
                </a:lnTo>
                <a:lnTo>
                  <a:pt x="285838" y="191770"/>
                </a:lnTo>
                <a:lnTo>
                  <a:pt x="282727" y="200660"/>
                </a:lnTo>
                <a:lnTo>
                  <a:pt x="291592" y="189230"/>
                </a:lnTo>
                <a:lnTo>
                  <a:pt x="296481" y="182880"/>
                </a:lnTo>
                <a:lnTo>
                  <a:pt x="300304" y="181610"/>
                </a:lnTo>
                <a:lnTo>
                  <a:pt x="300304" y="177622"/>
                </a:lnTo>
                <a:lnTo>
                  <a:pt x="295630" y="176530"/>
                </a:lnTo>
                <a:lnTo>
                  <a:pt x="288213" y="174764"/>
                </a:lnTo>
                <a:lnTo>
                  <a:pt x="288213" y="177800"/>
                </a:lnTo>
                <a:lnTo>
                  <a:pt x="284797" y="182880"/>
                </a:lnTo>
                <a:lnTo>
                  <a:pt x="280924" y="189230"/>
                </a:lnTo>
                <a:lnTo>
                  <a:pt x="276440" y="194310"/>
                </a:lnTo>
                <a:lnTo>
                  <a:pt x="271170" y="199390"/>
                </a:lnTo>
                <a:lnTo>
                  <a:pt x="265531" y="201930"/>
                </a:lnTo>
                <a:lnTo>
                  <a:pt x="262839" y="201930"/>
                </a:lnTo>
                <a:lnTo>
                  <a:pt x="262839" y="204470"/>
                </a:lnTo>
                <a:lnTo>
                  <a:pt x="259067" y="210820"/>
                </a:lnTo>
                <a:lnTo>
                  <a:pt x="254215" y="215900"/>
                </a:lnTo>
                <a:lnTo>
                  <a:pt x="248602" y="222250"/>
                </a:lnTo>
                <a:lnTo>
                  <a:pt x="242557" y="226060"/>
                </a:lnTo>
                <a:lnTo>
                  <a:pt x="237210" y="227330"/>
                </a:lnTo>
                <a:lnTo>
                  <a:pt x="233146" y="227330"/>
                </a:lnTo>
                <a:lnTo>
                  <a:pt x="232016" y="223520"/>
                </a:lnTo>
                <a:lnTo>
                  <a:pt x="232702" y="222250"/>
                </a:lnTo>
                <a:lnTo>
                  <a:pt x="235445" y="217170"/>
                </a:lnTo>
                <a:lnTo>
                  <a:pt x="239547" y="212090"/>
                </a:lnTo>
                <a:lnTo>
                  <a:pt x="247065" y="203200"/>
                </a:lnTo>
                <a:lnTo>
                  <a:pt x="252183" y="199390"/>
                </a:lnTo>
                <a:lnTo>
                  <a:pt x="255409" y="199390"/>
                </a:lnTo>
                <a:lnTo>
                  <a:pt x="257162" y="198120"/>
                </a:lnTo>
                <a:lnTo>
                  <a:pt x="256451" y="199390"/>
                </a:lnTo>
                <a:lnTo>
                  <a:pt x="256349" y="200660"/>
                </a:lnTo>
                <a:lnTo>
                  <a:pt x="256755" y="201930"/>
                </a:lnTo>
                <a:lnTo>
                  <a:pt x="253250" y="207010"/>
                </a:lnTo>
                <a:lnTo>
                  <a:pt x="248424" y="212090"/>
                </a:lnTo>
                <a:lnTo>
                  <a:pt x="243116" y="217170"/>
                </a:lnTo>
                <a:lnTo>
                  <a:pt x="238188" y="220980"/>
                </a:lnTo>
                <a:lnTo>
                  <a:pt x="242963" y="218440"/>
                </a:lnTo>
                <a:lnTo>
                  <a:pt x="249021" y="213360"/>
                </a:lnTo>
                <a:lnTo>
                  <a:pt x="254647" y="208280"/>
                </a:lnTo>
                <a:lnTo>
                  <a:pt x="258127" y="203200"/>
                </a:lnTo>
                <a:lnTo>
                  <a:pt x="259359" y="204470"/>
                </a:lnTo>
                <a:lnTo>
                  <a:pt x="262839" y="204470"/>
                </a:lnTo>
                <a:lnTo>
                  <a:pt x="262839" y="201930"/>
                </a:lnTo>
                <a:lnTo>
                  <a:pt x="261010" y="201930"/>
                </a:lnTo>
                <a:lnTo>
                  <a:pt x="259651" y="199390"/>
                </a:lnTo>
                <a:lnTo>
                  <a:pt x="260438" y="198120"/>
                </a:lnTo>
                <a:lnTo>
                  <a:pt x="261988" y="195580"/>
                </a:lnTo>
                <a:lnTo>
                  <a:pt x="263550" y="193040"/>
                </a:lnTo>
                <a:lnTo>
                  <a:pt x="268249" y="187960"/>
                </a:lnTo>
                <a:lnTo>
                  <a:pt x="269417" y="186690"/>
                </a:lnTo>
                <a:lnTo>
                  <a:pt x="280162" y="177800"/>
                </a:lnTo>
                <a:lnTo>
                  <a:pt x="282448" y="176530"/>
                </a:lnTo>
                <a:lnTo>
                  <a:pt x="278841" y="182880"/>
                </a:lnTo>
                <a:lnTo>
                  <a:pt x="274815" y="187960"/>
                </a:lnTo>
                <a:lnTo>
                  <a:pt x="270459" y="191770"/>
                </a:lnTo>
                <a:lnTo>
                  <a:pt x="265836" y="196850"/>
                </a:lnTo>
                <a:lnTo>
                  <a:pt x="269532" y="196850"/>
                </a:lnTo>
                <a:lnTo>
                  <a:pt x="272961" y="191770"/>
                </a:lnTo>
                <a:lnTo>
                  <a:pt x="276047" y="187960"/>
                </a:lnTo>
                <a:lnTo>
                  <a:pt x="279400" y="185420"/>
                </a:lnTo>
                <a:lnTo>
                  <a:pt x="282232" y="180340"/>
                </a:lnTo>
                <a:lnTo>
                  <a:pt x="284657" y="176530"/>
                </a:lnTo>
                <a:lnTo>
                  <a:pt x="286042" y="176530"/>
                </a:lnTo>
                <a:lnTo>
                  <a:pt x="286677" y="177800"/>
                </a:lnTo>
                <a:lnTo>
                  <a:pt x="288213" y="177800"/>
                </a:lnTo>
                <a:lnTo>
                  <a:pt x="288213" y="174764"/>
                </a:lnTo>
                <a:lnTo>
                  <a:pt x="284975" y="173990"/>
                </a:lnTo>
                <a:lnTo>
                  <a:pt x="276694" y="172021"/>
                </a:lnTo>
                <a:lnTo>
                  <a:pt x="276694" y="176530"/>
                </a:lnTo>
                <a:lnTo>
                  <a:pt x="275729" y="180340"/>
                </a:lnTo>
                <a:lnTo>
                  <a:pt x="267030" y="185254"/>
                </a:lnTo>
                <a:lnTo>
                  <a:pt x="267728" y="180733"/>
                </a:lnTo>
                <a:lnTo>
                  <a:pt x="262851" y="182880"/>
                </a:lnTo>
                <a:lnTo>
                  <a:pt x="259829" y="187960"/>
                </a:lnTo>
                <a:lnTo>
                  <a:pt x="264731" y="187960"/>
                </a:lnTo>
                <a:lnTo>
                  <a:pt x="261708" y="191770"/>
                </a:lnTo>
                <a:lnTo>
                  <a:pt x="257644" y="195580"/>
                </a:lnTo>
                <a:lnTo>
                  <a:pt x="253339" y="195580"/>
                </a:lnTo>
                <a:lnTo>
                  <a:pt x="251218" y="194310"/>
                </a:lnTo>
                <a:lnTo>
                  <a:pt x="253720" y="187960"/>
                </a:lnTo>
                <a:lnTo>
                  <a:pt x="254990" y="186690"/>
                </a:lnTo>
                <a:lnTo>
                  <a:pt x="257530" y="184150"/>
                </a:lnTo>
                <a:lnTo>
                  <a:pt x="264998" y="180340"/>
                </a:lnTo>
                <a:lnTo>
                  <a:pt x="267868" y="175260"/>
                </a:lnTo>
                <a:lnTo>
                  <a:pt x="270891" y="173990"/>
                </a:lnTo>
                <a:lnTo>
                  <a:pt x="270344" y="175526"/>
                </a:lnTo>
                <a:lnTo>
                  <a:pt x="276694" y="176530"/>
                </a:lnTo>
                <a:lnTo>
                  <a:pt x="276694" y="172021"/>
                </a:lnTo>
                <a:lnTo>
                  <a:pt x="274320" y="171450"/>
                </a:lnTo>
                <a:lnTo>
                  <a:pt x="264210" y="168414"/>
                </a:lnTo>
                <a:lnTo>
                  <a:pt x="264210" y="172720"/>
                </a:lnTo>
                <a:lnTo>
                  <a:pt x="262547" y="179070"/>
                </a:lnTo>
                <a:lnTo>
                  <a:pt x="255981" y="184150"/>
                </a:lnTo>
                <a:lnTo>
                  <a:pt x="253580" y="185635"/>
                </a:lnTo>
                <a:lnTo>
                  <a:pt x="254825" y="178206"/>
                </a:lnTo>
                <a:lnTo>
                  <a:pt x="250139" y="182880"/>
                </a:lnTo>
                <a:lnTo>
                  <a:pt x="245300" y="186690"/>
                </a:lnTo>
                <a:lnTo>
                  <a:pt x="251866" y="186690"/>
                </a:lnTo>
                <a:lnTo>
                  <a:pt x="250355" y="187629"/>
                </a:lnTo>
                <a:lnTo>
                  <a:pt x="250355" y="198120"/>
                </a:lnTo>
                <a:lnTo>
                  <a:pt x="244436" y="204470"/>
                </a:lnTo>
                <a:lnTo>
                  <a:pt x="238658" y="210820"/>
                </a:lnTo>
                <a:lnTo>
                  <a:pt x="232435" y="217170"/>
                </a:lnTo>
                <a:lnTo>
                  <a:pt x="230568" y="218147"/>
                </a:lnTo>
                <a:lnTo>
                  <a:pt x="230568" y="228600"/>
                </a:lnTo>
                <a:lnTo>
                  <a:pt x="225856" y="233680"/>
                </a:lnTo>
                <a:lnTo>
                  <a:pt x="218313" y="241300"/>
                </a:lnTo>
                <a:lnTo>
                  <a:pt x="209257" y="250190"/>
                </a:lnTo>
                <a:lnTo>
                  <a:pt x="203631" y="254050"/>
                </a:lnTo>
                <a:lnTo>
                  <a:pt x="203631" y="270510"/>
                </a:lnTo>
                <a:lnTo>
                  <a:pt x="189217" y="283210"/>
                </a:lnTo>
                <a:lnTo>
                  <a:pt x="171996" y="293370"/>
                </a:lnTo>
                <a:lnTo>
                  <a:pt x="152641" y="299720"/>
                </a:lnTo>
                <a:lnTo>
                  <a:pt x="131826" y="303530"/>
                </a:lnTo>
                <a:lnTo>
                  <a:pt x="122326" y="299720"/>
                </a:lnTo>
                <a:lnTo>
                  <a:pt x="124510" y="295910"/>
                </a:lnTo>
                <a:lnTo>
                  <a:pt x="130162" y="292100"/>
                </a:lnTo>
                <a:lnTo>
                  <a:pt x="135674" y="288290"/>
                </a:lnTo>
                <a:lnTo>
                  <a:pt x="140703" y="283210"/>
                </a:lnTo>
                <a:lnTo>
                  <a:pt x="143522" y="280670"/>
                </a:lnTo>
                <a:lnTo>
                  <a:pt x="144932" y="279400"/>
                </a:lnTo>
                <a:lnTo>
                  <a:pt x="154889" y="276860"/>
                </a:lnTo>
                <a:lnTo>
                  <a:pt x="165531" y="271780"/>
                </a:lnTo>
                <a:lnTo>
                  <a:pt x="175552" y="265430"/>
                </a:lnTo>
                <a:lnTo>
                  <a:pt x="183591" y="257810"/>
                </a:lnTo>
                <a:lnTo>
                  <a:pt x="182981" y="260350"/>
                </a:lnTo>
                <a:lnTo>
                  <a:pt x="183083" y="265430"/>
                </a:lnTo>
                <a:lnTo>
                  <a:pt x="185254" y="265430"/>
                </a:lnTo>
                <a:lnTo>
                  <a:pt x="179006" y="271780"/>
                </a:lnTo>
                <a:lnTo>
                  <a:pt x="166979" y="279400"/>
                </a:lnTo>
                <a:lnTo>
                  <a:pt x="150291" y="289560"/>
                </a:lnTo>
                <a:lnTo>
                  <a:pt x="129997" y="298450"/>
                </a:lnTo>
                <a:lnTo>
                  <a:pt x="145097" y="295910"/>
                </a:lnTo>
                <a:lnTo>
                  <a:pt x="160172" y="287020"/>
                </a:lnTo>
                <a:lnTo>
                  <a:pt x="174955" y="276860"/>
                </a:lnTo>
                <a:lnTo>
                  <a:pt x="189204" y="266700"/>
                </a:lnTo>
                <a:lnTo>
                  <a:pt x="194170" y="266700"/>
                </a:lnTo>
                <a:lnTo>
                  <a:pt x="198158" y="264160"/>
                </a:lnTo>
                <a:lnTo>
                  <a:pt x="200901" y="261620"/>
                </a:lnTo>
                <a:lnTo>
                  <a:pt x="202272" y="260350"/>
                </a:lnTo>
                <a:lnTo>
                  <a:pt x="200545" y="264160"/>
                </a:lnTo>
                <a:lnTo>
                  <a:pt x="200875" y="269240"/>
                </a:lnTo>
                <a:lnTo>
                  <a:pt x="203631" y="270510"/>
                </a:lnTo>
                <a:lnTo>
                  <a:pt x="203631" y="254050"/>
                </a:lnTo>
                <a:lnTo>
                  <a:pt x="199974" y="256540"/>
                </a:lnTo>
                <a:lnTo>
                  <a:pt x="193649" y="260350"/>
                </a:lnTo>
                <a:lnTo>
                  <a:pt x="188556" y="261620"/>
                </a:lnTo>
                <a:lnTo>
                  <a:pt x="186626" y="257810"/>
                </a:lnTo>
                <a:lnTo>
                  <a:pt x="189814" y="250190"/>
                </a:lnTo>
                <a:lnTo>
                  <a:pt x="191643" y="247650"/>
                </a:lnTo>
                <a:lnTo>
                  <a:pt x="195313" y="242570"/>
                </a:lnTo>
                <a:lnTo>
                  <a:pt x="201917" y="236220"/>
                </a:lnTo>
                <a:lnTo>
                  <a:pt x="208711" y="229870"/>
                </a:lnTo>
                <a:lnTo>
                  <a:pt x="214795" y="223520"/>
                </a:lnTo>
                <a:lnTo>
                  <a:pt x="216408" y="224790"/>
                </a:lnTo>
                <a:lnTo>
                  <a:pt x="220865" y="224790"/>
                </a:lnTo>
                <a:lnTo>
                  <a:pt x="215265" y="231140"/>
                </a:lnTo>
                <a:lnTo>
                  <a:pt x="209359" y="237490"/>
                </a:lnTo>
                <a:lnTo>
                  <a:pt x="203111" y="243840"/>
                </a:lnTo>
                <a:lnTo>
                  <a:pt x="196507" y="248920"/>
                </a:lnTo>
                <a:lnTo>
                  <a:pt x="201917" y="246380"/>
                </a:lnTo>
                <a:lnTo>
                  <a:pt x="210007" y="240030"/>
                </a:lnTo>
                <a:lnTo>
                  <a:pt x="218046" y="231140"/>
                </a:lnTo>
                <a:lnTo>
                  <a:pt x="223329" y="224790"/>
                </a:lnTo>
                <a:lnTo>
                  <a:pt x="225221" y="224790"/>
                </a:lnTo>
                <a:lnTo>
                  <a:pt x="226961" y="223520"/>
                </a:lnTo>
                <a:lnTo>
                  <a:pt x="229133" y="222250"/>
                </a:lnTo>
                <a:lnTo>
                  <a:pt x="228803" y="223520"/>
                </a:lnTo>
                <a:lnTo>
                  <a:pt x="229235" y="227330"/>
                </a:lnTo>
                <a:lnTo>
                  <a:pt x="230568" y="228600"/>
                </a:lnTo>
                <a:lnTo>
                  <a:pt x="230568" y="218147"/>
                </a:lnTo>
                <a:lnTo>
                  <a:pt x="225132" y="220980"/>
                </a:lnTo>
                <a:lnTo>
                  <a:pt x="217119" y="223520"/>
                </a:lnTo>
                <a:lnTo>
                  <a:pt x="213817" y="218440"/>
                </a:lnTo>
                <a:lnTo>
                  <a:pt x="218757" y="212090"/>
                </a:lnTo>
                <a:lnTo>
                  <a:pt x="224688" y="204470"/>
                </a:lnTo>
                <a:lnTo>
                  <a:pt x="232511" y="198120"/>
                </a:lnTo>
                <a:lnTo>
                  <a:pt x="236397" y="193040"/>
                </a:lnTo>
                <a:lnTo>
                  <a:pt x="238010" y="195580"/>
                </a:lnTo>
                <a:lnTo>
                  <a:pt x="241020" y="195580"/>
                </a:lnTo>
                <a:lnTo>
                  <a:pt x="243332" y="194310"/>
                </a:lnTo>
                <a:lnTo>
                  <a:pt x="238531" y="200660"/>
                </a:lnTo>
                <a:lnTo>
                  <a:pt x="233311" y="207010"/>
                </a:lnTo>
                <a:lnTo>
                  <a:pt x="227698" y="212090"/>
                </a:lnTo>
                <a:lnTo>
                  <a:pt x="221691" y="217170"/>
                </a:lnTo>
                <a:lnTo>
                  <a:pt x="227533" y="214630"/>
                </a:lnTo>
                <a:lnTo>
                  <a:pt x="235712" y="207010"/>
                </a:lnTo>
                <a:lnTo>
                  <a:pt x="243573" y="198120"/>
                </a:lnTo>
                <a:lnTo>
                  <a:pt x="246494" y="194310"/>
                </a:lnTo>
                <a:lnTo>
                  <a:pt x="247459" y="193040"/>
                </a:lnTo>
                <a:lnTo>
                  <a:pt x="248437" y="191770"/>
                </a:lnTo>
                <a:lnTo>
                  <a:pt x="248551" y="195580"/>
                </a:lnTo>
                <a:lnTo>
                  <a:pt x="248666" y="196850"/>
                </a:lnTo>
                <a:lnTo>
                  <a:pt x="250355" y="198120"/>
                </a:lnTo>
                <a:lnTo>
                  <a:pt x="250355" y="187629"/>
                </a:lnTo>
                <a:lnTo>
                  <a:pt x="249821" y="187960"/>
                </a:lnTo>
                <a:lnTo>
                  <a:pt x="244906" y="190500"/>
                </a:lnTo>
                <a:lnTo>
                  <a:pt x="240118" y="191770"/>
                </a:lnTo>
                <a:lnTo>
                  <a:pt x="238315" y="189230"/>
                </a:lnTo>
                <a:lnTo>
                  <a:pt x="239661" y="187960"/>
                </a:lnTo>
                <a:lnTo>
                  <a:pt x="242366" y="185420"/>
                </a:lnTo>
                <a:lnTo>
                  <a:pt x="247396" y="180340"/>
                </a:lnTo>
                <a:lnTo>
                  <a:pt x="253860" y="177800"/>
                </a:lnTo>
                <a:lnTo>
                  <a:pt x="255511" y="174002"/>
                </a:lnTo>
                <a:lnTo>
                  <a:pt x="254825" y="178206"/>
                </a:lnTo>
                <a:lnTo>
                  <a:pt x="255231" y="177800"/>
                </a:lnTo>
                <a:lnTo>
                  <a:pt x="258889" y="172720"/>
                </a:lnTo>
                <a:lnTo>
                  <a:pt x="264210" y="172720"/>
                </a:lnTo>
                <a:lnTo>
                  <a:pt x="264210" y="168414"/>
                </a:lnTo>
                <a:lnTo>
                  <a:pt x="261632" y="167640"/>
                </a:lnTo>
                <a:lnTo>
                  <a:pt x="258051" y="166573"/>
                </a:lnTo>
                <a:lnTo>
                  <a:pt x="258051" y="172720"/>
                </a:lnTo>
                <a:lnTo>
                  <a:pt x="256082" y="172720"/>
                </a:lnTo>
                <a:lnTo>
                  <a:pt x="255536" y="173964"/>
                </a:lnTo>
                <a:lnTo>
                  <a:pt x="255739" y="172720"/>
                </a:lnTo>
                <a:lnTo>
                  <a:pt x="256082" y="172720"/>
                </a:lnTo>
                <a:lnTo>
                  <a:pt x="256628" y="171450"/>
                </a:lnTo>
                <a:lnTo>
                  <a:pt x="257708" y="171450"/>
                </a:lnTo>
                <a:lnTo>
                  <a:pt x="258051" y="172720"/>
                </a:lnTo>
                <a:lnTo>
                  <a:pt x="258051" y="166573"/>
                </a:lnTo>
                <a:lnTo>
                  <a:pt x="257403" y="166370"/>
                </a:lnTo>
                <a:lnTo>
                  <a:pt x="254330" y="165455"/>
                </a:lnTo>
                <a:lnTo>
                  <a:pt x="254330" y="170180"/>
                </a:lnTo>
                <a:lnTo>
                  <a:pt x="249288" y="175260"/>
                </a:lnTo>
                <a:lnTo>
                  <a:pt x="243522" y="180340"/>
                </a:lnTo>
                <a:lnTo>
                  <a:pt x="237096" y="184150"/>
                </a:lnTo>
                <a:lnTo>
                  <a:pt x="235445" y="184759"/>
                </a:lnTo>
                <a:lnTo>
                  <a:pt x="235445" y="191770"/>
                </a:lnTo>
                <a:lnTo>
                  <a:pt x="230644" y="196850"/>
                </a:lnTo>
                <a:lnTo>
                  <a:pt x="225513" y="201930"/>
                </a:lnTo>
                <a:lnTo>
                  <a:pt x="220129" y="207010"/>
                </a:lnTo>
                <a:lnTo>
                  <a:pt x="216014" y="210769"/>
                </a:lnTo>
                <a:lnTo>
                  <a:pt x="216014" y="212090"/>
                </a:lnTo>
                <a:lnTo>
                  <a:pt x="214122" y="214630"/>
                </a:lnTo>
                <a:lnTo>
                  <a:pt x="213194" y="218440"/>
                </a:lnTo>
                <a:lnTo>
                  <a:pt x="213614" y="219710"/>
                </a:lnTo>
                <a:lnTo>
                  <a:pt x="208000" y="227330"/>
                </a:lnTo>
                <a:lnTo>
                  <a:pt x="200939" y="233680"/>
                </a:lnTo>
                <a:lnTo>
                  <a:pt x="192976" y="241300"/>
                </a:lnTo>
                <a:lnTo>
                  <a:pt x="184658" y="246380"/>
                </a:lnTo>
                <a:lnTo>
                  <a:pt x="175920" y="250190"/>
                </a:lnTo>
                <a:lnTo>
                  <a:pt x="170383" y="248920"/>
                </a:lnTo>
                <a:lnTo>
                  <a:pt x="169621" y="243840"/>
                </a:lnTo>
                <a:lnTo>
                  <a:pt x="173126" y="237490"/>
                </a:lnTo>
                <a:lnTo>
                  <a:pt x="175234" y="233680"/>
                </a:lnTo>
                <a:lnTo>
                  <a:pt x="181038" y="227330"/>
                </a:lnTo>
                <a:lnTo>
                  <a:pt x="187388" y="219671"/>
                </a:lnTo>
                <a:lnTo>
                  <a:pt x="193205" y="214630"/>
                </a:lnTo>
                <a:lnTo>
                  <a:pt x="197586" y="209550"/>
                </a:lnTo>
                <a:lnTo>
                  <a:pt x="200825" y="209550"/>
                </a:lnTo>
                <a:lnTo>
                  <a:pt x="202095" y="208280"/>
                </a:lnTo>
                <a:lnTo>
                  <a:pt x="201472" y="210820"/>
                </a:lnTo>
                <a:lnTo>
                  <a:pt x="201091" y="214630"/>
                </a:lnTo>
                <a:lnTo>
                  <a:pt x="203263" y="215900"/>
                </a:lnTo>
                <a:lnTo>
                  <a:pt x="197243" y="222250"/>
                </a:lnTo>
                <a:lnTo>
                  <a:pt x="191274" y="228600"/>
                </a:lnTo>
                <a:lnTo>
                  <a:pt x="185381" y="233680"/>
                </a:lnTo>
                <a:lnTo>
                  <a:pt x="179552" y="240030"/>
                </a:lnTo>
                <a:lnTo>
                  <a:pt x="182041" y="241300"/>
                </a:lnTo>
                <a:lnTo>
                  <a:pt x="184340" y="237490"/>
                </a:lnTo>
                <a:lnTo>
                  <a:pt x="190322" y="231140"/>
                </a:lnTo>
                <a:lnTo>
                  <a:pt x="200952" y="220980"/>
                </a:lnTo>
                <a:lnTo>
                  <a:pt x="203009" y="218440"/>
                </a:lnTo>
                <a:lnTo>
                  <a:pt x="204965" y="217170"/>
                </a:lnTo>
                <a:lnTo>
                  <a:pt x="208775" y="217170"/>
                </a:lnTo>
                <a:lnTo>
                  <a:pt x="212039" y="215900"/>
                </a:lnTo>
                <a:lnTo>
                  <a:pt x="214693" y="213360"/>
                </a:lnTo>
                <a:lnTo>
                  <a:pt x="216014" y="212090"/>
                </a:lnTo>
                <a:lnTo>
                  <a:pt x="216014" y="210769"/>
                </a:lnTo>
                <a:lnTo>
                  <a:pt x="214553" y="212090"/>
                </a:lnTo>
                <a:lnTo>
                  <a:pt x="208902" y="213360"/>
                </a:lnTo>
                <a:lnTo>
                  <a:pt x="204927" y="213360"/>
                </a:lnTo>
                <a:lnTo>
                  <a:pt x="204431" y="209550"/>
                </a:lnTo>
                <a:lnTo>
                  <a:pt x="205384" y="208280"/>
                </a:lnTo>
                <a:lnTo>
                  <a:pt x="206349" y="207010"/>
                </a:lnTo>
                <a:lnTo>
                  <a:pt x="209207" y="203200"/>
                </a:lnTo>
                <a:lnTo>
                  <a:pt x="214274" y="198120"/>
                </a:lnTo>
                <a:lnTo>
                  <a:pt x="222770" y="191770"/>
                </a:lnTo>
                <a:lnTo>
                  <a:pt x="225653" y="186690"/>
                </a:lnTo>
                <a:lnTo>
                  <a:pt x="225945" y="187960"/>
                </a:lnTo>
                <a:lnTo>
                  <a:pt x="227330" y="189230"/>
                </a:lnTo>
                <a:lnTo>
                  <a:pt x="229273" y="189230"/>
                </a:lnTo>
                <a:lnTo>
                  <a:pt x="224751" y="194310"/>
                </a:lnTo>
                <a:lnTo>
                  <a:pt x="219532" y="199390"/>
                </a:lnTo>
                <a:lnTo>
                  <a:pt x="208343" y="209550"/>
                </a:lnTo>
                <a:lnTo>
                  <a:pt x="215582" y="205740"/>
                </a:lnTo>
                <a:lnTo>
                  <a:pt x="224231" y="196824"/>
                </a:lnTo>
                <a:lnTo>
                  <a:pt x="227876" y="193040"/>
                </a:lnTo>
                <a:lnTo>
                  <a:pt x="234937" y="187960"/>
                </a:lnTo>
                <a:lnTo>
                  <a:pt x="235077" y="190500"/>
                </a:lnTo>
                <a:lnTo>
                  <a:pt x="235178" y="191770"/>
                </a:lnTo>
                <a:lnTo>
                  <a:pt x="235445" y="191770"/>
                </a:lnTo>
                <a:lnTo>
                  <a:pt x="235445" y="184759"/>
                </a:lnTo>
                <a:lnTo>
                  <a:pt x="230085" y="186690"/>
                </a:lnTo>
                <a:lnTo>
                  <a:pt x="231648" y="185420"/>
                </a:lnTo>
                <a:lnTo>
                  <a:pt x="234772" y="182880"/>
                </a:lnTo>
                <a:lnTo>
                  <a:pt x="239737" y="177800"/>
                </a:lnTo>
                <a:lnTo>
                  <a:pt x="244589" y="172720"/>
                </a:lnTo>
                <a:lnTo>
                  <a:pt x="248907" y="167640"/>
                </a:lnTo>
                <a:lnTo>
                  <a:pt x="251206" y="167640"/>
                </a:lnTo>
                <a:lnTo>
                  <a:pt x="252095" y="170180"/>
                </a:lnTo>
                <a:lnTo>
                  <a:pt x="254330" y="170180"/>
                </a:lnTo>
                <a:lnTo>
                  <a:pt x="254330" y="165455"/>
                </a:lnTo>
                <a:lnTo>
                  <a:pt x="253174" y="165100"/>
                </a:lnTo>
                <a:lnTo>
                  <a:pt x="247065" y="162560"/>
                </a:lnTo>
                <a:lnTo>
                  <a:pt x="247027" y="166370"/>
                </a:lnTo>
                <a:lnTo>
                  <a:pt x="243128" y="172720"/>
                </a:lnTo>
                <a:lnTo>
                  <a:pt x="238239" y="177800"/>
                </a:lnTo>
                <a:lnTo>
                  <a:pt x="233184" y="181610"/>
                </a:lnTo>
                <a:lnTo>
                  <a:pt x="228815" y="185420"/>
                </a:lnTo>
                <a:lnTo>
                  <a:pt x="229146" y="180340"/>
                </a:lnTo>
                <a:lnTo>
                  <a:pt x="233768" y="175260"/>
                </a:lnTo>
                <a:lnTo>
                  <a:pt x="239572" y="170180"/>
                </a:lnTo>
                <a:lnTo>
                  <a:pt x="243433" y="165100"/>
                </a:lnTo>
                <a:lnTo>
                  <a:pt x="244970" y="165100"/>
                </a:lnTo>
                <a:lnTo>
                  <a:pt x="245186" y="167640"/>
                </a:lnTo>
                <a:lnTo>
                  <a:pt x="247027" y="166370"/>
                </a:lnTo>
                <a:lnTo>
                  <a:pt x="247027" y="162547"/>
                </a:lnTo>
                <a:lnTo>
                  <a:pt x="241604" y="160299"/>
                </a:lnTo>
                <a:lnTo>
                  <a:pt x="241604" y="165100"/>
                </a:lnTo>
                <a:lnTo>
                  <a:pt x="236562" y="168910"/>
                </a:lnTo>
                <a:lnTo>
                  <a:pt x="231609" y="173990"/>
                </a:lnTo>
                <a:lnTo>
                  <a:pt x="226656" y="177800"/>
                </a:lnTo>
                <a:lnTo>
                  <a:pt x="226326" y="177977"/>
                </a:lnTo>
                <a:lnTo>
                  <a:pt x="226326" y="180340"/>
                </a:lnTo>
                <a:lnTo>
                  <a:pt x="222402" y="187960"/>
                </a:lnTo>
                <a:lnTo>
                  <a:pt x="209740" y="201930"/>
                </a:lnTo>
                <a:lnTo>
                  <a:pt x="202476" y="205740"/>
                </a:lnTo>
                <a:lnTo>
                  <a:pt x="197866" y="207010"/>
                </a:lnTo>
                <a:lnTo>
                  <a:pt x="195465" y="207010"/>
                </a:lnTo>
                <a:lnTo>
                  <a:pt x="195465" y="209550"/>
                </a:lnTo>
                <a:lnTo>
                  <a:pt x="188493" y="217170"/>
                </a:lnTo>
                <a:lnTo>
                  <a:pt x="180619" y="226060"/>
                </a:lnTo>
                <a:lnTo>
                  <a:pt x="172148" y="232410"/>
                </a:lnTo>
                <a:lnTo>
                  <a:pt x="163385" y="237490"/>
                </a:lnTo>
                <a:lnTo>
                  <a:pt x="156908" y="238760"/>
                </a:lnTo>
                <a:lnTo>
                  <a:pt x="153568" y="234950"/>
                </a:lnTo>
                <a:lnTo>
                  <a:pt x="176110" y="208280"/>
                </a:lnTo>
                <a:lnTo>
                  <a:pt x="181013" y="204470"/>
                </a:lnTo>
                <a:lnTo>
                  <a:pt x="183807" y="204470"/>
                </a:lnTo>
                <a:lnTo>
                  <a:pt x="191058" y="201930"/>
                </a:lnTo>
                <a:lnTo>
                  <a:pt x="184670" y="209550"/>
                </a:lnTo>
                <a:lnTo>
                  <a:pt x="177685" y="217170"/>
                </a:lnTo>
                <a:lnTo>
                  <a:pt x="169951" y="224790"/>
                </a:lnTo>
                <a:lnTo>
                  <a:pt x="161315" y="231140"/>
                </a:lnTo>
                <a:lnTo>
                  <a:pt x="168732" y="227330"/>
                </a:lnTo>
                <a:lnTo>
                  <a:pt x="177012" y="220980"/>
                </a:lnTo>
                <a:lnTo>
                  <a:pt x="184658" y="213360"/>
                </a:lnTo>
                <a:lnTo>
                  <a:pt x="190144" y="205740"/>
                </a:lnTo>
                <a:lnTo>
                  <a:pt x="190652" y="208280"/>
                </a:lnTo>
                <a:lnTo>
                  <a:pt x="192532" y="210820"/>
                </a:lnTo>
                <a:lnTo>
                  <a:pt x="195465" y="209550"/>
                </a:lnTo>
                <a:lnTo>
                  <a:pt x="195465" y="207010"/>
                </a:lnTo>
                <a:lnTo>
                  <a:pt x="194043" y="207010"/>
                </a:lnTo>
                <a:lnTo>
                  <a:pt x="193382" y="205740"/>
                </a:lnTo>
                <a:lnTo>
                  <a:pt x="210629" y="185420"/>
                </a:lnTo>
                <a:lnTo>
                  <a:pt x="212153" y="186690"/>
                </a:lnTo>
                <a:lnTo>
                  <a:pt x="216306" y="185420"/>
                </a:lnTo>
                <a:lnTo>
                  <a:pt x="197294" y="203200"/>
                </a:lnTo>
                <a:lnTo>
                  <a:pt x="202895" y="201930"/>
                </a:lnTo>
                <a:lnTo>
                  <a:pt x="211848" y="194310"/>
                </a:lnTo>
                <a:lnTo>
                  <a:pt x="220802" y="185420"/>
                </a:lnTo>
                <a:lnTo>
                  <a:pt x="222173" y="184150"/>
                </a:lnTo>
                <a:lnTo>
                  <a:pt x="223558" y="182880"/>
                </a:lnTo>
                <a:lnTo>
                  <a:pt x="226326" y="180340"/>
                </a:lnTo>
                <a:lnTo>
                  <a:pt x="226326" y="177977"/>
                </a:lnTo>
                <a:lnTo>
                  <a:pt x="221640" y="180340"/>
                </a:lnTo>
                <a:lnTo>
                  <a:pt x="215696" y="182880"/>
                </a:lnTo>
                <a:lnTo>
                  <a:pt x="211594" y="181610"/>
                </a:lnTo>
                <a:lnTo>
                  <a:pt x="211251" y="177800"/>
                </a:lnTo>
                <a:lnTo>
                  <a:pt x="212318" y="176530"/>
                </a:lnTo>
                <a:lnTo>
                  <a:pt x="214452" y="173990"/>
                </a:lnTo>
                <a:lnTo>
                  <a:pt x="216585" y="171450"/>
                </a:lnTo>
                <a:lnTo>
                  <a:pt x="221043" y="166370"/>
                </a:lnTo>
                <a:lnTo>
                  <a:pt x="226999" y="162560"/>
                </a:lnTo>
                <a:lnTo>
                  <a:pt x="230225" y="160020"/>
                </a:lnTo>
                <a:lnTo>
                  <a:pt x="231673" y="158750"/>
                </a:lnTo>
                <a:lnTo>
                  <a:pt x="231863" y="161290"/>
                </a:lnTo>
                <a:lnTo>
                  <a:pt x="233400" y="160020"/>
                </a:lnTo>
                <a:lnTo>
                  <a:pt x="230784" y="167119"/>
                </a:lnTo>
                <a:lnTo>
                  <a:pt x="235712" y="162560"/>
                </a:lnTo>
                <a:lnTo>
                  <a:pt x="237718" y="162560"/>
                </a:lnTo>
                <a:lnTo>
                  <a:pt x="239369" y="163830"/>
                </a:lnTo>
                <a:lnTo>
                  <a:pt x="241604" y="165100"/>
                </a:lnTo>
                <a:lnTo>
                  <a:pt x="241604" y="160299"/>
                </a:lnTo>
                <a:lnTo>
                  <a:pt x="240944" y="160020"/>
                </a:lnTo>
                <a:lnTo>
                  <a:pt x="237896" y="158750"/>
                </a:lnTo>
                <a:lnTo>
                  <a:pt x="231775" y="156210"/>
                </a:lnTo>
                <a:lnTo>
                  <a:pt x="229438" y="154940"/>
                </a:lnTo>
                <a:lnTo>
                  <a:pt x="228358" y="154355"/>
                </a:lnTo>
                <a:lnTo>
                  <a:pt x="228358" y="157480"/>
                </a:lnTo>
                <a:lnTo>
                  <a:pt x="222453" y="161290"/>
                </a:lnTo>
                <a:lnTo>
                  <a:pt x="216890" y="168910"/>
                </a:lnTo>
                <a:lnTo>
                  <a:pt x="210756" y="171450"/>
                </a:lnTo>
                <a:lnTo>
                  <a:pt x="208673" y="172262"/>
                </a:lnTo>
                <a:lnTo>
                  <a:pt x="208673" y="177800"/>
                </a:lnTo>
                <a:lnTo>
                  <a:pt x="208318" y="180340"/>
                </a:lnTo>
                <a:lnTo>
                  <a:pt x="207835" y="181610"/>
                </a:lnTo>
                <a:lnTo>
                  <a:pt x="208394" y="185420"/>
                </a:lnTo>
                <a:lnTo>
                  <a:pt x="203390" y="187960"/>
                </a:lnTo>
                <a:lnTo>
                  <a:pt x="198272" y="193040"/>
                </a:lnTo>
                <a:lnTo>
                  <a:pt x="185978" y="201930"/>
                </a:lnTo>
                <a:lnTo>
                  <a:pt x="183337" y="200660"/>
                </a:lnTo>
                <a:lnTo>
                  <a:pt x="184340" y="196824"/>
                </a:lnTo>
                <a:lnTo>
                  <a:pt x="188188" y="189230"/>
                </a:lnTo>
                <a:lnTo>
                  <a:pt x="190855" y="185420"/>
                </a:lnTo>
                <a:lnTo>
                  <a:pt x="194538" y="179070"/>
                </a:lnTo>
                <a:lnTo>
                  <a:pt x="199097" y="176530"/>
                </a:lnTo>
                <a:lnTo>
                  <a:pt x="200888" y="177800"/>
                </a:lnTo>
                <a:lnTo>
                  <a:pt x="206413" y="177800"/>
                </a:lnTo>
                <a:lnTo>
                  <a:pt x="201879" y="182880"/>
                </a:lnTo>
                <a:lnTo>
                  <a:pt x="191770" y="191770"/>
                </a:lnTo>
                <a:lnTo>
                  <a:pt x="187210" y="198120"/>
                </a:lnTo>
                <a:lnTo>
                  <a:pt x="192684" y="194310"/>
                </a:lnTo>
                <a:lnTo>
                  <a:pt x="198018" y="187960"/>
                </a:lnTo>
                <a:lnTo>
                  <a:pt x="203314" y="182880"/>
                </a:lnTo>
                <a:lnTo>
                  <a:pt x="208673" y="177800"/>
                </a:lnTo>
                <a:lnTo>
                  <a:pt x="208673" y="172262"/>
                </a:lnTo>
                <a:lnTo>
                  <a:pt x="204241" y="173990"/>
                </a:lnTo>
                <a:lnTo>
                  <a:pt x="199999" y="172720"/>
                </a:lnTo>
                <a:lnTo>
                  <a:pt x="199593" y="168910"/>
                </a:lnTo>
                <a:lnTo>
                  <a:pt x="203352" y="165100"/>
                </a:lnTo>
                <a:lnTo>
                  <a:pt x="204597" y="163830"/>
                </a:lnTo>
                <a:lnTo>
                  <a:pt x="208584" y="160020"/>
                </a:lnTo>
                <a:lnTo>
                  <a:pt x="214896" y="157480"/>
                </a:lnTo>
                <a:lnTo>
                  <a:pt x="217843" y="152400"/>
                </a:lnTo>
                <a:lnTo>
                  <a:pt x="218960" y="152400"/>
                </a:lnTo>
                <a:lnTo>
                  <a:pt x="219671" y="153670"/>
                </a:lnTo>
                <a:lnTo>
                  <a:pt x="221005" y="153670"/>
                </a:lnTo>
                <a:lnTo>
                  <a:pt x="217398" y="160020"/>
                </a:lnTo>
                <a:lnTo>
                  <a:pt x="210159" y="163830"/>
                </a:lnTo>
                <a:lnTo>
                  <a:pt x="205727" y="168910"/>
                </a:lnTo>
                <a:lnTo>
                  <a:pt x="209473" y="170180"/>
                </a:lnTo>
                <a:lnTo>
                  <a:pt x="220408" y="158750"/>
                </a:lnTo>
                <a:lnTo>
                  <a:pt x="223316" y="154940"/>
                </a:lnTo>
                <a:lnTo>
                  <a:pt x="225120" y="156210"/>
                </a:lnTo>
                <a:lnTo>
                  <a:pt x="226402" y="157480"/>
                </a:lnTo>
                <a:lnTo>
                  <a:pt x="228358" y="157480"/>
                </a:lnTo>
                <a:lnTo>
                  <a:pt x="228358" y="154355"/>
                </a:lnTo>
                <a:lnTo>
                  <a:pt x="224764" y="152400"/>
                </a:lnTo>
                <a:lnTo>
                  <a:pt x="215963" y="147624"/>
                </a:lnTo>
                <a:lnTo>
                  <a:pt x="215963" y="151130"/>
                </a:lnTo>
                <a:lnTo>
                  <a:pt x="211201" y="154940"/>
                </a:lnTo>
                <a:lnTo>
                  <a:pt x="204177" y="160020"/>
                </a:lnTo>
                <a:lnTo>
                  <a:pt x="198767" y="162242"/>
                </a:lnTo>
                <a:lnTo>
                  <a:pt x="198767" y="165100"/>
                </a:lnTo>
                <a:lnTo>
                  <a:pt x="193154" y="170180"/>
                </a:lnTo>
                <a:lnTo>
                  <a:pt x="187159" y="175260"/>
                </a:lnTo>
                <a:lnTo>
                  <a:pt x="180949" y="180340"/>
                </a:lnTo>
                <a:lnTo>
                  <a:pt x="174713" y="184150"/>
                </a:lnTo>
                <a:lnTo>
                  <a:pt x="179666" y="182880"/>
                </a:lnTo>
                <a:lnTo>
                  <a:pt x="186080" y="179070"/>
                </a:lnTo>
                <a:lnTo>
                  <a:pt x="192366" y="172720"/>
                </a:lnTo>
                <a:lnTo>
                  <a:pt x="196951" y="168910"/>
                </a:lnTo>
                <a:lnTo>
                  <a:pt x="196634" y="169964"/>
                </a:lnTo>
                <a:lnTo>
                  <a:pt x="196672" y="171450"/>
                </a:lnTo>
                <a:lnTo>
                  <a:pt x="196761" y="172720"/>
                </a:lnTo>
                <a:lnTo>
                  <a:pt x="197129" y="175260"/>
                </a:lnTo>
                <a:lnTo>
                  <a:pt x="192443" y="179070"/>
                </a:lnTo>
                <a:lnTo>
                  <a:pt x="188772" y="182410"/>
                </a:lnTo>
                <a:lnTo>
                  <a:pt x="188772" y="185420"/>
                </a:lnTo>
                <a:lnTo>
                  <a:pt x="185026" y="190500"/>
                </a:lnTo>
                <a:lnTo>
                  <a:pt x="181241" y="198120"/>
                </a:lnTo>
                <a:lnTo>
                  <a:pt x="180276" y="201930"/>
                </a:lnTo>
                <a:lnTo>
                  <a:pt x="174244" y="205740"/>
                </a:lnTo>
                <a:lnTo>
                  <a:pt x="167513" y="209550"/>
                </a:lnTo>
                <a:lnTo>
                  <a:pt x="153136" y="217170"/>
                </a:lnTo>
                <a:lnTo>
                  <a:pt x="145910" y="218440"/>
                </a:lnTo>
                <a:lnTo>
                  <a:pt x="142836" y="215900"/>
                </a:lnTo>
                <a:lnTo>
                  <a:pt x="144183" y="210820"/>
                </a:lnTo>
                <a:lnTo>
                  <a:pt x="150190" y="204470"/>
                </a:lnTo>
                <a:lnTo>
                  <a:pt x="153504" y="200660"/>
                </a:lnTo>
                <a:lnTo>
                  <a:pt x="155702" y="198120"/>
                </a:lnTo>
                <a:lnTo>
                  <a:pt x="163106" y="195580"/>
                </a:lnTo>
                <a:lnTo>
                  <a:pt x="169646" y="191770"/>
                </a:lnTo>
                <a:lnTo>
                  <a:pt x="172910" y="193040"/>
                </a:lnTo>
                <a:lnTo>
                  <a:pt x="174548" y="191770"/>
                </a:lnTo>
                <a:lnTo>
                  <a:pt x="176174" y="190500"/>
                </a:lnTo>
                <a:lnTo>
                  <a:pt x="179946" y="189230"/>
                </a:lnTo>
                <a:lnTo>
                  <a:pt x="172808" y="195580"/>
                </a:lnTo>
                <a:lnTo>
                  <a:pt x="165417" y="200660"/>
                </a:lnTo>
                <a:lnTo>
                  <a:pt x="150342" y="210820"/>
                </a:lnTo>
                <a:lnTo>
                  <a:pt x="153339" y="212090"/>
                </a:lnTo>
                <a:lnTo>
                  <a:pt x="156756" y="208280"/>
                </a:lnTo>
                <a:lnTo>
                  <a:pt x="162572" y="204470"/>
                </a:lnTo>
                <a:lnTo>
                  <a:pt x="165493" y="201930"/>
                </a:lnTo>
                <a:lnTo>
                  <a:pt x="175387" y="195580"/>
                </a:lnTo>
                <a:lnTo>
                  <a:pt x="178396" y="193040"/>
                </a:lnTo>
                <a:lnTo>
                  <a:pt x="181952" y="189230"/>
                </a:lnTo>
                <a:lnTo>
                  <a:pt x="183134" y="187960"/>
                </a:lnTo>
                <a:lnTo>
                  <a:pt x="183426" y="187960"/>
                </a:lnTo>
                <a:lnTo>
                  <a:pt x="188493" y="185420"/>
                </a:lnTo>
                <a:lnTo>
                  <a:pt x="188772" y="185420"/>
                </a:lnTo>
                <a:lnTo>
                  <a:pt x="188772" y="182410"/>
                </a:lnTo>
                <a:lnTo>
                  <a:pt x="185445" y="185420"/>
                </a:lnTo>
                <a:lnTo>
                  <a:pt x="170078" y="190500"/>
                </a:lnTo>
                <a:lnTo>
                  <a:pt x="167182" y="190500"/>
                </a:lnTo>
                <a:lnTo>
                  <a:pt x="167627" y="189484"/>
                </a:lnTo>
                <a:lnTo>
                  <a:pt x="160642" y="193040"/>
                </a:lnTo>
                <a:lnTo>
                  <a:pt x="152615" y="196850"/>
                </a:lnTo>
                <a:lnTo>
                  <a:pt x="144310" y="199390"/>
                </a:lnTo>
                <a:lnTo>
                  <a:pt x="135940" y="200660"/>
                </a:lnTo>
                <a:lnTo>
                  <a:pt x="129654" y="199390"/>
                </a:lnTo>
                <a:lnTo>
                  <a:pt x="128206" y="196850"/>
                </a:lnTo>
                <a:lnTo>
                  <a:pt x="130505" y="191770"/>
                </a:lnTo>
                <a:lnTo>
                  <a:pt x="135458" y="186690"/>
                </a:lnTo>
                <a:lnTo>
                  <a:pt x="139814" y="184150"/>
                </a:lnTo>
                <a:lnTo>
                  <a:pt x="145859" y="181610"/>
                </a:lnTo>
                <a:lnTo>
                  <a:pt x="151003" y="179070"/>
                </a:lnTo>
                <a:lnTo>
                  <a:pt x="154228" y="181610"/>
                </a:lnTo>
                <a:lnTo>
                  <a:pt x="159905" y="179070"/>
                </a:lnTo>
                <a:lnTo>
                  <a:pt x="165354" y="177800"/>
                </a:lnTo>
                <a:lnTo>
                  <a:pt x="158115" y="182880"/>
                </a:lnTo>
                <a:lnTo>
                  <a:pt x="150393" y="187960"/>
                </a:lnTo>
                <a:lnTo>
                  <a:pt x="142240" y="191770"/>
                </a:lnTo>
                <a:lnTo>
                  <a:pt x="133667" y="195580"/>
                </a:lnTo>
                <a:lnTo>
                  <a:pt x="136550" y="198120"/>
                </a:lnTo>
                <a:lnTo>
                  <a:pt x="140576" y="194310"/>
                </a:lnTo>
                <a:lnTo>
                  <a:pt x="150685" y="189230"/>
                </a:lnTo>
                <a:lnTo>
                  <a:pt x="158089" y="184150"/>
                </a:lnTo>
                <a:lnTo>
                  <a:pt x="165265" y="180340"/>
                </a:lnTo>
                <a:lnTo>
                  <a:pt x="171729" y="175260"/>
                </a:lnTo>
                <a:lnTo>
                  <a:pt x="169011" y="179070"/>
                </a:lnTo>
                <a:lnTo>
                  <a:pt x="168236" y="182880"/>
                </a:lnTo>
                <a:lnTo>
                  <a:pt x="168160" y="188290"/>
                </a:lnTo>
                <a:lnTo>
                  <a:pt x="173939" y="175260"/>
                </a:lnTo>
                <a:lnTo>
                  <a:pt x="175056" y="172720"/>
                </a:lnTo>
                <a:lnTo>
                  <a:pt x="182079" y="168910"/>
                </a:lnTo>
                <a:lnTo>
                  <a:pt x="184772" y="166370"/>
                </a:lnTo>
                <a:lnTo>
                  <a:pt x="187769" y="167640"/>
                </a:lnTo>
                <a:lnTo>
                  <a:pt x="193421" y="167640"/>
                </a:lnTo>
                <a:lnTo>
                  <a:pt x="196100" y="166370"/>
                </a:lnTo>
                <a:lnTo>
                  <a:pt x="198767" y="165100"/>
                </a:lnTo>
                <a:lnTo>
                  <a:pt x="198767" y="162242"/>
                </a:lnTo>
                <a:lnTo>
                  <a:pt x="197993" y="162560"/>
                </a:lnTo>
                <a:lnTo>
                  <a:pt x="191973" y="163830"/>
                </a:lnTo>
                <a:lnTo>
                  <a:pt x="187998" y="162560"/>
                </a:lnTo>
                <a:lnTo>
                  <a:pt x="187845" y="160020"/>
                </a:lnTo>
                <a:lnTo>
                  <a:pt x="188925" y="158750"/>
                </a:lnTo>
                <a:lnTo>
                  <a:pt x="193255" y="153670"/>
                </a:lnTo>
                <a:lnTo>
                  <a:pt x="197573" y="149860"/>
                </a:lnTo>
                <a:lnTo>
                  <a:pt x="202895" y="147320"/>
                </a:lnTo>
                <a:lnTo>
                  <a:pt x="205486" y="144780"/>
                </a:lnTo>
                <a:lnTo>
                  <a:pt x="206349" y="144780"/>
                </a:lnTo>
                <a:lnTo>
                  <a:pt x="207378" y="146050"/>
                </a:lnTo>
                <a:lnTo>
                  <a:pt x="208521" y="146050"/>
                </a:lnTo>
                <a:lnTo>
                  <a:pt x="204927" y="152400"/>
                </a:lnTo>
                <a:lnTo>
                  <a:pt x="196964" y="154940"/>
                </a:lnTo>
                <a:lnTo>
                  <a:pt x="192760" y="161290"/>
                </a:lnTo>
                <a:lnTo>
                  <a:pt x="195605" y="162560"/>
                </a:lnTo>
                <a:lnTo>
                  <a:pt x="207810" y="151130"/>
                </a:lnTo>
                <a:lnTo>
                  <a:pt x="209969" y="147320"/>
                </a:lnTo>
                <a:lnTo>
                  <a:pt x="212344" y="148590"/>
                </a:lnTo>
                <a:lnTo>
                  <a:pt x="213639" y="151130"/>
                </a:lnTo>
                <a:lnTo>
                  <a:pt x="215963" y="151130"/>
                </a:lnTo>
                <a:lnTo>
                  <a:pt x="215963" y="147624"/>
                </a:lnTo>
                <a:lnTo>
                  <a:pt x="215417" y="147320"/>
                </a:lnTo>
                <a:lnTo>
                  <a:pt x="211493" y="144780"/>
                </a:lnTo>
                <a:lnTo>
                  <a:pt x="203631" y="139700"/>
                </a:lnTo>
                <a:lnTo>
                  <a:pt x="202996" y="139293"/>
                </a:lnTo>
                <a:lnTo>
                  <a:pt x="202996" y="143510"/>
                </a:lnTo>
                <a:lnTo>
                  <a:pt x="197713" y="147320"/>
                </a:lnTo>
                <a:lnTo>
                  <a:pt x="190614" y="153670"/>
                </a:lnTo>
                <a:lnTo>
                  <a:pt x="184429" y="157480"/>
                </a:lnTo>
                <a:lnTo>
                  <a:pt x="179870" y="160020"/>
                </a:lnTo>
                <a:lnTo>
                  <a:pt x="176885" y="158419"/>
                </a:lnTo>
                <a:lnTo>
                  <a:pt x="177165" y="158750"/>
                </a:lnTo>
                <a:lnTo>
                  <a:pt x="170256" y="163830"/>
                </a:lnTo>
                <a:lnTo>
                  <a:pt x="163068" y="168910"/>
                </a:lnTo>
                <a:lnTo>
                  <a:pt x="159080" y="170180"/>
                </a:lnTo>
                <a:lnTo>
                  <a:pt x="156273" y="173990"/>
                </a:lnTo>
                <a:lnTo>
                  <a:pt x="164566" y="172720"/>
                </a:lnTo>
                <a:lnTo>
                  <a:pt x="170230" y="165100"/>
                </a:lnTo>
                <a:lnTo>
                  <a:pt x="177863" y="161290"/>
                </a:lnTo>
                <a:lnTo>
                  <a:pt x="182956" y="161290"/>
                </a:lnTo>
                <a:lnTo>
                  <a:pt x="184264" y="160020"/>
                </a:lnTo>
                <a:lnTo>
                  <a:pt x="185559" y="158750"/>
                </a:lnTo>
                <a:lnTo>
                  <a:pt x="184442" y="161290"/>
                </a:lnTo>
                <a:lnTo>
                  <a:pt x="184315" y="163474"/>
                </a:lnTo>
                <a:lnTo>
                  <a:pt x="184124" y="165100"/>
                </a:lnTo>
                <a:lnTo>
                  <a:pt x="176669" y="166370"/>
                </a:lnTo>
                <a:lnTo>
                  <a:pt x="170688" y="173990"/>
                </a:lnTo>
                <a:lnTo>
                  <a:pt x="163830" y="176530"/>
                </a:lnTo>
                <a:lnTo>
                  <a:pt x="158965" y="177800"/>
                </a:lnTo>
                <a:lnTo>
                  <a:pt x="154686" y="176530"/>
                </a:lnTo>
                <a:lnTo>
                  <a:pt x="153174" y="173990"/>
                </a:lnTo>
                <a:lnTo>
                  <a:pt x="156591" y="167640"/>
                </a:lnTo>
                <a:lnTo>
                  <a:pt x="160401" y="161290"/>
                </a:lnTo>
                <a:lnTo>
                  <a:pt x="164338" y="158750"/>
                </a:lnTo>
                <a:lnTo>
                  <a:pt x="170230" y="154940"/>
                </a:lnTo>
                <a:lnTo>
                  <a:pt x="175869" y="152400"/>
                </a:lnTo>
                <a:lnTo>
                  <a:pt x="176009" y="156489"/>
                </a:lnTo>
                <a:lnTo>
                  <a:pt x="179819" y="152400"/>
                </a:lnTo>
                <a:lnTo>
                  <a:pt x="182168" y="149860"/>
                </a:lnTo>
                <a:lnTo>
                  <a:pt x="185712" y="146050"/>
                </a:lnTo>
                <a:lnTo>
                  <a:pt x="193014" y="142240"/>
                </a:lnTo>
                <a:lnTo>
                  <a:pt x="196176" y="139700"/>
                </a:lnTo>
                <a:lnTo>
                  <a:pt x="196951" y="139700"/>
                </a:lnTo>
                <a:lnTo>
                  <a:pt x="197472" y="140970"/>
                </a:lnTo>
                <a:lnTo>
                  <a:pt x="198081" y="140970"/>
                </a:lnTo>
                <a:lnTo>
                  <a:pt x="195681" y="144780"/>
                </a:lnTo>
                <a:lnTo>
                  <a:pt x="191795" y="147320"/>
                </a:lnTo>
                <a:lnTo>
                  <a:pt x="187032" y="149860"/>
                </a:lnTo>
                <a:lnTo>
                  <a:pt x="192214" y="149860"/>
                </a:lnTo>
                <a:lnTo>
                  <a:pt x="196519" y="146050"/>
                </a:lnTo>
                <a:lnTo>
                  <a:pt x="199631" y="140970"/>
                </a:lnTo>
                <a:lnTo>
                  <a:pt x="200926" y="140970"/>
                </a:lnTo>
                <a:lnTo>
                  <a:pt x="201853" y="142240"/>
                </a:lnTo>
                <a:lnTo>
                  <a:pt x="202996" y="143510"/>
                </a:lnTo>
                <a:lnTo>
                  <a:pt x="202996" y="139293"/>
                </a:lnTo>
                <a:lnTo>
                  <a:pt x="199707" y="137160"/>
                </a:lnTo>
                <a:lnTo>
                  <a:pt x="195884" y="134620"/>
                </a:lnTo>
                <a:lnTo>
                  <a:pt x="194741" y="133870"/>
                </a:lnTo>
                <a:lnTo>
                  <a:pt x="194741" y="138430"/>
                </a:lnTo>
                <a:lnTo>
                  <a:pt x="188976" y="140970"/>
                </a:lnTo>
                <a:lnTo>
                  <a:pt x="183934" y="146050"/>
                </a:lnTo>
                <a:lnTo>
                  <a:pt x="178650" y="148590"/>
                </a:lnTo>
                <a:lnTo>
                  <a:pt x="172377" y="149860"/>
                </a:lnTo>
                <a:lnTo>
                  <a:pt x="168427" y="149860"/>
                </a:lnTo>
                <a:lnTo>
                  <a:pt x="168313" y="147320"/>
                </a:lnTo>
                <a:lnTo>
                  <a:pt x="168249" y="146050"/>
                </a:lnTo>
                <a:lnTo>
                  <a:pt x="173316" y="139700"/>
                </a:lnTo>
                <a:lnTo>
                  <a:pt x="178943" y="134620"/>
                </a:lnTo>
                <a:lnTo>
                  <a:pt x="186601" y="132080"/>
                </a:lnTo>
                <a:lnTo>
                  <a:pt x="187782" y="133350"/>
                </a:lnTo>
                <a:lnTo>
                  <a:pt x="184111" y="139700"/>
                </a:lnTo>
                <a:lnTo>
                  <a:pt x="177660" y="143510"/>
                </a:lnTo>
                <a:lnTo>
                  <a:pt x="171869" y="147320"/>
                </a:lnTo>
                <a:lnTo>
                  <a:pt x="178574" y="147320"/>
                </a:lnTo>
                <a:lnTo>
                  <a:pt x="185026" y="139700"/>
                </a:lnTo>
                <a:lnTo>
                  <a:pt x="190042" y="134620"/>
                </a:lnTo>
                <a:lnTo>
                  <a:pt x="191236" y="135890"/>
                </a:lnTo>
                <a:lnTo>
                  <a:pt x="192938" y="137160"/>
                </a:lnTo>
                <a:lnTo>
                  <a:pt x="194741" y="138430"/>
                </a:lnTo>
                <a:lnTo>
                  <a:pt x="194741" y="133870"/>
                </a:lnTo>
                <a:lnTo>
                  <a:pt x="192049" y="132080"/>
                </a:lnTo>
                <a:lnTo>
                  <a:pt x="184391" y="127000"/>
                </a:lnTo>
                <a:lnTo>
                  <a:pt x="183121" y="126149"/>
                </a:lnTo>
                <a:lnTo>
                  <a:pt x="183121" y="130810"/>
                </a:lnTo>
                <a:lnTo>
                  <a:pt x="178536" y="133350"/>
                </a:lnTo>
                <a:lnTo>
                  <a:pt x="170815" y="139700"/>
                </a:lnTo>
                <a:lnTo>
                  <a:pt x="167347" y="140449"/>
                </a:lnTo>
                <a:lnTo>
                  <a:pt x="167347" y="153670"/>
                </a:lnTo>
                <a:lnTo>
                  <a:pt x="162636" y="154825"/>
                </a:lnTo>
                <a:lnTo>
                  <a:pt x="162636" y="158750"/>
                </a:lnTo>
                <a:lnTo>
                  <a:pt x="158356" y="162560"/>
                </a:lnTo>
                <a:lnTo>
                  <a:pt x="152069" y="167640"/>
                </a:lnTo>
                <a:lnTo>
                  <a:pt x="150329" y="175260"/>
                </a:lnTo>
                <a:lnTo>
                  <a:pt x="144360" y="179070"/>
                </a:lnTo>
                <a:lnTo>
                  <a:pt x="137490" y="181610"/>
                </a:lnTo>
                <a:lnTo>
                  <a:pt x="130302" y="184150"/>
                </a:lnTo>
                <a:lnTo>
                  <a:pt x="123355" y="185420"/>
                </a:lnTo>
                <a:lnTo>
                  <a:pt x="113893" y="184150"/>
                </a:lnTo>
                <a:lnTo>
                  <a:pt x="112382" y="182880"/>
                </a:lnTo>
                <a:lnTo>
                  <a:pt x="110858" y="181610"/>
                </a:lnTo>
                <a:lnTo>
                  <a:pt x="113728" y="176530"/>
                </a:lnTo>
                <a:lnTo>
                  <a:pt x="121958" y="170180"/>
                </a:lnTo>
                <a:lnTo>
                  <a:pt x="126555" y="168910"/>
                </a:lnTo>
                <a:lnTo>
                  <a:pt x="131127" y="166370"/>
                </a:lnTo>
                <a:lnTo>
                  <a:pt x="136486" y="163830"/>
                </a:lnTo>
                <a:lnTo>
                  <a:pt x="139026" y="166370"/>
                </a:lnTo>
                <a:lnTo>
                  <a:pt x="148463" y="163830"/>
                </a:lnTo>
                <a:lnTo>
                  <a:pt x="151130" y="162560"/>
                </a:lnTo>
                <a:lnTo>
                  <a:pt x="153784" y="161290"/>
                </a:lnTo>
                <a:lnTo>
                  <a:pt x="145542" y="166370"/>
                </a:lnTo>
                <a:lnTo>
                  <a:pt x="136982" y="171450"/>
                </a:lnTo>
                <a:lnTo>
                  <a:pt x="127927" y="175260"/>
                </a:lnTo>
                <a:lnTo>
                  <a:pt x="118237" y="179070"/>
                </a:lnTo>
                <a:lnTo>
                  <a:pt x="125933" y="177800"/>
                </a:lnTo>
                <a:lnTo>
                  <a:pt x="138620" y="172720"/>
                </a:lnTo>
                <a:lnTo>
                  <a:pt x="150850" y="165100"/>
                </a:lnTo>
                <a:lnTo>
                  <a:pt x="155638" y="161290"/>
                </a:lnTo>
                <a:lnTo>
                  <a:pt x="157238" y="160020"/>
                </a:lnTo>
                <a:lnTo>
                  <a:pt x="157937" y="160020"/>
                </a:lnTo>
                <a:lnTo>
                  <a:pt x="161290" y="158750"/>
                </a:lnTo>
                <a:lnTo>
                  <a:pt x="162636" y="158750"/>
                </a:lnTo>
                <a:lnTo>
                  <a:pt x="162636" y="154825"/>
                </a:lnTo>
                <a:lnTo>
                  <a:pt x="162153" y="154940"/>
                </a:lnTo>
                <a:lnTo>
                  <a:pt x="153301" y="160020"/>
                </a:lnTo>
                <a:lnTo>
                  <a:pt x="139179" y="162560"/>
                </a:lnTo>
                <a:lnTo>
                  <a:pt x="137718" y="158750"/>
                </a:lnTo>
                <a:lnTo>
                  <a:pt x="139242" y="154940"/>
                </a:lnTo>
                <a:lnTo>
                  <a:pt x="140258" y="152400"/>
                </a:lnTo>
                <a:lnTo>
                  <a:pt x="145097" y="146050"/>
                </a:lnTo>
                <a:lnTo>
                  <a:pt x="148551" y="143510"/>
                </a:lnTo>
                <a:lnTo>
                  <a:pt x="154419" y="143510"/>
                </a:lnTo>
                <a:lnTo>
                  <a:pt x="157251" y="144780"/>
                </a:lnTo>
                <a:lnTo>
                  <a:pt x="160769" y="144780"/>
                </a:lnTo>
                <a:lnTo>
                  <a:pt x="163080" y="143510"/>
                </a:lnTo>
                <a:lnTo>
                  <a:pt x="165379" y="142240"/>
                </a:lnTo>
                <a:lnTo>
                  <a:pt x="160820" y="147320"/>
                </a:lnTo>
                <a:lnTo>
                  <a:pt x="154978" y="149860"/>
                </a:lnTo>
                <a:lnTo>
                  <a:pt x="141998" y="154940"/>
                </a:lnTo>
                <a:lnTo>
                  <a:pt x="149123" y="156210"/>
                </a:lnTo>
                <a:lnTo>
                  <a:pt x="158127" y="151130"/>
                </a:lnTo>
                <a:lnTo>
                  <a:pt x="164007" y="147320"/>
                </a:lnTo>
                <a:lnTo>
                  <a:pt x="162953" y="149860"/>
                </a:lnTo>
                <a:lnTo>
                  <a:pt x="164553" y="153670"/>
                </a:lnTo>
                <a:lnTo>
                  <a:pt x="167347" y="153670"/>
                </a:lnTo>
                <a:lnTo>
                  <a:pt x="167347" y="140449"/>
                </a:lnTo>
                <a:lnTo>
                  <a:pt x="164922" y="140970"/>
                </a:lnTo>
                <a:lnTo>
                  <a:pt x="160121" y="142240"/>
                </a:lnTo>
                <a:lnTo>
                  <a:pt x="156235" y="140970"/>
                </a:lnTo>
                <a:lnTo>
                  <a:pt x="155282" y="137160"/>
                </a:lnTo>
                <a:lnTo>
                  <a:pt x="159270" y="133299"/>
                </a:lnTo>
                <a:lnTo>
                  <a:pt x="163525" y="129540"/>
                </a:lnTo>
                <a:lnTo>
                  <a:pt x="170764" y="127000"/>
                </a:lnTo>
                <a:lnTo>
                  <a:pt x="174282" y="124460"/>
                </a:lnTo>
                <a:lnTo>
                  <a:pt x="174853" y="124460"/>
                </a:lnTo>
                <a:lnTo>
                  <a:pt x="175336" y="125730"/>
                </a:lnTo>
                <a:lnTo>
                  <a:pt x="175679" y="125730"/>
                </a:lnTo>
                <a:lnTo>
                  <a:pt x="173291" y="129540"/>
                </a:lnTo>
                <a:lnTo>
                  <a:pt x="166408" y="134620"/>
                </a:lnTo>
                <a:lnTo>
                  <a:pt x="161010" y="137160"/>
                </a:lnTo>
                <a:lnTo>
                  <a:pt x="167119" y="137160"/>
                </a:lnTo>
                <a:lnTo>
                  <a:pt x="173443" y="132080"/>
                </a:lnTo>
                <a:lnTo>
                  <a:pt x="177114" y="127000"/>
                </a:lnTo>
                <a:lnTo>
                  <a:pt x="179527" y="127000"/>
                </a:lnTo>
                <a:lnTo>
                  <a:pt x="180822" y="129540"/>
                </a:lnTo>
                <a:lnTo>
                  <a:pt x="183121" y="130810"/>
                </a:lnTo>
                <a:lnTo>
                  <a:pt x="183121" y="126149"/>
                </a:lnTo>
                <a:lnTo>
                  <a:pt x="180606" y="124460"/>
                </a:lnTo>
                <a:lnTo>
                  <a:pt x="174917" y="120650"/>
                </a:lnTo>
                <a:lnTo>
                  <a:pt x="171983" y="118694"/>
                </a:lnTo>
                <a:lnTo>
                  <a:pt x="171983" y="123190"/>
                </a:lnTo>
                <a:lnTo>
                  <a:pt x="166319" y="124460"/>
                </a:lnTo>
                <a:lnTo>
                  <a:pt x="158483" y="129540"/>
                </a:lnTo>
                <a:lnTo>
                  <a:pt x="141947" y="130797"/>
                </a:lnTo>
                <a:lnTo>
                  <a:pt x="142773" y="132080"/>
                </a:lnTo>
                <a:lnTo>
                  <a:pt x="144373" y="132080"/>
                </a:lnTo>
                <a:lnTo>
                  <a:pt x="146621" y="133350"/>
                </a:lnTo>
                <a:lnTo>
                  <a:pt x="142811" y="137160"/>
                </a:lnTo>
                <a:lnTo>
                  <a:pt x="137985" y="140970"/>
                </a:lnTo>
                <a:lnTo>
                  <a:pt x="131178" y="140970"/>
                </a:lnTo>
                <a:lnTo>
                  <a:pt x="134099" y="144780"/>
                </a:lnTo>
                <a:lnTo>
                  <a:pt x="146672" y="135890"/>
                </a:lnTo>
                <a:lnTo>
                  <a:pt x="149377" y="133350"/>
                </a:lnTo>
                <a:lnTo>
                  <a:pt x="151968" y="133350"/>
                </a:lnTo>
                <a:lnTo>
                  <a:pt x="153606" y="132080"/>
                </a:lnTo>
                <a:lnTo>
                  <a:pt x="156603" y="132080"/>
                </a:lnTo>
                <a:lnTo>
                  <a:pt x="154012" y="133350"/>
                </a:lnTo>
                <a:lnTo>
                  <a:pt x="152654" y="137160"/>
                </a:lnTo>
                <a:lnTo>
                  <a:pt x="152958" y="140970"/>
                </a:lnTo>
                <a:lnTo>
                  <a:pt x="146329" y="140970"/>
                </a:lnTo>
                <a:lnTo>
                  <a:pt x="140246" y="144780"/>
                </a:lnTo>
                <a:lnTo>
                  <a:pt x="139585" y="144919"/>
                </a:lnTo>
                <a:lnTo>
                  <a:pt x="139585" y="147320"/>
                </a:lnTo>
                <a:lnTo>
                  <a:pt x="134010" y="153670"/>
                </a:lnTo>
                <a:lnTo>
                  <a:pt x="126733" y="157480"/>
                </a:lnTo>
                <a:lnTo>
                  <a:pt x="110451" y="165100"/>
                </a:lnTo>
                <a:lnTo>
                  <a:pt x="117297" y="163830"/>
                </a:lnTo>
                <a:lnTo>
                  <a:pt x="124206" y="161290"/>
                </a:lnTo>
                <a:lnTo>
                  <a:pt x="130683" y="158750"/>
                </a:lnTo>
                <a:lnTo>
                  <a:pt x="136245" y="154940"/>
                </a:lnTo>
                <a:lnTo>
                  <a:pt x="135166" y="156210"/>
                </a:lnTo>
                <a:lnTo>
                  <a:pt x="134950" y="160020"/>
                </a:lnTo>
                <a:lnTo>
                  <a:pt x="135458" y="161290"/>
                </a:lnTo>
                <a:lnTo>
                  <a:pt x="129044" y="163830"/>
                </a:lnTo>
                <a:lnTo>
                  <a:pt x="114554" y="168910"/>
                </a:lnTo>
                <a:lnTo>
                  <a:pt x="107759" y="168910"/>
                </a:lnTo>
                <a:lnTo>
                  <a:pt x="102958" y="166370"/>
                </a:lnTo>
                <a:lnTo>
                  <a:pt x="103581" y="162560"/>
                </a:lnTo>
                <a:lnTo>
                  <a:pt x="107175" y="160020"/>
                </a:lnTo>
                <a:lnTo>
                  <a:pt x="111252" y="156210"/>
                </a:lnTo>
                <a:lnTo>
                  <a:pt x="118503" y="153670"/>
                </a:lnTo>
                <a:lnTo>
                  <a:pt x="122326" y="152400"/>
                </a:lnTo>
                <a:lnTo>
                  <a:pt x="126161" y="151130"/>
                </a:lnTo>
                <a:lnTo>
                  <a:pt x="133451" y="148590"/>
                </a:lnTo>
                <a:lnTo>
                  <a:pt x="139585" y="147320"/>
                </a:lnTo>
                <a:lnTo>
                  <a:pt x="139585" y="144919"/>
                </a:lnTo>
                <a:lnTo>
                  <a:pt x="127990" y="147320"/>
                </a:lnTo>
                <a:lnTo>
                  <a:pt x="122491" y="145326"/>
                </a:lnTo>
                <a:lnTo>
                  <a:pt x="123202" y="147320"/>
                </a:lnTo>
                <a:lnTo>
                  <a:pt x="124282" y="147320"/>
                </a:lnTo>
                <a:lnTo>
                  <a:pt x="118643" y="151130"/>
                </a:lnTo>
                <a:lnTo>
                  <a:pt x="112064" y="152400"/>
                </a:lnTo>
                <a:lnTo>
                  <a:pt x="105308" y="152400"/>
                </a:lnTo>
                <a:lnTo>
                  <a:pt x="99098" y="151130"/>
                </a:lnTo>
                <a:lnTo>
                  <a:pt x="92671" y="147320"/>
                </a:lnTo>
                <a:lnTo>
                  <a:pt x="91033" y="140970"/>
                </a:lnTo>
                <a:lnTo>
                  <a:pt x="99415" y="137160"/>
                </a:lnTo>
                <a:lnTo>
                  <a:pt x="105575" y="135890"/>
                </a:lnTo>
                <a:lnTo>
                  <a:pt x="119773" y="135890"/>
                </a:lnTo>
                <a:lnTo>
                  <a:pt x="126174" y="134620"/>
                </a:lnTo>
                <a:lnTo>
                  <a:pt x="124599" y="137160"/>
                </a:lnTo>
                <a:lnTo>
                  <a:pt x="124066" y="137160"/>
                </a:lnTo>
                <a:lnTo>
                  <a:pt x="123317" y="139700"/>
                </a:lnTo>
                <a:lnTo>
                  <a:pt x="117894" y="143510"/>
                </a:lnTo>
                <a:lnTo>
                  <a:pt x="107213" y="144780"/>
                </a:lnTo>
                <a:lnTo>
                  <a:pt x="102539" y="143510"/>
                </a:lnTo>
                <a:lnTo>
                  <a:pt x="105587" y="148590"/>
                </a:lnTo>
                <a:lnTo>
                  <a:pt x="116687" y="144780"/>
                </a:lnTo>
                <a:lnTo>
                  <a:pt x="120383" y="143510"/>
                </a:lnTo>
                <a:lnTo>
                  <a:pt x="122936" y="142240"/>
                </a:lnTo>
                <a:lnTo>
                  <a:pt x="122796" y="142773"/>
                </a:lnTo>
                <a:lnTo>
                  <a:pt x="123291" y="142240"/>
                </a:lnTo>
                <a:lnTo>
                  <a:pt x="131343" y="133350"/>
                </a:lnTo>
                <a:lnTo>
                  <a:pt x="136690" y="129540"/>
                </a:lnTo>
                <a:lnTo>
                  <a:pt x="141135" y="129540"/>
                </a:lnTo>
                <a:lnTo>
                  <a:pt x="141808" y="130568"/>
                </a:lnTo>
                <a:lnTo>
                  <a:pt x="141833" y="129540"/>
                </a:lnTo>
                <a:lnTo>
                  <a:pt x="141947" y="124460"/>
                </a:lnTo>
                <a:lnTo>
                  <a:pt x="149275" y="121920"/>
                </a:lnTo>
                <a:lnTo>
                  <a:pt x="152946" y="120650"/>
                </a:lnTo>
                <a:lnTo>
                  <a:pt x="156413" y="119380"/>
                </a:lnTo>
                <a:lnTo>
                  <a:pt x="163360" y="116840"/>
                </a:lnTo>
                <a:lnTo>
                  <a:pt x="165112" y="119380"/>
                </a:lnTo>
                <a:lnTo>
                  <a:pt x="160083" y="121920"/>
                </a:lnTo>
                <a:lnTo>
                  <a:pt x="153657" y="123190"/>
                </a:lnTo>
                <a:lnTo>
                  <a:pt x="150393" y="125730"/>
                </a:lnTo>
                <a:lnTo>
                  <a:pt x="155524" y="125730"/>
                </a:lnTo>
                <a:lnTo>
                  <a:pt x="161353" y="121920"/>
                </a:lnTo>
                <a:lnTo>
                  <a:pt x="167106" y="120650"/>
                </a:lnTo>
                <a:lnTo>
                  <a:pt x="171983" y="123190"/>
                </a:lnTo>
                <a:lnTo>
                  <a:pt x="171983" y="118694"/>
                </a:lnTo>
                <a:lnTo>
                  <a:pt x="169227" y="116840"/>
                </a:lnTo>
                <a:lnTo>
                  <a:pt x="161988" y="113030"/>
                </a:lnTo>
                <a:lnTo>
                  <a:pt x="160883" y="112458"/>
                </a:lnTo>
                <a:lnTo>
                  <a:pt x="160883" y="115570"/>
                </a:lnTo>
                <a:lnTo>
                  <a:pt x="158864" y="118110"/>
                </a:lnTo>
                <a:lnTo>
                  <a:pt x="145897" y="119380"/>
                </a:lnTo>
                <a:lnTo>
                  <a:pt x="133896" y="118110"/>
                </a:lnTo>
                <a:lnTo>
                  <a:pt x="128803" y="114376"/>
                </a:lnTo>
                <a:lnTo>
                  <a:pt x="128092" y="114541"/>
                </a:lnTo>
                <a:lnTo>
                  <a:pt x="129082" y="116840"/>
                </a:lnTo>
                <a:lnTo>
                  <a:pt x="122783" y="119087"/>
                </a:lnTo>
                <a:lnTo>
                  <a:pt x="124904" y="115290"/>
                </a:lnTo>
                <a:lnTo>
                  <a:pt x="123761" y="115570"/>
                </a:lnTo>
                <a:lnTo>
                  <a:pt x="119443" y="116840"/>
                </a:lnTo>
                <a:lnTo>
                  <a:pt x="120510" y="119913"/>
                </a:lnTo>
                <a:lnTo>
                  <a:pt x="118465" y="120650"/>
                </a:lnTo>
                <a:lnTo>
                  <a:pt x="113804" y="119380"/>
                </a:lnTo>
                <a:lnTo>
                  <a:pt x="117144" y="114300"/>
                </a:lnTo>
                <a:lnTo>
                  <a:pt x="123850" y="111760"/>
                </a:lnTo>
                <a:lnTo>
                  <a:pt x="130556" y="109220"/>
                </a:lnTo>
                <a:lnTo>
                  <a:pt x="129235" y="113982"/>
                </a:lnTo>
                <a:lnTo>
                  <a:pt x="139827" y="107950"/>
                </a:lnTo>
                <a:lnTo>
                  <a:pt x="143840" y="106680"/>
                </a:lnTo>
                <a:lnTo>
                  <a:pt x="146659" y="106680"/>
                </a:lnTo>
                <a:lnTo>
                  <a:pt x="150799" y="110490"/>
                </a:lnTo>
                <a:lnTo>
                  <a:pt x="152539" y="110490"/>
                </a:lnTo>
                <a:lnTo>
                  <a:pt x="148958" y="114134"/>
                </a:lnTo>
                <a:lnTo>
                  <a:pt x="156781" y="113030"/>
                </a:lnTo>
                <a:lnTo>
                  <a:pt x="160883" y="115570"/>
                </a:lnTo>
                <a:lnTo>
                  <a:pt x="160883" y="112458"/>
                </a:lnTo>
                <a:lnTo>
                  <a:pt x="152336" y="107950"/>
                </a:lnTo>
                <a:lnTo>
                  <a:pt x="150329" y="106680"/>
                </a:lnTo>
                <a:lnTo>
                  <a:pt x="138277" y="99060"/>
                </a:lnTo>
                <a:lnTo>
                  <a:pt x="133578" y="95250"/>
                </a:lnTo>
                <a:lnTo>
                  <a:pt x="132003" y="93980"/>
                </a:lnTo>
                <a:lnTo>
                  <a:pt x="130441" y="92710"/>
                </a:lnTo>
                <a:lnTo>
                  <a:pt x="125742" y="88900"/>
                </a:lnTo>
                <a:lnTo>
                  <a:pt x="125209" y="88417"/>
                </a:lnTo>
                <a:lnTo>
                  <a:pt x="125209" y="92710"/>
                </a:lnTo>
                <a:lnTo>
                  <a:pt x="117055" y="91173"/>
                </a:lnTo>
                <a:lnTo>
                  <a:pt x="117055" y="93980"/>
                </a:lnTo>
                <a:lnTo>
                  <a:pt x="116293" y="95250"/>
                </a:lnTo>
                <a:lnTo>
                  <a:pt x="116166" y="96520"/>
                </a:lnTo>
                <a:lnTo>
                  <a:pt x="116484" y="97790"/>
                </a:lnTo>
                <a:lnTo>
                  <a:pt x="110185" y="99060"/>
                </a:lnTo>
                <a:lnTo>
                  <a:pt x="104838" y="99060"/>
                </a:lnTo>
                <a:lnTo>
                  <a:pt x="95656" y="95250"/>
                </a:lnTo>
                <a:lnTo>
                  <a:pt x="96050" y="90170"/>
                </a:lnTo>
                <a:lnTo>
                  <a:pt x="105549" y="87630"/>
                </a:lnTo>
                <a:lnTo>
                  <a:pt x="110832" y="91440"/>
                </a:lnTo>
                <a:lnTo>
                  <a:pt x="113068" y="93980"/>
                </a:lnTo>
                <a:lnTo>
                  <a:pt x="109956" y="95250"/>
                </a:lnTo>
                <a:lnTo>
                  <a:pt x="106883" y="92710"/>
                </a:lnTo>
                <a:lnTo>
                  <a:pt x="104330" y="93980"/>
                </a:lnTo>
                <a:lnTo>
                  <a:pt x="107124" y="96520"/>
                </a:lnTo>
                <a:lnTo>
                  <a:pt x="113868" y="96520"/>
                </a:lnTo>
                <a:lnTo>
                  <a:pt x="115468" y="95250"/>
                </a:lnTo>
                <a:lnTo>
                  <a:pt x="117055" y="93980"/>
                </a:lnTo>
                <a:lnTo>
                  <a:pt x="117055" y="91173"/>
                </a:lnTo>
                <a:lnTo>
                  <a:pt x="111836" y="90170"/>
                </a:lnTo>
                <a:lnTo>
                  <a:pt x="109575" y="87630"/>
                </a:lnTo>
                <a:lnTo>
                  <a:pt x="107315" y="85090"/>
                </a:lnTo>
                <a:lnTo>
                  <a:pt x="106184" y="83820"/>
                </a:lnTo>
                <a:lnTo>
                  <a:pt x="108585" y="80010"/>
                </a:lnTo>
                <a:lnTo>
                  <a:pt x="119341" y="85090"/>
                </a:lnTo>
                <a:lnTo>
                  <a:pt x="117665" y="87630"/>
                </a:lnTo>
                <a:lnTo>
                  <a:pt x="114058" y="83820"/>
                </a:lnTo>
                <a:lnTo>
                  <a:pt x="112280" y="85090"/>
                </a:lnTo>
                <a:lnTo>
                  <a:pt x="115493" y="88900"/>
                </a:lnTo>
                <a:lnTo>
                  <a:pt x="119202" y="87630"/>
                </a:lnTo>
                <a:lnTo>
                  <a:pt x="122897" y="86360"/>
                </a:lnTo>
                <a:lnTo>
                  <a:pt x="125209" y="92710"/>
                </a:lnTo>
                <a:lnTo>
                  <a:pt x="125209" y="88417"/>
                </a:lnTo>
                <a:lnTo>
                  <a:pt x="122999" y="86360"/>
                </a:lnTo>
                <a:lnTo>
                  <a:pt x="116166" y="80010"/>
                </a:lnTo>
                <a:lnTo>
                  <a:pt x="113436" y="77470"/>
                </a:lnTo>
                <a:lnTo>
                  <a:pt x="133184" y="86360"/>
                </a:lnTo>
                <a:lnTo>
                  <a:pt x="171234" y="106680"/>
                </a:lnTo>
                <a:lnTo>
                  <a:pt x="190347" y="118110"/>
                </a:lnTo>
                <a:lnTo>
                  <a:pt x="204825" y="125730"/>
                </a:lnTo>
                <a:lnTo>
                  <a:pt x="219557" y="132080"/>
                </a:lnTo>
                <a:lnTo>
                  <a:pt x="234797" y="138430"/>
                </a:lnTo>
                <a:lnTo>
                  <a:pt x="250786" y="144780"/>
                </a:lnTo>
                <a:lnTo>
                  <a:pt x="257708" y="146050"/>
                </a:lnTo>
                <a:lnTo>
                  <a:pt x="264287" y="149860"/>
                </a:lnTo>
                <a:lnTo>
                  <a:pt x="275920" y="154940"/>
                </a:lnTo>
                <a:lnTo>
                  <a:pt x="280771" y="154940"/>
                </a:lnTo>
                <a:lnTo>
                  <a:pt x="291325" y="158750"/>
                </a:lnTo>
                <a:lnTo>
                  <a:pt x="296557" y="161290"/>
                </a:lnTo>
                <a:lnTo>
                  <a:pt x="302615" y="162560"/>
                </a:lnTo>
                <a:lnTo>
                  <a:pt x="332435" y="167640"/>
                </a:lnTo>
                <a:lnTo>
                  <a:pt x="342099" y="170180"/>
                </a:lnTo>
                <a:lnTo>
                  <a:pt x="370674" y="170180"/>
                </a:lnTo>
                <a:lnTo>
                  <a:pt x="383273" y="168910"/>
                </a:lnTo>
                <a:lnTo>
                  <a:pt x="394081" y="163830"/>
                </a:lnTo>
                <a:lnTo>
                  <a:pt x="414274" y="153670"/>
                </a:lnTo>
                <a:lnTo>
                  <a:pt x="414820" y="154940"/>
                </a:lnTo>
                <a:lnTo>
                  <a:pt x="417233" y="153670"/>
                </a:lnTo>
                <a:lnTo>
                  <a:pt x="422059" y="151130"/>
                </a:lnTo>
                <a:lnTo>
                  <a:pt x="424891" y="152400"/>
                </a:lnTo>
                <a:lnTo>
                  <a:pt x="425500" y="151130"/>
                </a:lnTo>
                <a:lnTo>
                  <a:pt x="427177" y="151130"/>
                </a:lnTo>
                <a:lnTo>
                  <a:pt x="427177" y="149860"/>
                </a:lnTo>
                <a:close/>
              </a:path>
              <a:path w="428625" h="576580">
                <a:moveTo>
                  <a:pt x="427189" y="270929"/>
                </a:moveTo>
                <a:lnTo>
                  <a:pt x="426770" y="270268"/>
                </a:lnTo>
                <a:lnTo>
                  <a:pt x="426351" y="269532"/>
                </a:lnTo>
                <a:lnTo>
                  <a:pt x="425945" y="268732"/>
                </a:lnTo>
                <a:lnTo>
                  <a:pt x="425945" y="270446"/>
                </a:lnTo>
                <a:lnTo>
                  <a:pt x="426440" y="272110"/>
                </a:lnTo>
                <a:lnTo>
                  <a:pt x="427189" y="273456"/>
                </a:lnTo>
                <a:lnTo>
                  <a:pt x="427189" y="270929"/>
                </a:lnTo>
                <a:close/>
              </a:path>
              <a:path w="428625" h="576580">
                <a:moveTo>
                  <a:pt x="427189" y="259753"/>
                </a:moveTo>
                <a:lnTo>
                  <a:pt x="426961" y="261810"/>
                </a:lnTo>
                <a:lnTo>
                  <a:pt x="426212" y="263626"/>
                </a:lnTo>
                <a:lnTo>
                  <a:pt x="424891" y="264528"/>
                </a:lnTo>
                <a:lnTo>
                  <a:pt x="422757" y="263067"/>
                </a:lnTo>
                <a:lnTo>
                  <a:pt x="422262" y="260032"/>
                </a:lnTo>
                <a:lnTo>
                  <a:pt x="422122" y="259181"/>
                </a:lnTo>
                <a:lnTo>
                  <a:pt x="422770" y="255778"/>
                </a:lnTo>
                <a:lnTo>
                  <a:pt x="415925" y="262940"/>
                </a:lnTo>
                <a:lnTo>
                  <a:pt x="413639" y="259524"/>
                </a:lnTo>
                <a:lnTo>
                  <a:pt x="414172" y="256044"/>
                </a:lnTo>
                <a:lnTo>
                  <a:pt x="415175" y="249478"/>
                </a:lnTo>
                <a:lnTo>
                  <a:pt x="410565" y="258483"/>
                </a:lnTo>
                <a:lnTo>
                  <a:pt x="407670" y="253199"/>
                </a:lnTo>
                <a:lnTo>
                  <a:pt x="404622" y="248754"/>
                </a:lnTo>
                <a:lnTo>
                  <a:pt x="406069" y="259499"/>
                </a:lnTo>
                <a:lnTo>
                  <a:pt x="411340" y="258483"/>
                </a:lnTo>
                <a:lnTo>
                  <a:pt x="413131" y="256044"/>
                </a:lnTo>
                <a:lnTo>
                  <a:pt x="413588" y="265150"/>
                </a:lnTo>
                <a:lnTo>
                  <a:pt x="416242" y="262940"/>
                </a:lnTo>
                <a:lnTo>
                  <a:pt x="417690" y="261747"/>
                </a:lnTo>
                <a:lnTo>
                  <a:pt x="420916" y="260032"/>
                </a:lnTo>
                <a:lnTo>
                  <a:pt x="421335" y="263804"/>
                </a:lnTo>
                <a:lnTo>
                  <a:pt x="424891" y="266407"/>
                </a:lnTo>
                <a:lnTo>
                  <a:pt x="426097" y="265518"/>
                </a:lnTo>
                <a:lnTo>
                  <a:pt x="426821" y="264528"/>
                </a:lnTo>
                <a:lnTo>
                  <a:pt x="427189" y="264033"/>
                </a:lnTo>
                <a:lnTo>
                  <a:pt x="427189" y="259753"/>
                </a:lnTo>
                <a:close/>
              </a:path>
              <a:path w="428625" h="576580">
                <a:moveTo>
                  <a:pt x="427189" y="255930"/>
                </a:moveTo>
                <a:lnTo>
                  <a:pt x="427037" y="255778"/>
                </a:lnTo>
                <a:lnTo>
                  <a:pt x="427101" y="256146"/>
                </a:lnTo>
                <a:lnTo>
                  <a:pt x="427151" y="256527"/>
                </a:lnTo>
                <a:lnTo>
                  <a:pt x="427189" y="256908"/>
                </a:lnTo>
                <a:lnTo>
                  <a:pt x="427189" y="255930"/>
                </a:lnTo>
                <a:close/>
              </a:path>
              <a:path w="428625" h="576580">
                <a:moveTo>
                  <a:pt x="428561" y="280276"/>
                </a:moveTo>
                <a:lnTo>
                  <a:pt x="425107" y="278307"/>
                </a:lnTo>
                <a:lnTo>
                  <a:pt x="425399" y="279742"/>
                </a:lnTo>
                <a:lnTo>
                  <a:pt x="425259" y="280987"/>
                </a:lnTo>
                <a:lnTo>
                  <a:pt x="424891" y="281914"/>
                </a:lnTo>
                <a:lnTo>
                  <a:pt x="424522" y="280987"/>
                </a:lnTo>
                <a:lnTo>
                  <a:pt x="424383" y="279742"/>
                </a:lnTo>
                <a:lnTo>
                  <a:pt x="424662" y="278307"/>
                </a:lnTo>
                <a:lnTo>
                  <a:pt x="421233" y="280276"/>
                </a:lnTo>
                <a:lnTo>
                  <a:pt x="422630" y="283679"/>
                </a:lnTo>
                <a:lnTo>
                  <a:pt x="424891" y="285381"/>
                </a:lnTo>
                <a:lnTo>
                  <a:pt x="427164" y="283679"/>
                </a:lnTo>
                <a:lnTo>
                  <a:pt x="428561" y="2802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4" name="bg object 11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0053192" y="546278"/>
            <a:ext cx="155131" cy="131788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0030434" y="668984"/>
            <a:ext cx="170231" cy="76223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998316" y="802208"/>
            <a:ext cx="104533" cy="5575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9826587" y="634962"/>
            <a:ext cx="393902" cy="207314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870134" y="811186"/>
            <a:ext cx="146927" cy="99504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797986" y="846112"/>
            <a:ext cx="30199" cy="40344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9800259" y="882802"/>
            <a:ext cx="63055" cy="108967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9800361" y="926465"/>
            <a:ext cx="80009" cy="130378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0037991" y="782104"/>
            <a:ext cx="84239" cy="4225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9936697" y="769772"/>
            <a:ext cx="106844" cy="101930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854412" y="800239"/>
            <a:ext cx="15595" cy="28473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860661" y="815086"/>
            <a:ext cx="126237" cy="173278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0111689" y="569810"/>
            <a:ext cx="111848" cy="109334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9797986" y="880211"/>
            <a:ext cx="8851" cy="36855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9983572" y="704037"/>
            <a:ext cx="30362" cy="23255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9797986" y="920038"/>
            <a:ext cx="29618" cy="196583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9797986" y="623633"/>
            <a:ext cx="313753" cy="246837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9797986" y="880211"/>
            <a:ext cx="2247" cy="11137"/>
          </a:xfrm>
          <a:prstGeom prst="rect">
            <a:avLst/>
          </a:prstGeom>
        </p:spPr>
      </p:pic>
      <p:sp>
        <p:nvSpPr>
          <p:cNvPr id="132" name="bg object 132"/>
          <p:cNvSpPr/>
          <p:nvPr/>
        </p:nvSpPr>
        <p:spPr>
          <a:xfrm>
            <a:off x="9802864" y="740473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5918" y="23444"/>
                </a:moveTo>
                <a:lnTo>
                  <a:pt x="4940" y="24790"/>
                </a:lnTo>
                <a:lnTo>
                  <a:pt x="3581" y="24866"/>
                </a:lnTo>
                <a:lnTo>
                  <a:pt x="2413" y="24574"/>
                </a:lnTo>
                <a:lnTo>
                  <a:pt x="2641" y="25247"/>
                </a:lnTo>
                <a:lnTo>
                  <a:pt x="2717" y="25527"/>
                </a:lnTo>
                <a:lnTo>
                  <a:pt x="2413" y="24574"/>
                </a:lnTo>
                <a:lnTo>
                  <a:pt x="1079" y="24244"/>
                </a:lnTo>
                <a:lnTo>
                  <a:pt x="0" y="23444"/>
                </a:lnTo>
                <a:lnTo>
                  <a:pt x="673" y="25565"/>
                </a:lnTo>
                <a:lnTo>
                  <a:pt x="1892" y="26555"/>
                </a:lnTo>
                <a:lnTo>
                  <a:pt x="3048" y="26657"/>
                </a:lnTo>
                <a:lnTo>
                  <a:pt x="4457" y="26771"/>
                </a:lnTo>
                <a:lnTo>
                  <a:pt x="5753" y="25565"/>
                </a:lnTo>
                <a:lnTo>
                  <a:pt x="5918" y="23444"/>
                </a:lnTo>
                <a:close/>
              </a:path>
              <a:path w="20954" h="27304">
                <a:moveTo>
                  <a:pt x="9486" y="0"/>
                </a:moveTo>
                <a:lnTo>
                  <a:pt x="8356" y="3924"/>
                </a:lnTo>
                <a:lnTo>
                  <a:pt x="3098" y="3670"/>
                </a:lnTo>
                <a:lnTo>
                  <a:pt x="1130" y="1587"/>
                </a:lnTo>
                <a:lnTo>
                  <a:pt x="2717" y="8801"/>
                </a:lnTo>
                <a:lnTo>
                  <a:pt x="9296" y="6375"/>
                </a:lnTo>
                <a:lnTo>
                  <a:pt x="9486" y="0"/>
                </a:lnTo>
                <a:close/>
              </a:path>
              <a:path w="20954" h="27304">
                <a:moveTo>
                  <a:pt x="20942" y="15316"/>
                </a:moveTo>
                <a:lnTo>
                  <a:pt x="20739" y="15735"/>
                </a:lnTo>
                <a:lnTo>
                  <a:pt x="20485" y="16090"/>
                </a:lnTo>
                <a:lnTo>
                  <a:pt x="20218" y="16395"/>
                </a:lnTo>
                <a:lnTo>
                  <a:pt x="19138" y="17678"/>
                </a:lnTo>
                <a:lnTo>
                  <a:pt x="17640" y="18046"/>
                </a:lnTo>
                <a:lnTo>
                  <a:pt x="16103" y="17957"/>
                </a:lnTo>
                <a:lnTo>
                  <a:pt x="14300" y="17868"/>
                </a:lnTo>
                <a:lnTo>
                  <a:pt x="12433" y="17145"/>
                </a:lnTo>
                <a:lnTo>
                  <a:pt x="11074" y="16471"/>
                </a:lnTo>
                <a:lnTo>
                  <a:pt x="9842" y="15875"/>
                </a:lnTo>
                <a:lnTo>
                  <a:pt x="9004" y="15316"/>
                </a:lnTo>
                <a:lnTo>
                  <a:pt x="9994" y="17513"/>
                </a:lnTo>
                <a:lnTo>
                  <a:pt x="11201" y="18884"/>
                </a:lnTo>
                <a:lnTo>
                  <a:pt x="12484" y="19659"/>
                </a:lnTo>
                <a:lnTo>
                  <a:pt x="14490" y="20878"/>
                </a:lnTo>
                <a:lnTo>
                  <a:pt x="16649" y="20612"/>
                </a:lnTo>
                <a:lnTo>
                  <a:pt x="18300" y="19431"/>
                </a:lnTo>
                <a:lnTo>
                  <a:pt x="19177" y="18808"/>
                </a:lnTo>
                <a:lnTo>
                  <a:pt x="19900" y="17945"/>
                </a:lnTo>
                <a:lnTo>
                  <a:pt x="20396" y="16916"/>
                </a:lnTo>
                <a:lnTo>
                  <a:pt x="20624" y="16421"/>
                </a:lnTo>
                <a:lnTo>
                  <a:pt x="20828" y="15887"/>
                </a:lnTo>
                <a:lnTo>
                  <a:pt x="20942" y="15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9796615" y="545286"/>
            <a:ext cx="428625" cy="576580"/>
          </a:xfrm>
          <a:custGeom>
            <a:avLst/>
            <a:gdLst/>
            <a:ahLst/>
            <a:cxnLst/>
            <a:rect l="l" t="t" r="r" b="b"/>
            <a:pathLst>
              <a:path w="428625" h="576580">
                <a:moveTo>
                  <a:pt x="1524" y="255790"/>
                </a:moveTo>
                <a:lnTo>
                  <a:pt x="1371" y="255943"/>
                </a:lnTo>
                <a:lnTo>
                  <a:pt x="1371" y="256921"/>
                </a:lnTo>
                <a:lnTo>
                  <a:pt x="1409" y="256540"/>
                </a:lnTo>
                <a:lnTo>
                  <a:pt x="1460" y="256159"/>
                </a:lnTo>
                <a:lnTo>
                  <a:pt x="1524" y="255790"/>
                </a:lnTo>
                <a:close/>
              </a:path>
              <a:path w="428625" h="576580">
                <a:moveTo>
                  <a:pt x="2616" y="268744"/>
                </a:moveTo>
                <a:lnTo>
                  <a:pt x="2209" y="269544"/>
                </a:lnTo>
                <a:lnTo>
                  <a:pt x="1790" y="270281"/>
                </a:lnTo>
                <a:lnTo>
                  <a:pt x="1371" y="270941"/>
                </a:lnTo>
                <a:lnTo>
                  <a:pt x="1371" y="273469"/>
                </a:lnTo>
                <a:lnTo>
                  <a:pt x="2120" y="272122"/>
                </a:lnTo>
                <a:lnTo>
                  <a:pt x="2616" y="270459"/>
                </a:lnTo>
                <a:lnTo>
                  <a:pt x="2616" y="268744"/>
                </a:lnTo>
                <a:close/>
              </a:path>
              <a:path w="428625" h="576580">
                <a:moveTo>
                  <a:pt x="3581" y="337324"/>
                </a:moveTo>
                <a:lnTo>
                  <a:pt x="3200" y="337820"/>
                </a:lnTo>
                <a:lnTo>
                  <a:pt x="3429" y="339394"/>
                </a:lnTo>
                <a:lnTo>
                  <a:pt x="3581" y="337324"/>
                </a:lnTo>
                <a:close/>
              </a:path>
              <a:path w="428625" h="576580">
                <a:moveTo>
                  <a:pt x="4889" y="517309"/>
                </a:moveTo>
                <a:lnTo>
                  <a:pt x="4318" y="506895"/>
                </a:lnTo>
                <a:lnTo>
                  <a:pt x="3657" y="496735"/>
                </a:lnTo>
                <a:lnTo>
                  <a:pt x="2997" y="506895"/>
                </a:lnTo>
                <a:lnTo>
                  <a:pt x="2425" y="517309"/>
                </a:lnTo>
                <a:lnTo>
                  <a:pt x="2463" y="528015"/>
                </a:lnTo>
                <a:lnTo>
                  <a:pt x="3657" y="539076"/>
                </a:lnTo>
                <a:lnTo>
                  <a:pt x="4851" y="528015"/>
                </a:lnTo>
                <a:lnTo>
                  <a:pt x="4889" y="517309"/>
                </a:lnTo>
                <a:close/>
              </a:path>
              <a:path w="428625" h="576580">
                <a:moveTo>
                  <a:pt x="7315" y="280289"/>
                </a:moveTo>
                <a:lnTo>
                  <a:pt x="3886" y="278320"/>
                </a:lnTo>
                <a:lnTo>
                  <a:pt x="4165" y="279755"/>
                </a:lnTo>
                <a:lnTo>
                  <a:pt x="4038" y="281000"/>
                </a:lnTo>
                <a:lnTo>
                  <a:pt x="3657" y="281927"/>
                </a:lnTo>
                <a:lnTo>
                  <a:pt x="3289" y="281000"/>
                </a:lnTo>
                <a:lnTo>
                  <a:pt x="3149" y="279755"/>
                </a:lnTo>
                <a:lnTo>
                  <a:pt x="3441" y="278320"/>
                </a:lnTo>
                <a:lnTo>
                  <a:pt x="0" y="280289"/>
                </a:lnTo>
                <a:lnTo>
                  <a:pt x="1397" y="283692"/>
                </a:lnTo>
                <a:lnTo>
                  <a:pt x="3657" y="285394"/>
                </a:lnTo>
                <a:lnTo>
                  <a:pt x="5930" y="283692"/>
                </a:lnTo>
                <a:lnTo>
                  <a:pt x="7315" y="280289"/>
                </a:lnTo>
                <a:close/>
              </a:path>
              <a:path w="428625" h="576580">
                <a:moveTo>
                  <a:pt x="8559" y="311150"/>
                </a:moveTo>
                <a:lnTo>
                  <a:pt x="8216" y="310603"/>
                </a:lnTo>
                <a:lnTo>
                  <a:pt x="8115" y="311150"/>
                </a:lnTo>
                <a:lnTo>
                  <a:pt x="8559" y="311150"/>
                </a:lnTo>
                <a:close/>
              </a:path>
              <a:path w="428625" h="576580">
                <a:moveTo>
                  <a:pt x="8572" y="308610"/>
                </a:moveTo>
                <a:lnTo>
                  <a:pt x="7772" y="309880"/>
                </a:lnTo>
                <a:lnTo>
                  <a:pt x="8216" y="310603"/>
                </a:lnTo>
                <a:lnTo>
                  <a:pt x="8572" y="308610"/>
                </a:lnTo>
                <a:close/>
              </a:path>
              <a:path w="428625" h="576580">
                <a:moveTo>
                  <a:pt x="10833" y="305816"/>
                </a:moveTo>
                <a:lnTo>
                  <a:pt x="10185" y="303530"/>
                </a:lnTo>
                <a:lnTo>
                  <a:pt x="9321" y="300990"/>
                </a:lnTo>
                <a:lnTo>
                  <a:pt x="8890" y="299720"/>
                </a:lnTo>
                <a:lnTo>
                  <a:pt x="6731" y="293370"/>
                </a:lnTo>
                <a:lnTo>
                  <a:pt x="5080" y="295948"/>
                </a:lnTo>
                <a:lnTo>
                  <a:pt x="4368" y="298450"/>
                </a:lnTo>
                <a:lnTo>
                  <a:pt x="3657" y="299720"/>
                </a:lnTo>
                <a:lnTo>
                  <a:pt x="3073" y="298450"/>
                </a:lnTo>
                <a:lnTo>
                  <a:pt x="2463" y="295910"/>
                </a:lnTo>
                <a:lnTo>
                  <a:pt x="1371" y="294640"/>
                </a:lnTo>
                <a:lnTo>
                  <a:pt x="1371" y="302260"/>
                </a:lnTo>
                <a:lnTo>
                  <a:pt x="1943" y="303530"/>
                </a:lnTo>
                <a:lnTo>
                  <a:pt x="2565" y="304800"/>
                </a:lnTo>
                <a:lnTo>
                  <a:pt x="3657" y="303530"/>
                </a:lnTo>
                <a:lnTo>
                  <a:pt x="5511" y="304800"/>
                </a:lnTo>
                <a:lnTo>
                  <a:pt x="5765" y="303530"/>
                </a:lnTo>
                <a:lnTo>
                  <a:pt x="6007" y="302260"/>
                </a:lnTo>
                <a:lnTo>
                  <a:pt x="7264" y="300990"/>
                </a:lnTo>
                <a:lnTo>
                  <a:pt x="7874" y="304800"/>
                </a:lnTo>
                <a:lnTo>
                  <a:pt x="10833" y="305816"/>
                </a:lnTo>
                <a:close/>
              </a:path>
              <a:path w="428625" h="576580">
                <a:moveTo>
                  <a:pt x="11607" y="306070"/>
                </a:moveTo>
                <a:lnTo>
                  <a:pt x="10833" y="305816"/>
                </a:lnTo>
                <a:lnTo>
                  <a:pt x="11188" y="307035"/>
                </a:lnTo>
                <a:lnTo>
                  <a:pt x="11607" y="306070"/>
                </a:lnTo>
                <a:close/>
              </a:path>
              <a:path w="428625" h="576580">
                <a:moveTo>
                  <a:pt x="11696" y="277380"/>
                </a:moveTo>
                <a:lnTo>
                  <a:pt x="8001" y="275361"/>
                </a:lnTo>
                <a:lnTo>
                  <a:pt x="4724" y="268744"/>
                </a:lnTo>
                <a:lnTo>
                  <a:pt x="4711" y="274789"/>
                </a:lnTo>
                <a:lnTo>
                  <a:pt x="10782" y="280365"/>
                </a:lnTo>
                <a:lnTo>
                  <a:pt x="11696" y="277380"/>
                </a:lnTo>
                <a:close/>
              </a:path>
              <a:path w="428625" h="576580">
                <a:moveTo>
                  <a:pt x="12636" y="277888"/>
                </a:moveTo>
                <a:lnTo>
                  <a:pt x="12344" y="275272"/>
                </a:lnTo>
                <a:lnTo>
                  <a:pt x="11696" y="277380"/>
                </a:lnTo>
                <a:lnTo>
                  <a:pt x="12636" y="277888"/>
                </a:lnTo>
                <a:close/>
              </a:path>
              <a:path w="428625" h="576580">
                <a:moveTo>
                  <a:pt x="14503" y="247802"/>
                </a:moveTo>
                <a:lnTo>
                  <a:pt x="13906" y="244221"/>
                </a:lnTo>
                <a:lnTo>
                  <a:pt x="11518" y="240677"/>
                </a:lnTo>
                <a:lnTo>
                  <a:pt x="12039" y="245960"/>
                </a:lnTo>
                <a:lnTo>
                  <a:pt x="14503" y="247802"/>
                </a:lnTo>
                <a:close/>
              </a:path>
              <a:path w="428625" h="576580">
                <a:moveTo>
                  <a:pt x="15265" y="298450"/>
                </a:moveTo>
                <a:lnTo>
                  <a:pt x="11404" y="307035"/>
                </a:lnTo>
                <a:lnTo>
                  <a:pt x="13436" y="307035"/>
                </a:lnTo>
                <a:lnTo>
                  <a:pt x="14325" y="303530"/>
                </a:lnTo>
                <a:lnTo>
                  <a:pt x="15265" y="298450"/>
                </a:lnTo>
                <a:close/>
              </a:path>
              <a:path w="428625" h="576580">
                <a:moveTo>
                  <a:pt x="15760" y="248208"/>
                </a:moveTo>
                <a:lnTo>
                  <a:pt x="15049" y="248208"/>
                </a:lnTo>
                <a:lnTo>
                  <a:pt x="14566" y="248208"/>
                </a:lnTo>
                <a:lnTo>
                  <a:pt x="14833" y="249783"/>
                </a:lnTo>
                <a:lnTo>
                  <a:pt x="15760" y="248208"/>
                </a:lnTo>
                <a:close/>
              </a:path>
              <a:path w="428625" h="576580">
                <a:moveTo>
                  <a:pt x="16052" y="247726"/>
                </a:moveTo>
                <a:lnTo>
                  <a:pt x="15887" y="247802"/>
                </a:lnTo>
                <a:lnTo>
                  <a:pt x="16052" y="247726"/>
                </a:lnTo>
                <a:close/>
              </a:path>
              <a:path w="428625" h="576580">
                <a:moveTo>
                  <a:pt x="20789" y="239763"/>
                </a:moveTo>
                <a:lnTo>
                  <a:pt x="16052" y="247726"/>
                </a:lnTo>
                <a:lnTo>
                  <a:pt x="18618" y="246468"/>
                </a:lnTo>
                <a:lnTo>
                  <a:pt x="20789" y="239763"/>
                </a:lnTo>
                <a:close/>
              </a:path>
              <a:path w="428625" h="576580">
                <a:moveTo>
                  <a:pt x="21120" y="234289"/>
                </a:moveTo>
                <a:lnTo>
                  <a:pt x="19177" y="232092"/>
                </a:lnTo>
                <a:lnTo>
                  <a:pt x="15811" y="226479"/>
                </a:lnTo>
                <a:lnTo>
                  <a:pt x="17576" y="231444"/>
                </a:lnTo>
                <a:lnTo>
                  <a:pt x="20904" y="234365"/>
                </a:lnTo>
                <a:lnTo>
                  <a:pt x="21120" y="234289"/>
                </a:lnTo>
                <a:close/>
              </a:path>
              <a:path w="428625" h="576580">
                <a:moveTo>
                  <a:pt x="22199" y="233921"/>
                </a:moveTo>
                <a:lnTo>
                  <a:pt x="21120" y="234289"/>
                </a:lnTo>
                <a:lnTo>
                  <a:pt x="21742" y="234988"/>
                </a:lnTo>
                <a:lnTo>
                  <a:pt x="22199" y="233921"/>
                </a:lnTo>
                <a:close/>
              </a:path>
              <a:path w="428625" h="576580">
                <a:moveTo>
                  <a:pt x="23304" y="314960"/>
                </a:moveTo>
                <a:lnTo>
                  <a:pt x="23152" y="312826"/>
                </a:lnTo>
                <a:lnTo>
                  <a:pt x="22021" y="314058"/>
                </a:lnTo>
                <a:lnTo>
                  <a:pt x="23304" y="314960"/>
                </a:lnTo>
                <a:close/>
              </a:path>
              <a:path w="428625" h="576580">
                <a:moveTo>
                  <a:pt x="23926" y="248780"/>
                </a:moveTo>
                <a:lnTo>
                  <a:pt x="20891" y="253225"/>
                </a:lnTo>
                <a:lnTo>
                  <a:pt x="17995" y="258508"/>
                </a:lnTo>
                <a:lnTo>
                  <a:pt x="16751" y="256070"/>
                </a:lnTo>
                <a:lnTo>
                  <a:pt x="13385" y="249504"/>
                </a:lnTo>
                <a:lnTo>
                  <a:pt x="14922" y="259549"/>
                </a:lnTo>
                <a:lnTo>
                  <a:pt x="12623" y="262966"/>
                </a:lnTo>
                <a:lnTo>
                  <a:pt x="9855" y="260057"/>
                </a:lnTo>
                <a:lnTo>
                  <a:pt x="5803" y="255803"/>
                </a:lnTo>
                <a:lnTo>
                  <a:pt x="6299" y="258495"/>
                </a:lnTo>
                <a:lnTo>
                  <a:pt x="6388" y="259524"/>
                </a:lnTo>
                <a:lnTo>
                  <a:pt x="5803" y="263093"/>
                </a:lnTo>
                <a:lnTo>
                  <a:pt x="3657" y="264553"/>
                </a:lnTo>
                <a:lnTo>
                  <a:pt x="2336" y="263652"/>
                </a:lnTo>
                <a:lnTo>
                  <a:pt x="1587" y="261835"/>
                </a:lnTo>
                <a:lnTo>
                  <a:pt x="1371" y="259778"/>
                </a:lnTo>
                <a:lnTo>
                  <a:pt x="1371" y="264058"/>
                </a:lnTo>
                <a:lnTo>
                  <a:pt x="2463" y="265531"/>
                </a:lnTo>
                <a:lnTo>
                  <a:pt x="3657" y="266433"/>
                </a:lnTo>
                <a:lnTo>
                  <a:pt x="6235" y="264553"/>
                </a:lnTo>
                <a:lnTo>
                  <a:pt x="7226" y="263829"/>
                </a:lnTo>
                <a:lnTo>
                  <a:pt x="7645" y="260057"/>
                </a:lnTo>
                <a:lnTo>
                  <a:pt x="10871" y="261772"/>
                </a:lnTo>
                <a:lnTo>
                  <a:pt x="14973" y="265176"/>
                </a:lnTo>
                <a:lnTo>
                  <a:pt x="15087" y="262966"/>
                </a:lnTo>
                <a:lnTo>
                  <a:pt x="15430" y="256070"/>
                </a:lnTo>
                <a:lnTo>
                  <a:pt x="17157" y="258495"/>
                </a:lnTo>
                <a:lnTo>
                  <a:pt x="22491" y="259524"/>
                </a:lnTo>
                <a:lnTo>
                  <a:pt x="22631" y="258508"/>
                </a:lnTo>
                <a:lnTo>
                  <a:pt x="20307" y="258508"/>
                </a:lnTo>
                <a:lnTo>
                  <a:pt x="22631" y="258495"/>
                </a:lnTo>
                <a:lnTo>
                  <a:pt x="23926" y="248780"/>
                </a:lnTo>
                <a:close/>
              </a:path>
              <a:path w="428625" h="576580">
                <a:moveTo>
                  <a:pt x="25450" y="226187"/>
                </a:moveTo>
                <a:lnTo>
                  <a:pt x="22199" y="233921"/>
                </a:lnTo>
                <a:lnTo>
                  <a:pt x="24104" y="233273"/>
                </a:lnTo>
                <a:lnTo>
                  <a:pt x="25450" y="226187"/>
                </a:lnTo>
                <a:close/>
              </a:path>
              <a:path w="428625" h="576580">
                <a:moveTo>
                  <a:pt x="26276" y="280098"/>
                </a:moveTo>
                <a:lnTo>
                  <a:pt x="24142" y="280200"/>
                </a:lnTo>
                <a:lnTo>
                  <a:pt x="25920" y="283349"/>
                </a:lnTo>
                <a:lnTo>
                  <a:pt x="26276" y="280098"/>
                </a:lnTo>
                <a:close/>
              </a:path>
              <a:path w="428625" h="576580">
                <a:moveTo>
                  <a:pt x="27241" y="322084"/>
                </a:moveTo>
                <a:lnTo>
                  <a:pt x="25984" y="322580"/>
                </a:lnTo>
                <a:lnTo>
                  <a:pt x="27089" y="324523"/>
                </a:lnTo>
                <a:lnTo>
                  <a:pt x="27241" y="322084"/>
                </a:lnTo>
                <a:close/>
              </a:path>
              <a:path w="428625" h="576580">
                <a:moveTo>
                  <a:pt x="28028" y="360337"/>
                </a:moveTo>
                <a:lnTo>
                  <a:pt x="27813" y="360629"/>
                </a:lnTo>
                <a:lnTo>
                  <a:pt x="27990" y="360680"/>
                </a:lnTo>
                <a:lnTo>
                  <a:pt x="28028" y="360337"/>
                </a:lnTo>
                <a:close/>
              </a:path>
              <a:path w="428625" h="576580">
                <a:moveTo>
                  <a:pt x="28816" y="276161"/>
                </a:moveTo>
                <a:lnTo>
                  <a:pt x="27165" y="272059"/>
                </a:lnTo>
                <a:lnTo>
                  <a:pt x="26276" y="280098"/>
                </a:lnTo>
                <a:lnTo>
                  <a:pt x="26670" y="280085"/>
                </a:lnTo>
                <a:lnTo>
                  <a:pt x="28816" y="276161"/>
                </a:lnTo>
                <a:close/>
              </a:path>
              <a:path w="428625" h="576580">
                <a:moveTo>
                  <a:pt x="28917" y="287147"/>
                </a:moveTo>
                <a:lnTo>
                  <a:pt x="23329" y="296443"/>
                </a:lnTo>
                <a:lnTo>
                  <a:pt x="21412" y="298221"/>
                </a:lnTo>
                <a:lnTo>
                  <a:pt x="17780" y="289483"/>
                </a:lnTo>
                <a:lnTo>
                  <a:pt x="18796" y="288099"/>
                </a:lnTo>
                <a:lnTo>
                  <a:pt x="19342" y="286550"/>
                </a:lnTo>
                <a:lnTo>
                  <a:pt x="19177" y="283692"/>
                </a:lnTo>
                <a:lnTo>
                  <a:pt x="17945" y="285140"/>
                </a:lnTo>
                <a:lnTo>
                  <a:pt x="15227" y="287794"/>
                </a:lnTo>
                <a:lnTo>
                  <a:pt x="12242" y="287705"/>
                </a:lnTo>
                <a:lnTo>
                  <a:pt x="10223" y="280962"/>
                </a:lnTo>
                <a:lnTo>
                  <a:pt x="6959" y="283298"/>
                </a:lnTo>
                <a:lnTo>
                  <a:pt x="12103" y="295554"/>
                </a:lnTo>
                <a:lnTo>
                  <a:pt x="17259" y="290550"/>
                </a:lnTo>
                <a:lnTo>
                  <a:pt x="19735" y="298437"/>
                </a:lnTo>
                <a:lnTo>
                  <a:pt x="23101" y="299339"/>
                </a:lnTo>
                <a:lnTo>
                  <a:pt x="26454" y="294982"/>
                </a:lnTo>
                <a:lnTo>
                  <a:pt x="28917" y="287147"/>
                </a:lnTo>
                <a:close/>
              </a:path>
              <a:path w="428625" h="576580">
                <a:moveTo>
                  <a:pt x="29222" y="332740"/>
                </a:moveTo>
                <a:lnTo>
                  <a:pt x="29019" y="332295"/>
                </a:lnTo>
                <a:lnTo>
                  <a:pt x="28282" y="332740"/>
                </a:lnTo>
                <a:lnTo>
                  <a:pt x="28282" y="333019"/>
                </a:lnTo>
                <a:lnTo>
                  <a:pt x="29222" y="332740"/>
                </a:lnTo>
                <a:close/>
              </a:path>
              <a:path w="428625" h="576580">
                <a:moveTo>
                  <a:pt x="34988" y="201942"/>
                </a:moveTo>
                <a:lnTo>
                  <a:pt x="34455" y="198399"/>
                </a:lnTo>
                <a:lnTo>
                  <a:pt x="33731" y="195059"/>
                </a:lnTo>
                <a:lnTo>
                  <a:pt x="32321" y="192417"/>
                </a:lnTo>
                <a:lnTo>
                  <a:pt x="30657" y="194437"/>
                </a:lnTo>
                <a:lnTo>
                  <a:pt x="33464" y="199923"/>
                </a:lnTo>
                <a:lnTo>
                  <a:pt x="34988" y="201942"/>
                </a:lnTo>
                <a:close/>
              </a:path>
              <a:path w="428625" h="576580">
                <a:moveTo>
                  <a:pt x="36410" y="227634"/>
                </a:moveTo>
                <a:lnTo>
                  <a:pt x="35928" y="221462"/>
                </a:lnTo>
                <a:lnTo>
                  <a:pt x="34734" y="225971"/>
                </a:lnTo>
                <a:lnTo>
                  <a:pt x="36410" y="227634"/>
                </a:lnTo>
                <a:close/>
              </a:path>
              <a:path w="428625" h="576580">
                <a:moveTo>
                  <a:pt x="36639" y="242443"/>
                </a:moveTo>
                <a:lnTo>
                  <a:pt x="32677" y="235394"/>
                </a:lnTo>
                <a:lnTo>
                  <a:pt x="31064" y="232156"/>
                </a:lnTo>
                <a:lnTo>
                  <a:pt x="32004" y="241757"/>
                </a:lnTo>
                <a:lnTo>
                  <a:pt x="30835" y="245745"/>
                </a:lnTo>
                <a:lnTo>
                  <a:pt x="28016" y="244386"/>
                </a:lnTo>
                <a:lnTo>
                  <a:pt x="24003" y="237947"/>
                </a:lnTo>
                <a:lnTo>
                  <a:pt x="25768" y="245148"/>
                </a:lnTo>
                <a:lnTo>
                  <a:pt x="29044" y="249415"/>
                </a:lnTo>
                <a:lnTo>
                  <a:pt x="32753" y="249085"/>
                </a:lnTo>
                <a:lnTo>
                  <a:pt x="34328" y="245745"/>
                </a:lnTo>
                <a:lnTo>
                  <a:pt x="35839" y="242544"/>
                </a:lnTo>
                <a:lnTo>
                  <a:pt x="36639" y="242443"/>
                </a:lnTo>
                <a:close/>
              </a:path>
              <a:path w="428625" h="576580">
                <a:moveTo>
                  <a:pt x="37630" y="242303"/>
                </a:moveTo>
                <a:lnTo>
                  <a:pt x="36639" y="242443"/>
                </a:lnTo>
                <a:lnTo>
                  <a:pt x="37566" y="244081"/>
                </a:lnTo>
                <a:lnTo>
                  <a:pt x="37630" y="242303"/>
                </a:lnTo>
                <a:close/>
              </a:path>
              <a:path w="428625" h="576580">
                <a:moveTo>
                  <a:pt x="38328" y="228269"/>
                </a:moveTo>
                <a:lnTo>
                  <a:pt x="37439" y="228638"/>
                </a:lnTo>
                <a:lnTo>
                  <a:pt x="36410" y="227634"/>
                </a:lnTo>
                <a:lnTo>
                  <a:pt x="36652" y="230543"/>
                </a:lnTo>
                <a:lnTo>
                  <a:pt x="38049" y="228638"/>
                </a:lnTo>
                <a:lnTo>
                  <a:pt x="38328" y="228269"/>
                </a:lnTo>
                <a:close/>
              </a:path>
              <a:path w="428625" h="576580">
                <a:moveTo>
                  <a:pt x="38646" y="265772"/>
                </a:moveTo>
                <a:lnTo>
                  <a:pt x="36220" y="272516"/>
                </a:lnTo>
                <a:lnTo>
                  <a:pt x="34429" y="274650"/>
                </a:lnTo>
                <a:lnTo>
                  <a:pt x="31851" y="271284"/>
                </a:lnTo>
                <a:lnTo>
                  <a:pt x="33578" y="268871"/>
                </a:lnTo>
                <a:lnTo>
                  <a:pt x="34620" y="267436"/>
                </a:lnTo>
                <a:lnTo>
                  <a:pt x="35814" y="265772"/>
                </a:lnTo>
                <a:lnTo>
                  <a:pt x="35941" y="264579"/>
                </a:lnTo>
                <a:lnTo>
                  <a:pt x="36042" y="261810"/>
                </a:lnTo>
                <a:lnTo>
                  <a:pt x="36055" y="261670"/>
                </a:lnTo>
                <a:lnTo>
                  <a:pt x="36182" y="258546"/>
                </a:lnTo>
                <a:lnTo>
                  <a:pt x="37896" y="249135"/>
                </a:lnTo>
                <a:lnTo>
                  <a:pt x="35229" y="258724"/>
                </a:lnTo>
                <a:lnTo>
                  <a:pt x="32918" y="260388"/>
                </a:lnTo>
                <a:lnTo>
                  <a:pt x="32918" y="264058"/>
                </a:lnTo>
                <a:lnTo>
                  <a:pt x="31991" y="266598"/>
                </a:lnTo>
                <a:lnTo>
                  <a:pt x="30632" y="267436"/>
                </a:lnTo>
                <a:lnTo>
                  <a:pt x="30035" y="265772"/>
                </a:lnTo>
                <a:lnTo>
                  <a:pt x="30162" y="263956"/>
                </a:lnTo>
                <a:lnTo>
                  <a:pt x="31115" y="261810"/>
                </a:lnTo>
                <a:lnTo>
                  <a:pt x="32410" y="262001"/>
                </a:lnTo>
                <a:lnTo>
                  <a:pt x="32918" y="264058"/>
                </a:lnTo>
                <a:lnTo>
                  <a:pt x="32918" y="260388"/>
                </a:lnTo>
                <a:lnTo>
                  <a:pt x="31127" y="261670"/>
                </a:lnTo>
                <a:lnTo>
                  <a:pt x="29070" y="255244"/>
                </a:lnTo>
                <a:lnTo>
                  <a:pt x="27165" y="269417"/>
                </a:lnTo>
                <a:lnTo>
                  <a:pt x="26314" y="267728"/>
                </a:lnTo>
                <a:lnTo>
                  <a:pt x="19405" y="260654"/>
                </a:lnTo>
                <a:lnTo>
                  <a:pt x="18542" y="266827"/>
                </a:lnTo>
                <a:lnTo>
                  <a:pt x="16522" y="270751"/>
                </a:lnTo>
                <a:lnTo>
                  <a:pt x="13881" y="270611"/>
                </a:lnTo>
                <a:lnTo>
                  <a:pt x="11201" y="264579"/>
                </a:lnTo>
                <a:lnTo>
                  <a:pt x="12344" y="275272"/>
                </a:lnTo>
                <a:lnTo>
                  <a:pt x="13106" y="272834"/>
                </a:lnTo>
                <a:lnTo>
                  <a:pt x="14122" y="274624"/>
                </a:lnTo>
                <a:lnTo>
                  <a:pt x="16662" y="276326"/>
                </a:lnTo>
                <a:lnTo>
                  <a:pt x="19202" y="273164"/>
                </a:lnTo>
                <a:lnTo>
                  <a:pt x="22758" y="280276"/>
                </a:lnTo>
                <a:lnTo>
                  <a:pt x="24142" y="280200"/>
                </a:lnTo>
                <a:lnTo>
                  <a:pt x="21590" y="275678"/>
                </a:lnTo>
                <a:lnTo>
                  <a:pt x="20485" y="273164"/>
                </a:lnTo>
                <a:lnTo>
                  <a:pt x="20332" y="272834"/>
                </a:lnTo>
                <a:lnTo>
                  <a:pt x="19773" y="271538"/>
                </a:lnTo>
                <a:lnTo>
                  <a:pt x="20218" y="270751"/>
                </a:lnTo>
                <a:lnTo>
                  <a:pt x="20510" y="270256"/>
                </a:lnTo>
                <a:lnTo>
                  <a:pt x="20739" y="269417"/>
                </a:lnTo>
                <a:lnTo>
                  <a:pt x="20993" y="267728"/>
                </a:lnTo>
                <a:lnTo>
                  <a:pt x="22923" y="270941"/>
                </a:lnTo>
                <a:lnTo>
                  <a:pt x="26416" y="271919"/>
                </a:lnTo>
                <a:lnTo>
                  <a:pt x="28333" y="269417"/>
                </a:lnTo>
                <a:lnTo>
                  <a:pt x="28765" y="268871"/>
                </a:lnTo>
                <a:lnTo>
                  <a:pt x="32042" y="274929"/>
                </a:lnTo>
                <a:lnTo>
                  <a:pt x="35483" y="276237"/>
                </a:lnTo>
                <a:lnTo>
                  <a:pt x="36779" y="274650"/>
                </a:lnTo>
                <a:lnTo>
                  <a:pt x="37973" y="273164"/>
                </a:lnTo>
                <a:lnTo>
                  <a:pt x="38087" y="272516"/>
                </a:lnTo>
                <a:lnTo>
                  <a:pt x="38646" y="265772"/>
                </a:lnTo>
                <a:close/>
              </a:path>
              <a:path w="428625" h="576580">
                <a:moveTo>
                  <a:pt x="39928" y="290080"/>
                </a:moveTo>
                <a:lnTo>
                  <a:pt x="39141" y="280098"/>
                </a:lnTo>
                <a:lnTo>
                  <a:pt x="36728" y="286270"/>
                </a:lnTo>
                <a:lnTo>
                  <a:pt x="33147" y="286639"/>
                </a:lnTo>
                <a:lnTo>
                  <a:pt x="30645" y="282270"/>
                </a:lnTo>
                <a:lnTo>
                  <a:pt x="29159" y="290106"/>
                </a:lnTo>
                <a:lnTo>
                  <a:pt x="39928" y="290080"/>
                </a:lnTo>
                <a:close/>
              </a:path>
              <a:path w="428625" h="576580">
                <a:moveTo>
                  <a:pt x="40906" y="235394"/>
                </a:moveTo>
                <a:lnTo>
                  <a:pt x="38023" y="232613"/>
                </a:lnTo>
                <a:lnTo>
                  <a:pt x="37630" y="242303"/>
                </a:lnTo>
                <a:lnTo>
                  <a:pt x="38468" y="242189"/>
                </a:lnTo>
                <a:lnTo>
                  <a:pt x="40906" y="235394"/>
                </a:lnTo>
                <a:close/>
              </a:path>
              <a:path w="428625" h="576580">
                <a:moveTo>
                  <a:pt x="42697" y="219049"/>
                </a:moveTo>
                <a:lnTo>
                  <a:pt x="41478" y="224015"/>
                </a:lnTo>
                <a:lnTo>
                  <a:pt x="38328" y="228269"/>
                </a:lnTo>
                <a:lnTo>
                  <a:pt x="41071" y="227126"/>
                </a:lnTo>
                <a:lnTo>
                  <a:pt x="42697" y="219049"/>
                </a:lnTo>
                <a:close/>
              </a:path>
              <a:path w="428625" h="576580">
                <a:moveTo>
                  <a:pt x="48679" y="210146"/>
                </a:moveTo>
                <a:lnTo>
                  <a:pt x="47523" y="203796"/>
                </a:lnTo>
                <a:lnTo>
                  <a:pt x="45097" y="208153"/>
                </a:lnTo>
                <a:lnTo>
                  <a:pt x="43688" y="206857"/>
                </a:lnTo>
                <a:lnTo>
                  <a:pt x="40995" y="203403"/>
                </a:lnTo>
                <a:lnTo>
                  <a:pt x="40424" y="210185"/>
                </a:lnTo>
                <a:lnTo>
                  <a:pt x="48679" y="210146"/>
                </a:lnTo>
                <a:close/>
              </a:path>
              <a:path w="428625" h="576580">
                <a:moveTo>
                  <a:pt x="52324" y="238760"/>
                </a:moveTo>
                <a:lnTo>
                  <a:pt x="51473" y="236918"/>
                </a:lnTo>
                <a:lnTo>
                  <a:pt x="51447" y="237490"/>
                </a:lnTo>
                <a:lnTo>
                  <a:pt x="52095" y="240055"/>
                </a:lnTo>
                <a:lnTo>
                  <a:pt x="52324" y="238760"/>
                </a:lnTo>
                <a:close/>
              </a:path>
              <a:path w="428625" h="576580">
                <a:moveTo>
                  <a:pt x="55156" y="252730"/>
                </a:moveTo>
                <a:lnTo>
                  <a:pt x="53708" y="246380"/>
                </a:lnTo>
                <a:lnTo>
                  <a:pt x="52095" y="240055"/>
                </a:lnTo>
                <a:lnTo>
                  <a:pt x="50571" y="248920"/>
                </a:lnTo>
                <a:lnTo>
                  <a:pt x="55156" y="252730"/>
                </a:lnTo>
                <a:close/>
              </a:path>
              <a:path w="428625" h="576580">
                <a:moveTo>
                  <a:pt x="62407" y="211277"/>
                </a:moveTo>
                <a:lnTo>
                  <a:pt x="62280" y="210820"/>
                </a:lnTo>
                <a:lnTo>
                  <a:pt x="62103" y="210820"/>
                </a:lnTo>
                <a:lnTo>
                  <a:pt x="62407" y="211277"/>
                </a:lnTo>
                <a:close/>
              </a:path>
              <a:path w="428625" h="576580">
                <a:moveTo>
                  <a:pt x="64833" y="298297"/>
                </a:moveTo>
                <a:lnTo>
                  <a:pt x="62903" y="298437"/>
                </a:lnTo>
                <a:lnTo>
                  <a:pt x="63004" y="300202"/>
                </a:lnTo>
                <a:lnTo>
                  <a:pt x="62674" y="302437"/>
                </a:lnTo>
                <a:lnTo>
                  <a:pt x="64287" y="302628"/>
                </a:lnTo>
                <a:lnTo>
                  <a:pt x="64465" y="300558"/>
                </a:lnTo>
                <a:lnTo>
                  <a:pt x="64833" y="298297"/>
                </a:lnTo>
                <a:close/>
              </a:path>
              <a:path w="428625" h="576580">
                <a:moveTo>
                  <a:pt x="66471" y="217170"/>
                </a:moveTo>
                <a:lnTo>
                  <a:pt x="62407" y="211277"/>
                </a:lnTo>
                <a:lnTo>
                  <a:pt x="63385" y="214630"/>
                </a:lnTo>
                <a:lnTo>
                  <a:pt x="63271" y="218440"/>
                </a:lnTo>
                <a:lnTo>
                  <a:pt x="65773" y="220980"/>
                </a:lnTo>
                <a:lnTo>
                  <a:pt x="66471" y="217170"/>
                </a:lnTo>
                <a:close/>
              </a:path>
              <a:path w="428625" h="576580">
                <a:moveTo>
                  <a:pt x="67818" y="331838"/>
                </a:moveTo>
                <a:lnTo>
                  <a:pt x="66687" y="330352"/>
                </a:lnTo>
                <a:lnTo>
                  <a:pt x="64668" y="331787"/>
                </a:lnTo>
                <a:lnTo>
                  <a:pt x="65773" y="335241"/>
                </a:lnTo>
                <a:lnTo>
                  <a:pt x="64757" y="337464"/>
                </a:lnTo>
                <a:lnTo>
                  <a:pt x="66675" y="337096"/>
                </a:lnTo>
                <a:lnTo>
                  <a:pt x="67818" y="331838"/>
                </a:lnTo>
                <a:close/>
              </a:path>
              <a:path w="428625" h="576580">
                <a:moveTo>
                  <a:pt x="68338" y="314223"/>
                </a:moveTo>
                <a:lnTo>
                  <a:pt x="67398" y="312204"/>
                </a:lnTo>
                <a:lnTo>
                  <a:pt x="65773" y="311950"/>
                </a:lnTo>
                <a:lnTo>
                  <a:pt x="64579" y="318820"/>
                </a:lnTo>
                <a:lnTo>
                  <a:pt x="66814" y="318960"/>
                </a:lnTo>
                <a:lnTo>
                  <a:pt x="66560" y="316052"/>
                </a:lnTo>
                <a:lnTo>
                  <a:pt x="68338" y="314223"/>
                </a:lnTo>
                <a:close/>
              </a:path>
              <a:path w="428625" h="576580">
                <a:moveTo>
                  <a:pt x="69037" y="301040"/>
                </a:moveTo>
                <a:lnTo>
                  <a:pt x="68199" y="296367"/>
                </a:lnTo>
                <a:lnTo>
                  <a:pt x="67576" y="295122"/>
                </a:lnTo>
                <a:lnTo>
                  <a:pt x="66382" y="296392"/>
                </a:lnTo>
                <a:lnTo>
                  <a:pt x="67360" y="299745"/>
                </a:lnTo>
                <a:lnTo>
                  <a:pt x="67475" y="301383"/>
                </a:lnTo>
                <a:lnTo>
                  <a:pt x="69037" y="301040"/>
                </a:lnTo>
                <a:close/>
              </a:path>
              <a:path w="428625" h="576580">
                <a:moveTo>
                  <a:pt x="72224" y="298970"/>
                </a:moveTo>
                <a:lnTo>
                  <a:pt x="70573" y="295757"/>
                </a:lnTo>
                <a:lnTo>
                  <a:pt x="70777" y="293319"/>
                </a:lnTo>
                <a:lnTo>
                  <a:pt x="68033" y="294005"/>
                </a:lnTo>
                <a:lnTo>
                  <a:pt x="70954" y="298335"/>
                </a:lnTo>
                <a:lnTo>
                  <a:pt x="71018" y="300774"/>
                </a:lnTo>
                <a:lnTo>
                  <a:pt x="72224" y="298970"/>
                </a:lnTo>
                <a:close/>
              </a:path>
              <a:path w="428625" h="576580">
                <a:moveTo>
                  <a:pt x="72237" y="316636"/>
                </a:moveTo>
                <a:lnTo>
                  <a:pt x="71310" y="311937"/>
                </a:lnTo>
                <a:lnTo>
                  <a:pt x="70662" y="309829"/>
                </a:lnTo>
                <a:lnTo>
                  <a:pt x="70154" y="311746"/>
                </a:lnTo>
                <a:lnTo>
                  <a:pt x="69545" y="315696"/>
                </a:lnTo>
                <a:lnTo>
                  <a:pt x="69545" y="317652"/>
                </a:lnTo>
                <a:lnTo>
                  <a:pt x="72237" y="316636"/>
                </a:lnTo>
                <a:close/>
              </a:path>
              <a:path w="428625" h="576580">
                <a:moveTo>
                  <a:pt x="72326" y="209308"/>
                </a:moveTo>
                <a:lnTo>
                  <a:pt x="72059" y="205740"/>
                </a:lnTo>
                <a:lnTo>
                  <a:pt x="70916" y="205079"/>
                </a:lnTo>
                <a:lnTo>
                  <a:pt x="71501" y="208280"/>
                </a:lnTo>
                <a:lnTo>
                  <a:pt x="72326" y="209308"/>
                </a:lnTo>
                <a:close/>
              </a:path>
              <a:path w="428625" h="576580">
                <a:moveTo>
                  <a:pt x="77660" y="219710"/>
                </a:moveTo>
                <a:lnTo>
                  <a:pt x="75603" y="213360"/>
                </a:lnTo>
                <a:lnTo>
                  <a:pt x="72326" y="209308"/>
                </a:lnTo>
                <a:lnTo>
                  <a:pt x="73025" y="218440"/>
                </a:lnTo>
                <a:lnTo>
                  <a:pt x="77660" y="219710"/>
                </a:lnTo>
                <a:close/>
              </a:path>
              <a:path w="428625" h="576580">
                <a:moveTo>
                  <a:pt x="88734" y="234569"/>
                </a:moveTo>
                <a:lnTo>
                  <a:pt x="88582" y="231140"/>
                </a:lnTo>
                <a:lnTo>
                  <a:pt x="86944" y="230339"/>
                </a:lnTo>
                <a:lnTo>
                  <a:pt x="88734" y="234569"/>
                </a:lnTo>
                <a:close/>
              </a:path>
              <a:path w="428625" h="576580">
                <a:moveTo>
                  <a:pt x="89001" y="259080"/>
                </a:moveTo>
                <a:lnTo>
                  <a:pt x="88785" y="258152"/>
                </a:lnTo>
                <a:lnTo>
                  <a:pt x="88392" y="259080"/>
                </a:lnTo>
                <a:lnTo>
                  <a:pt x="88455" y="259295"/>
                </a:lnTo>
                <a:lnTo>
                  <a:pt x="89001" y="259080"/>
                </a:lnTo>
                <a:close/>
              </a:path>
              <a:path w="428625" h="576580">
                <a:moveTo>
                  <a:pt x="93167" y="247650"/>
                </a:moveTo>
                <a:lnTo>
                  <a:pt x="91948" y="241300"/>
                </a:lnTo>
                <a:lnTo>
                  <a:pt x="88900" y="234950"/>
                </a:lnTo>
                <a:lnTo>
                  <a:pt x="88734" y="234569"/>
                </a:lnTo>
                <a:lnTo>
                  <a:pt x="89077" y="242570"/>
                </a:lnTo>
                <a:lnTo>
                  <a:pt x="93167" y="247650"/>
                </a:lnTo>
                <a:close/>
              </a:path>
              <a:path w="428625" h="576580">
                <a:moveTo>
                  <a:pt x="109232" y="196811"/>
                </a:moveTo>
                <a:lnTo>
                  <a:pt x="107480" y="193802"/>
                </a:lnTo>
                <a:lnTo>
                  <a:pt x="107848" y="195580"/>
                </a:lnTo>
                <a:lnTo>
                  <a:pt x="109232" y="196811"/>
                </a:lnTo>
                <a:close/>
              </a:path>
              <a:path w="428625" h="576580">
                <a:moveTo>
                  <a:pt x="111721" y="220980"/>
                </a:moveTo>
                <a:lnTo>
                  <a:pt x="111201" y="219684"/>
                </a:lnTo>
                <a:lnTo>
                  <a:pt x="110921" y="220980"/>
                </a:lnTo>
                <a:lnTo>
                  <a:pt x="111721" y="220980"/>
                </a:lnTo>
                <a:close/>
              </a:path>
              <a:path w="428625" h="576580">
                <a:moveTo>
                  <a:pt x="119329" y="208280"/>
                </a:moveTo>
                <a:lnTo>
                  <a:pt x="115036" y="201930"/>
                </a:lnTo>
                <a:lnTo>
                  <a:pt x="109232" y="196811"/>
                </a:lnTo>
                <a:lnTo>
                  <a:pt x="110744" y="199390"/>
                </a:lnTo>
                <a:lnTo>
                  <a:pt x="114706" y="204470"/>
                </a:lnTo>
                <a:lnTo>
                  <a:pt x="119329" y="208280"/>
                </a:lnTo>
                <a:close/>
              </a:path>
              <a:path w="428625" h="576580">
                <a:moveTo>
                  <a:pt x="137287" y="221576"/>
                </a:moveTo>
                <a:lnTo>
                  <a:pt x="136258" y="218440"/>
                </a:lnTo>
                <a:lnTo>
                  <a:pt x="133832" y="216547"/>
                </a:lnTo>
                <a:lnTo>
                  <a:pt x="133832" y="218440"/>
                </a:lnTo>
                <a:lnTo>
                  <a:pt x="137287" y="221576"/>
                </a:lnTo>
                <a:close/>
              </a:path>
              <a:path w="428625" h="576580">
                <a:moveTo>
                  <a:pt x="160820" y="180733"/>
                </a:moveTo>
                <a:lnTo>
                  <a:pt x="159981" y="175260"/>
                </a:lnTo>
                <a:lnTo>
                  <a:pt x="158216" y="175539"/>
                </a:lnTo>
                <a:lnTo>
                  <a:pt x="159943" y="180340"/>
                </a:lnTo>
                <a:lnTo>
                  <a:pt x="160820" y="180733"/>
                </a:lnTo>
                <a:close/>
              </a:path>
              <a:path w="428625" h="576580">
                <a:moveTo>
                  <a:pt x="179984" y="228600"/>
                </a:moveTo>
                <a:lnTo>
                  <a:pt x="179743" y="228206"/>
                </a:lnTo>
                <a:lnTo>
                  <a:pt x="179539" y="228904"/>
                </a:lnTo>
                <a:lnTo>
                  <a:pt x="179984" y="228600"/>
                </a:lnTo>
                <a:close/>
              </a:path>
              <a:path w="428625" h="576580">
                <a:moveTo>
                  <a:pt x="199567" y="169291"/>
                </a:moveTo>
                <a:lnTo>
                  <a:pt x="198323" y="167640"/>
                </a:lnTo>
                <a:lnTo>
                  <a:pt x="197777" y="167144"/>
                </a:lnTo>
                <a:lnTo>
                  <a:pt x="198437" y="168910"/>
                </a:lnTo>
                <a:lnTo>
                  <a:pt x="199567" y="169291"/>
                </a:lnTo>
                <a:close/>
              </a:path>
              <a:path w="428625" h="576580">
                <a:moveTo>
                  <a:pt x="211201" y="177800"/>
                </a:moveTo>
                <a:lnTo>
                  <a:pt x="206121" y="171450"/>
                </a:lnTo>
                <a:lnTo>
                  <a:pt x="199567" y="169291"/>
                </a:lnTo>
                <a:lnTo>
                  <a:pt x="204076" y="175260"/>
                </a:lnTo>
                <a:lnTo>
                  <a:pt x="211201" y="177800"/>
                </a:lnTo>
                <a:close/>
              </a:path>
              <a:path w="428625" h="576580">
                <a:moveTo>
                  <a:pt x="253466" y="157480"/>
                </a:moveTo>
                <a:lnTo>
                  <a:pt x="252552" y="156502"/>
                </a:lnTo>
                <a:lnTo>
                  <a:pt x="252526" y="157480"/>
                </a:lnTo>
                <a:lnTo>
                  <a:pt x="251688" y="158432"/>
                </a:lnTo>
                <a:lnTo>
                  <a:pt x="253466" y="157480"/>
                </a:lnTo>
                <a:close/>
              </a:path>
              <a:path w="428625" h="576580">
                <a:moveTo>
                  <a:pt x="260921" y="189496"/>
                </a:moveTo>
                <a:lnTo>
                  <a:pt x="260388" y="188290"/>
                </a:lnTo>
                <a:lnTo>
                  <a:pt x="260400" y="189230"/>
                </a:lnTo>
                <a:lnTo>
                  <a:pt x="260921" y="189496"/>
                </a:lnTo>
                <a:close/>
              </a:path>
              <a:path w="428625" h="576580">
                <a:moveTo>
                  <a:pt x="280009" y="114211"/>
                </a:moveTo>
                <a:lnTo>
                  <a:pt x="279603" y="114147"/>
                </a:lnTo>
                <a:lnTo>
                  <a:pt x="279755" y="114300"/>
                </a:lnTo>
                <a:lnTo>
                  <a:pt x="280009" y="114211"/>
                </a:lnTo>
                <a:close/>
              </a:path>
              <a:path w="428625" h="576580">
                <a:moveTo>
                  <a:pt x="286753" y="130581"/>
                </a:moveTo>
                <a:lnTo>
                  <a:pt x="286613" y="130810"/>
                </a:lnTo>
                <a:lnTo>
                  <a:pt x="286753" y="130810"/>
                </a:lnTo>
                <a:lnTo>
                  <a:pt x="286753" y="130581"/>
                </a:lnTo>
                <a:close/>
              </a:path>
              <a:path w="428625" h="576580">
                <a:moveTo>
                  <a:pt x="290601" y="114300"/>
                </a:moveTo>
                <a:lnTo>
                  <a:pt x="286258" y="111760"/>
                </a:lnTo>
                <a:lnTo>
                  <a:pt x="280009" y="114211"/>
                </a:lnTo>
                <a:lnTo>
                  <a:pt x="289648" y="115570"/>
                </a:lnTo>
                <a:lnTo>
                  <a:pt x="290601" y="114300"/>
                </a:lnTo>
                <a:close/>
              </a:path>
              <a:path w="428625" h="576580">
                <a:moveTo>
                  <a:pt x="299872" y="114300"/>
                </a:moveTo>
                <a:lnTo>
                  <a:pt x="299326" y="113995"/>
                </a:lnTo>
                <a:lnTo>
                  <a:pt x="299415" y="114300"/>
                </a:lnTo>
                <a:lnTo>
                  <a:pt x="299758" y="114388"/>
                </a:lnTo>
                <a:close/>
              </a:path>
              <a:path w="428625" h="576580">
                <a:moveTo>
                  <a:pt x="303644" y="115303"/>
                </a:moveTo>
                <a:lnTo>
                  <a:pt x="301663" y="111760"/>
                </a:lnTo>
                <a:lnTo>
                  <a:pt x="300456" y="114554"/>
                </a:lnTo>
                <a:lnTo>
                  <a:pt x="303644" y="115303"/>
                </a:lnTo>
                <a:close/>
              </a:path>
              <a:path w="428625" h="576580">
                <a:moveTo>
                  <a:pt x="305968" y="103454"/>
                </a:moveTo>
                <a:lnTo>
                  <a:pt x="305371" y="102870"/>
                </a:lnTo>
                <a:lnTo>
                  <a:pt x="304863" y="104165"/>
                </a:lnTo>
                <a:lnTo>
                  <a:pt x="305968" y="103454"/>
                </a:lnTo>
                <a:close/>
              </a:path>
              <a:path w="428625" h="576580">
                <a:moveTo>
                  <a:pt x="307555" y="144780"/>
                </a:moveTo>
                <a:lnTo>
                  <a:pt x="305765" y="142798"/>
                </a:lnTo>
                <a:lnTo>
                  <a:pt x="306247" y="144780"/>
                </a:lnTo>
                <a:lnTo>
                  <a:pt x="306057" y="145326"/>
                </a:lnTo>
                <a:lnTo>
                  <a:pt x="307555" y="144780"/>
                </a:lnTo>
                <a:close/>
              </a:path>
              <a:path w="428625" h="576580">
                <a:moveTo>
                  <a:pt x="325615" y="276860"/>
                </a:moveTo>
                <a:lnTo>
                  <a:pt x="323850" y="275348"/>
                </a:lnTo>
                <a:lnTo>
                  <a:pt x="322846" y="277393"/>
                </a:lnTo>
                <a:lnTo>
                  <a:pt x="325615" y="276860"/>
                </a:lnTo>
                <a:close/>
              </a:path>
              <a:path w="428625" h="576580">
                <a:moveTo>
                  <a:pt x="327571" y="109220"/>
                </a:moveTo>
                <a:lnTo>
                  <a:pt x="326999" y="108318"/>
                </a:lnTo>
                <a:lnTo>
                  <a:pt x="326478" y="109435"/>
                </a:lnTo>
                <a:lnTo>
                  <a:pt x="327571" y="109220"/>
                </a:lnTo>
                <a:close/>
              </a:path>
              <a:path w="428625" h="576580">
                <a:moveTo>
                  <a:pt x="354965" y="251460"/>
                </a:moveTo>
                <a:lnTo>
                  <a:pt x="353936" y="251028"/>
                </a:lnTo>
                <a:lnTo>
                  <a:pt x="354533" y="251637"/>
                </a:lnTo>
                <a:lnTo>
                  <a:pt x="354965" y="251460"/>
                </a:lnTo>
                <a:close/>
              </a:path>
              <a:path w="428625" h="576580">
                <a:moveTo>
                  <a:pt x="373659" y="222250"/>
                </a:moveTo>
                <a:lnTo>
                  <a:pt x="372795" y="221615"/>
                </a:lnTo>
                <a:lnTo>
                  <a:pt x="372757" y="222719"/>
                </a:lnTo>
                <a:lnTo>
                  <a:pt x="373659" y="222250"/>
                </a:lnTo>
                <a:close/>
              </a:path>
              <a:path w="428625" h="576580">
                <a:moveTo>
                  <a:pt x="404380" y="162560"/>
                </a:moveTo>
                <a:lnTo>
                  <a:pt x="403428" y="162560"/>
                </a:lnTo>
                <a:lnTo>
                  <a:pt x="403745" y="163474"/>
                </a:lnTo>
                <a:lnTo>
                  <a:pt x="404380" y="162560"/>
                </a:lnTo>
                <a:close/>
              </a:path>
              <a:path w="428625" h="576580">
                <a:moveTo>
                  <a:pt x="405218" y="167640"/>
                </a:moveTo>
                <a:lnTo>
                  <a:pt x="403745" y="163474"/>
                </a:lnTo>
                <a:lnTo>
                  <a:pt x="399122" y="170180"/>
                </a:lnTo>
                <a:lnTo>
                  <a:pt x="387502" y="179070"/>
                </a:lnTo>
                <a:lnTo>
                  <a:pt x="375500" y="184150"/>
                </a:lnTo>
                <a:lnTo>
                  <a:pt x="367804" y="186690"/>
                </a:lnTo>
                <a:lnTo>
                  <a:pt x="376580" y="186690"/>
                </a:lnTo>
                <a:lnTo>
                  <a:pt x="388404" y="180340"/>
                </a:lnTo>
                <a:lnTo>
                  <a:pt x="396798" y="173977"/>
                </a:lnTo>
                <a:lnTo>
                  <a:pt x="405218" y="167640"/>
                </a:lnTo>
                <a:close/>
              </a:path>
              <a:path w="428625" h="576580">
                <a:moveTo>
                  <a:pt x="425069" y="87630"/>
                </a:moveTo>
                <a:lnTo>
                  <a:pt x="423583" y="88569"/>
                </a:lnTo>
                <a:lnTo>
                  <a:pt x="423926" y="88900"/>
                </a:lnTo>
                <a:lnTo>
                  <a:pt x="424268" y="88900"/>
                </a:lnTo>
                <a:lnTo>
                  <a:pt x="424345" y="89154"/>
                </a:lnTo>
                <a:lnTo>
                  <a:pt x="425069" y="87630"/>
                </a:lnTo>
                <a:close/>
              </a:path>
              <a:path w="428625" h="576580">
                <a:moveTo>
                  <a:pt x="427558" y="22860"/>
                </a:moveTo>
                <a:lnTo>
                  <a:pt x="425996" y="24130"/>
                </a:lnTo>
                <a:lnTo>
                  <a:pt x="426770" y="24130"/>
                </a:lnTo>
                <a:lnTo>
                  <a:pt x="427139" y="24396"/>
                </a:lnTo>
                <a:lnTo>
                  <a:pt x="427558" y="22860"/>
                </a:lnTo>
                <a:close/>
              </a:path>
              <a:path w="428625" h="576580">
                <a:moveTo>
                  <a:pt x="428548" y="25400"/>
                </a:moveTo>
                <a:lnTo>
                  <a:pt x="427139" y="24396"/>
                </a:lnTo>
                <a:lnTo>
                  <a:pt x="425805" y="29210"/>
                </a:lnTo>
                <a:lnTo>
                  <a:pt x="417703" y="45720"/>
                </a:lnTo>
                <a:lnTo>
                  <a:pt x="389001" y="86360"/>
                </a:lnTo>
                <a:lnTo>
                  <a:pt x="377012" y="90170"/>
                </a:lnTo>
                <a:lnTo>
                  <a:pt x="373062" y="92710"/>
                </a:lnTo>
                <a:lnTo>
                  <a:pt x="376758" y="92710"/>
                </a:lnTo>
                <a:lnTo>
                  <a:pt x="381330" y="93980"/>
                </a:lnTo>
                <a:lnTo>
                  <a:pt x="382689" y="95250"/>
                </a:lnTo>
                <a:lnTo>
                  <a:pt x="369303" y="110490"/>
                </a:lnTo>
                <a:lnTo>
                  <a:pt x="357085" y="121920"/>
                </a:lnTo>
                <a:lnTo>
                  <a:pt x="345046" y="129540"/>
                </a:lnTo>
                <a:lnTo>
                  <a:pt x="332206" y="134620"/>
                </a:lnTo>
                <a:lnTo>
                  <a:pt x="329907" y="133350"/>
                </a:lnTo>
                <a:lnTo>
                  <a:pt x="325297" y="132080"/>
                </a:lnTo>
                <a:lnTo>
                  <a:pt x="323138" y="133311"/>
                </a:lnTo>
                <a:lnTo>
                  <a:pt x="308851" y="133350"/>
                </a:lnTo>
                <a:lnTo>
                  <a:pt x="301929" y="130810"/>
                </a:lnTo>
                <a:lnTo>
                  <a:pt x="295084" y="129540"/>
                </a:lnTo>
                <a:lnTo>
                  <a:pt x="288467" y="128270"/>
                </a:lnTo>
                <a:lnTo>
                  <a:pt x="287743" y="125730"/>
                </a:lnTo>
                <a:lnTo>
                  <a:pt x="286816" y="123190"/>
                </a:lnTo>
                <a:lnTo>
                  <a:pt x="284632" y="121920"/>
                </a:lnTo>
                <a:lnTo>
                  <a:pt x="290499" y="123190"/>
                </a:lnTo>
                <a:lnTo>
                  <a:pt x="299364" y="125730"/>
                </a:lnTo>
                <a:lnTo>
                  <a:pt x="307657" y="129540"/>
                </a:lnTo>
                <a:lnTo>
                  <a:pt x="311734" y="127000"/>
                </a:lnTo>
                <a:lnTo>
                  <a:pt x="304698" y="127000"/>
                </a:lnTo>
                <a:lnTo>
                  <a:pt x="296697" y="124460"/>
                </a:lnTo>
                <a:lnTo>
                  <a:pt x="291693" y="121920"/>
                </a:lnTo>
                <a:lnTo>
                  <a:pt x="294284" y="119380"/>
                </a:lnTo>
                <a:lnTo>
                  <a:pt x="295579" y="118110"/>
                </a:lnTo>
                <a:lnTo>
                  <a:pt x="299999" y="120650"/>
                </a:lnTo>
                <a:lnTo>
                  <a:pt x="308432" y="123190"/>
                </a:lnTo>
                <a:lnTo>
                  <a:pt x="312077" y="123190"/>
                </a:lnTo>
                <a:lnTo>
                  <a:pt x="321233" y="128270"/>
                </a:lnTo>
                <a:lnTo>
                  <a:pt x="323075" y="133146"/>
                </a:lnTo>
                <a:lnTo>
                  <a:pt x="323265" y="129540"/>
                </a:lnTo>
                <a:lnTo>
                  <a:pt x="322592" y="127000"/>
                </a:lnTo>
                <a:lnTo>
                  <a:pt x="321094" y="124460"/>
                </a:lnTo>
                <a:lnTo>
                  <a:pt x="334137" y="116840"/>
                </a:lnTo>
                <a:lnTo>
                  <a:pt x="371475" y="88900"/>
                </a:lnTo>
                <a:lnTo>
                  <a:pt x="405396" y="54610"/>
                </a:lnTo>
                <a:lnTo>
                  <a:pt x="413778" y="39370"/>
                </a:lnTo>
                <a:lnTo>
                  <a:pt x="404164" y="54610"/>
                </a:lnTo>
                <a:lnTo>
                  <a:pt x="393306" y="66040"/>
                </a:lnTo>
                <a:lnTo>
                  <a:pt x="357428" y="99060"/>
                </a:lnTo>
                <a:lnTo>
                  <a:pt x="316496" y="123190"/>
                </a:lnTo>
                <a:lnTo>
                  <a:pt x="317246" y="121920"/>
                </a:lnTo>
                <a:lnTo>
                  <a:pt x="318008" y="120650"/>
                </a:lnTo>
                <a:lnTo>
                  <a:pt x="318757" y="119380"/>
                </a:lnTo>
                <a:lnTo>
                  <a:pt x="318173" y="115570"/>
                </a:lnTo>
                <a:lnTo>
                  <a:pt x="315061" y="114300"/>
                </a:lnTo>
                <a:lnTo>
                  <a:pt x="320332" y="114300"/>
                </a:lnTo>
                <a:lnTo>
                  <a:pt x="324827" y="113030"/>
                </a:lnTo>
                <a:lnTo>
                  <a:pt x="325412" y="111760"/>
                </a:lnTo>
                <a:lnTo>
                  <a:pt x="326478" y="109435"/>
                </a:lnTo>
                <a:lnTo>
                  <a:pt x="314756" y="111709"/>
                </a:lnTo>
                <a:lnTo>
                  <a:pt x="314756" y="119380"/>
                </a:lnTo>
                <a:lnTo>
                  <a:pt x="310083" y="120650"/>
                </a:lnTo>
                <a:lnTo>
                  <a:pt x="308038" y="119913"/>
                </a:lnTo>
                <a:lnTo>
                  <a:pt x="309105" y="116840"/>
                </a:lnTo>
                <a:lnTo>
                  <a:pt x="304800" y="115570"/>
                </a:lnTo>
                <a:lnTo>
                  <a:pt x="303644" y="115303"/>
                </a:lnTo>
                <a:lnTo>
                  <a:pt x="305765" y="119100"/>
                </a:lnTo>
                <a:lnTo>
                  <a:pt x="303009" y="118110"/>
                </a:lnTo>
                <a:lnTo>
                  <a:pt x="299466" y="116840"/>
                </a:lnTo>
                <a:lnTo>
                  <a:pt x="300456" y="114554"/>
                </a:lnTo>
                <a:lnTo>
                  <a:pt x="299758" y="114388"/>
                </a:lnTo>
                <a:lnTo>
                  <a:pt x="294652" y="118110"/>
                </a:lnTo>
                <a:lnTo>
                  <a:pt x="282663" y="119380"/>
                </a:lnTo>
                <a:lnTo>
                  <a:pt x="269697" y="118110"/>
                </a:lnTo>
                <a:lnTo>
                  <a:pt x="267665" y="115570"/>
                </a:lnTo>
                <a:lnTo>
                  <a:pt x="271767" y="113030"/>
                </a:lnTo>
                <a:lnTo>
                  <a:pt x="279603" y="114147"/>
                </a:lnTo>
                <a:lnTo>
                  <a:pt x="278511" y="113030"/>
                </a:lnTo>
                <a:lnTo>
                  <a:pt x="276021" y="110490"/>
                </a:lnTo>
                <a:lnTo>
                  <a:pt x="277761" y="110490"/>
                </a:lnTo>
                <a:lnTo>
                  <a:pt x="281889" y="106680"/>
                </a:lnTo>
                <a:lnTo>
                  <a:pt x="284721" y="106680"/>
                </a:lnTo>
                <a:lnTo>
                  <a:pt x="288721" y="107950"/>
                </a:lnTo>
                <a:lnTo>
                  <a:pt x="299326" y="113995"/>
                </a:lnTo>
                <a:lnTo>
                  <a:pt x="298005" y="109220"/>
                </a:lnTo>
                <a:lnTo>
                  <a:pt x="311404" y="114300"/>
                </a:lnTo>
                <a:lnTo>
                  <a:pt x="314756" y="119380"/>
                </a:lnTo>
                <a:lnTo>
                  <a:pt x="314756" y="111709"/>
                </a:lnTo>
                <a:lnTo>
                  <a:pt x="314464" y="111760"/>
                </a:lnTo>
                <a:lnTo>
                  <a:pt x="306324" y="107950"/>
                </a:lnTo>
                <a:lnTo>
                  <a:pt x="302844" y="109220"/>
                </a:lnTo>
                <a:lnTo>
                  <a:pt x="303352" y="107950"/>
                </a:lnTo>
                <a:lnTo>
                  <a:pt x="304863" y="104165"/>
                </a:lnTo>
                <a:lnTo>
                  <a:pt x="298881" y="107950"/>
                </a:lnTo>
                <a:lnTo>
                  <a:pt x="291274" y="106680"/>
                </a:lnTo>
                <a:lnTo>
                  <a:pt x="285191" y="105410"/>
                </a:lnTo>
                <a:lnTo>
                  <a:pt x="289306" y="100330"/>
                </a:lnTo>
                <a:lnTo>
                  <a:pt x="297408" y="104140"/>
                </a:lnTo>
                <a:lnTo>
                  <a:pt x="302717" y="100330"/>
                </a:lnTo>
                <a:lnTo>
                  <a:pt x="300050" y="99060"/>
                </a:lnTo>
                <a:lnTo>
                  <a:pt x="296481" y="100330"/>
                </a:lnTo>
                <a:lnTo>
                  <a:pt x="294894" y="99060"/>
                </a:lnTo>
                <a:lnTo>
                  <a:pt x="296646" y="96520"/>
                </a:lnTo>
                <a:lnTo>
                  <a:pt x="301752" y="95250"/>
                </a:lnTo>
                <a:lnTo>
                  <a:pt x="311861" y="97790"/>
                </a:lnTo>
                <a:lnTo>
                  <a:pt x="308889" y="101600"/>
                </a:lnTo>
                <a:lnTo>
                  <a:pt x="305968" y="103454"/>
                </a:lnTo>
                <a:lnTo>
                  <a:pt x="313258" y="110490"/>
                </a:lnTo>
                <a:lnTo>
                  <a:pt x="317042" y="106680"/>
                </a:lnTo>
                <a:lnTo>
                  <a:pt x="315823" y="105410"/>
                </a:lnTo>
                <a:lnTo>
                  <a:pt x="311988" y="106680"/>
                </a:lnTo>
                <a:lnTo>
                  <a:pt x="310235" y="104140"/>
                </a:lnTo>
                <a:lnTo>
                  <a:pt x="312064" y="101600"/>
                </a:lnTo>
                <a:lnTo>
                  <a:pt x="315912" y="101600"/>
                </a:lnTo>
                <a:lnTo>
                  <a:pt x="324370" y="104140"/>
                </a:lnTo>
                <a:lnTo>
                  <a:pt x="326999" y="108318"/>
                </a:lnTo>
                <a:lnTo>
                  <a:pt x="327164" y="107950"/>
                </a:lnTo>
                <a:lnTo>
                  <a:pt x="331038" y="105410"/>
                </a:lnTo>
                <a:lnTo>
                  <a:pt x="354317" y="90170"/>
                </a:lnTo>
                <a:lnTo>
                  <a:pt x="365556" y="81280"/>
                </a:lnTo>
                <a:lnTo>
                  <a:pt x="380022" y="69850"/>
                </a:lnTo>
                <a:lnTo>
                  <a:pt x="403237" y="48260"/>
                </a:lnTo>
                <a:lnTo>
                  <a:pt x="422859" y="26670"/>
                </a:lnTo>
                <a:lnTo>
                  <a:pt x="425996" y="24130"/>
                </a:lnTo>
                <a:lnTo>
                  <a:pt x="422783" y="24130"/>
                </a:lnTo>
                <a:lnTo>
                  <a:pt x="421017" y="25400"/>
                </a:lnTo>
                <a:lnTo>
                  <a:pt x="407860" y="41910"/>
                </a:lnTo>
                <a:lnTo>
                  <a:pt x="393788" y="55880"/>
                </a:lnTo>
                <a:lnTo>
                  <a:pt x="379044" y="68580"/>
                </a:lnTo>
                <a:lnTo>
                  <a:pt x="363867" y="81280"/>
                </a:lnTo>
                <a:lnTo>
                  <a:pt x="370522" y="73660"/>
                </a:lnTo>
                <a:lnTo>
                  <a:pt x="376720" y="66040"/>
                </a:lnTo>
                <a:lnTo>
                  <a:pt x="382244" y="57150"/>
                </a:lnTo>
                <a:lnTo>
                  <a:pt x="386867" y="46990"/>
                </a:lnTo>
                <a:lnTo>
                  <a:pt x="392760" y="44450"/>
                </a:lnTo>
                <a:lnTo>
                  <a:pt x="398589" y="38100"/>
                </a:lnTo>
                <a:lnTo>
                  <a:pt x="404241" y="29210"/>
                </a:lnTo>
                <a:lnTo>
                  <a:pt x="409600" y="17780"/>
                </a:lnTo>
                <a:lnTo>
                  <a:pt x="410260" y="16510"/>
                </a:lnTo>
                <a:lnTo>
                  <a:pt x="410756" y="13970"/>
                </a:lnTo>
                <a:lnTo>
                  <a:pt x="411099" y="12700"/>
                </a:lnTo>
                <a:lnTo>
                  <a:pt x="411568" y="11430"/>
                </a:lnTo>
                <a:lnTo>
                  <a:pt x="411962" y="8890"/>
                </a:lnTo>
                <a:lnTo>
                  <a:pt x="411454" y="3810"/>
                </a:lnTo>
                <a:lnTo>
                  <a:pt x="410883" y="2540"/>
                </a:lnTo>
                <a:lnTo>
                  <a:pt x="409981" y="1600"/>
                </a:lnTo>
                <a:lnTo>
                  <a:pt x="409981" y="11430"/>
                </a:lnTo>
                <a:lnTo>
                  <a:pt x="409689" y="13970"/>
                </a:lnTo>
                <a:lnTo>
                  <a:pt x="403415" y="26670"/>
                </a:lnTo>
                <a:lnTo>
                  <a:pt x="396494" y="36830"/>
                </a:lnTo>
                <a:lnTo>
                  <a:pt x="389140" y="43180"/>
                </a:lnTo>
                <a:lnTo>
                  <a:pt x="381596" y="45720"/>
                </a:lnTo>
                <a:lnTo>
                  <a:pt x="377240" y="62230"/>
                </a:lnTo>
                <a:lnTo>
                  <a:pt x="359994" y="80010"/>
                </a:lnTo>
                <a:lnTo>
                  <a:pt x="339839" y="96520"/>
                </a:lnTo>
                <a:lnTo>
                  <a:pt x="326732" y="105410"/>
                </a:lnTo>
                <a:lnTo>
                  <a:pt x="325577" y="104140"/>
                </a:lnTo>
                <a:lnTo>
                  <a:pt x="324548" y="102870"/>
                </a:lnTo>
                <a:lnTo>
                  <a:pt x="322668" y="101600"/>
                </a:lnTo>
                <a:lnTo>
                  <a:pt x="328028" y="100330"/>
                </a:lnTo>
                <a:lnTo>
                  <a:pt x="329565" y="99060"/>
                </a:lnTo>
                <a:lnTo>
                  <a:pt x="332638" y="96520"/>
                </a:lnTo>
                <a:lnTo>
                  <a:pt x="334327" y="92710"/>
                </a:lnTo>
                <a:lnTo>
                  <a:pt x="332905" y="90614"/>
                </a:lnTo>
                <a:lnTo>
                  <a:pt x="332905" y="95250"/>
                </a:lnTo>
                <a:lnTo>
                  <a:pt x="323723" y="99060"/>
                </a:lnTo>
                <a:lnTo>
                  <a:pt x="318363" y="99060"/>
                </a:lnTo>
                <a:lnTo>
                  <a:pt x="312077" y="97790"/>
                </a:lnTo>
                <a:lnTo>
                  <a:pt x="312381" y="96520"/>
                </a:lnTo>
                <a:lnTo>
                  <a:pt x="312267" y="95250"/>
                </a:lnTo>
                <a:lnTo>
                  <a:pt x="311492" y="93980"/>
                </a:lnTo>
                <a:lnTo>
                  <a:pt x="314680" y="96520"/>
                </a:lnTo>
                <a:lnTo>
                  <a:pt x="321437" y="96520"/>
                </a:lnTo>
                <a:lnTo>
                  <a:pt x="322834" y="95250"/>
                </a:lnTo>
                <a:lnTo>
                  <a:pt x="324218" y="93980"/>
                </a:lnTo>
                <a:lnTo>
                  <a:pt x="321665" y="92710"/>
                </a:lnTo>
                <a:lnTo>
                  <a:pt x="318604" y="95250"/>
                </a:lnTo>
                <a:lnTo>
                  <a:pt x="315480" y="93980"/>
                </a:lnTo>
                <a:lnTo>
                  <a:pt x="316611" y="92710"/>
                </a:lnTo>
                <a:lnTo>
                  <a:pt x="317728" y="91440"/>
                </a:lnTo>
                <a:lnTo>
                  <a:pt x="322999" y="87630"/>
                </a:lnTo>
                <a:lnTo>
                  <a:pt x="332498" y="90170"/>
                </a:lnTo>
                <a:lnTo>
                  <a:pt x="332905" y="95250"/>
                </a:lnTo>
                <a:lnTo>
                  <a:pt x="332905" y="90614"/>
                </a:lnTo>
                <a:lnTo>
                  <a:pt x="330885" y="87630"/>
                </a:lnTo>
                <a:lnTo>
                  <a:pt x="333959" y="85090"/>
                </a:lnTo>
                <a:lnTo>
                  <a:pt x="349300" y="72390"/>
                </a:lnTo>
                <a:lnTo>
                  <a:pt x="370306" y="54610"/>
                </a:lnTo>
                <a:lnTo>
                  <a:pt x="389699" y="35560"/>
                </a:lnTo>
                <a:lnTo>
                  <a:pt x="403352" y="13970"/>
                </a:lnTo>
                <a:lnTo>
                  <a:pt x="386461" y="35560"/>
                </a:lnTo>
                <a:lnTo>
                  <a:pt x="367004" y="54610"/>
                </a:lnTo>
                <a:lnTo>
                  <a:pt x="346227" y="71120"/>
                </a:lnTo>
                <a:lnTo>
                  <a:pt x="325437" y="85090"/>
                </a:lnTo>
                <a:lnTo>
                  <a:pt x="327367" y="80010"/>
                </a:lnTo>
                <a:lnTo>
                  <a:pt x="324205" y="77470"/>
                </a:lnTo>
                <a:lnTo>
                  <a:pt x="322630" y="76200"/>
                </a:lnTo>
                <a:lnTo>
                  <a:pt x="322364" y="76200"/>
                </a:lnTo>
                <a:lnTo>
                  <a:pt x="322364" y="83820"/>
                </a:lnTo>
                <a:lnTo>
                  <a:pt x="316712" y="90170"/>
                </a:lnTo>
                <a:lnTo>
                  <a:pt x="303352" y="92710"/>
                </a:lnTo>
                <a:lnTo>
                  <a:pt x="305650" y="86360"/>
                </a:lnTo>
                <a:lnTo>
                  <a:pt x="313055" y="88900"/>
                </a:lnTo>
                <a:lnTo>
                  <a:pt x="314121" y="87630"/>
                </a:lnTo>
                <a:lnTo>
                  <a:pt x="316268" y="85090"/>
                </a:lnTo>
                <a:lnTo>
                  <a:pt x="314502" y="83820"/>
                </a:lnTo>
                <a:lnTo>
                  <a:pt x="310883" y="87630"/>
                </a:lnTo>
                <a:lnTo>
                  <a:pt x="310045" y="86360"/>
                </a:lnTo>
                <a:lnTo>
                  <a:pt x="309206" y="85090"/>
                </a:lnTo>
                <a:lnTo>
                  <a:pt x="319963" y="80010"/>
                </a:lnTo>
                <a:lnTo>
                  <a:pt x="322364" y="83820"/>
                </a:lnTo>
                <a:lnTo>
                  <a:pt x="322364" y="76200"/>
                </a:lnTo>
                <a:lnTo>
                  <a:pt x="318681" y="76200"/>
                </a:lnTo>
                <a:lnTo>
                  <a:pt x="339026" y="64770"/>
                </a:lnTo>
                <a:lnTo>
                  <a:pt x="360248" y="48260"/>
                </a:lnTo>
                <a:lnTo>
                  <a:pt x="381419" y="27940"/>
                </a:lnTo>
                <a:lnTo>
                  <a:pt x="401612" y="5080"/>
                </a:lnTo>
                <a:lnTo>
                  <a:pt x="407504" y="3810"/>
                </a:lnTo>
                <a:lnTo>
                  <a:pt x="409778" y="7620"/>
                </a:lnTo>
                <a:lnTo>
                  <a:pt x="409981" y="11430"/>
                </a:lnTo>
                <a:lnTo>
                  <a:pt x="409981" y="1600"/>
                </a:lnTo>
                <a:lnTo>
                  <a:pt x="409676" y="1270"/>
                </a:lnTo>
                <a:lnTo>
                  <a:pt x="406844" y="0"/>
                </a:lnTo>
                <a:lnTo>
                  <a:pt x="400951" y="3810"/>
                </a:lnTo>
                <a:lnTo>
                  <a:pt x="399961" y="3810"/>
                </a:lnTo>
                <a:lnTo>
                  <a:pt x="355003" y="49530"/>
                </a:lnTo>
                <a:lnTo>
                  <a:pt x="317715" y="73660"/>
                </a:lnTo>
                <a:lnTo>
                  <a:pt x="303911" y="77470"/>
                </a:lnTo>
                <a:lnTo>
                  <a:pt x="285153" y="86360"/>
                </a:lnTo>
                <a:lnTo>
                  <a:pt x="262788" y="99060"/>
                </a:lnTo>
                <a:lnTo>
                  <a:pt x="238188" y="114300"/>
                </a:lnTo>
                <a:lnTo>
                  <a:pt x="218173" y="124460"/>
                </a:lnTo>
                <a:lnTo>
                  <a:pt x="198551" y="132080"/>
                </a:lnTo>
                <a:lnTo>
                  <a:pt x="180352" y="139700"/>
                </a:lnTo>
                <a:lnTo>
                  <a:pt x="164655" y="144780"/>
                </a:lnTo>
                <a:lnTo>
                  <a:pt x="139877" y="152400"/>
                </a:lnTo>
                <a:lnTo>
                  <a:pt x="127558" y="157480"/>
                </a:lnTo>
                <a:lnTo>
                  <a:pt x="114744" y="160020"/>
                </a:lnTo>
                <a:lnTo>
                  <a:pt x="106121" y="162560"/>
                </a:lnTo>
                <a:lnTo>
                  <a:pt x="97485" y="163830"/>
                </a:lnTo>
                <a:lnTo>
                  <a:pt x="88773" y="166370"/>
                </a:lnTo>
                <a:lnTo>
                  <a:pt x="79959" y="167640"/>
                </a:lnTo>
                <a:lnTo>
                  <a:pt x="69519" y="168910"/>
                </a:lnTo>
                <a:lnTo>
                  <a:pt x="58597" y="167640"/>
                </a:lnTo>
                <a:lnTo>
                  <a:pt x="47764" y="165100"/>
                </a:lnTo>
                <a:lnTo>
                  <a:pt x="37604" y="162560"/>
                </a:lnTo>
                <a:lnTo>
                  <a:pt x="30657" y="158750"/>
                </a:lnTo>
                <a:lnTo>
                  <a:pt x="23850" y="154940"/>
                </a:lnTo>
                <a:lnTo>
                  <a:pt x="20396" y="153670"/>
                </a:lnTo>
                <a:lnTo>
                  <a:pt x="16954" y="152400"/>
                </a:lnTo>
                <a:lnTo>
                  <a:pt x="9740" y="151130"/>
                </a:lnTo>
                <a:lnTo>
                  <a:pt x="7797" y="151130"/>
                </a:lnTo>
                <a:lnTo>
                  <a:pt x="5765" y="149860"/>
                </a:lnTo>
                <a:lnTo>
                  <a:pt x="1371" y="149860"/>
                </a:lnTo>
                <a:lnTo>
                  <a:pt x="1371" y="151130"/>
                </a:lnTo>
                <a:lnTo>
                  <a:pt x="3060" y="151130"/>
                </a:lnTo>
                <a:lnTo>
                  <a:pt x="3657" y="152400"/>
                </a:lnTo>
                <a:lnTo>
                  <a:pt x="6489" y="151130"/>
                </a:lnTo>
                <a:lnTo>
                  <a:pt x="13741" y="154940"/>
                </a:lnTo>
                <a:lnTo>
                  <a:pt x="14287" y="153670"/>
                </a:lnTo>
                <a:lnTo>
                  <a:pt x="34480" y="163830"/>
                </a:lnTo>
                <a:lnTo>
                  <a:pt x="45288" y="168910"/>
                </a:lnTo>
                <a:lnTo>
                  <a:pt x="57886" y="170180"/>
                </a:lnTo>
                <a:lnTo>
                  <a:pt x="86448" y="170180"/>
                </a:lnTo>
                <a:lnTo>
                  <a:pt x="91287" y="168910"/>
                </a:lnTo>
                <a:lnTo>
                  <a:pt x="96126" y="167640"/>
                </a:lnTo>
                <a:lnTo>
                  <a:pt x="118262" y="163830"/>
                </a:lnTo>
                <a:lnTo>
                  <a:pt x="132003" y="161290"/>
                </a:lnTo>
                <a:lnTo>
                  <a:pt x="137223" y="158750"/>
                </a:lnTo>
                <a:lnTo>
                  <a:pt x="147789" y="154940"/>
                </a:lnTo>
                <a:lnTo>
                  <a:pt x="152641" y="154940"/>
                </a:lnTo>
                <a:lnTo>
                  <a:pt x="164261" y="149860"/>
                </a:lnTo>
                <a:lnTo>
                  <a:pt x="170840" y="146050"/>
                </a:lnTo>
                <a:lnTo>
                  <a:pt x="177761" y="144780"/>
                </a:lnTo>
                <a:lnTo>
                  <a:pt x="223723" y="125730"/>
                </a:lnTo>
                <a:lnTo>
                  <a:pt x="257314" y="106680"/>
                </a:lnTo>
                <a:lnTo>
                  <a:pt x="295376" y="86360"/>
                </a:lnTo>
                <a:lnTo>
                  <a:pt x="315112" y="77470"/>
                </a:lnTo>
                <a:lnTo>
                  <a:pt x="302818" y="88900"/>
                </a:lnTo>
                <a:lnTo>
                  <a:pt x="290283" y="99060"/>
                </a:lnTo>
                <a:lnTo>
                  <a:pt x="276225" y="107950"/>
                </a:lnTo>
                <a:lnTo>
                  <a:pt x="259321" y="116840"/>
                </a:lnTo>
                <a:lnTo>
                  <a:pt x="238417" y="130810"/>
                </a:lnTo>
                <a:lnTo>
                  <a:pt x="196773" y="156210"/>
                </a:lnTo>
                <a:lnTo>
                  <a:pt x="154241" y="171450"/>
                </a:lnTo>
                <a:lnTo>
                  <a:pt x="110972" y="181610"/>
                </a:lnTo>
                <a:lnTo>
                  <a:pt x="85267" y="189230"/>
                </a:lnTo>
                <a:lnTo>
                  <a:pt x="53568" y="210820"/>
                </a:lnTo>
                <a:lnTo>
                  <a:pt x="41249" y="250190"/>
                </a:lnTo>
                <a:lnTo>
                  <a:pt x="40335" y="271780"/>
                </a:lnTo>
                <a:lnTo>
                  <a:pt x="40462" y="280670"/>
                </a:lnTo>
                <a:lnTo>
                  <a:pt x="40906" y="290830"/>
                </a:lnTo>
                <a:lnTo>
                  <a:pt x="36410" y="292100"/>
                </a:lnTo>
                <a:lnTo>
                  <a:pt x="32816" y="293370"/>
                </a:lnTo>
                <a:lnTo>
                  <a:pt x="24536" y="302260"/>
                </a:lnTo>
                <a:lnTo>
                  <a:pt x="26060" y="307035"/>
                </a:lnTo>
                <a:lnTo>
                  <a:pt x="26187" y="307543"/>
                </a:lnTo>
                <a:lnTo>
                  <a:pt x="22364" y="302260"/>
                </a:lnTo>
                <a:lnTo>
                  <a:pt x="23152" y="312826"/>
                </a:lnTo>
                <a:lnTo>
                  <a:pt x="26365" y="309270"/>
                </a:lnTo>
                <a:lnTo>
                  <a:pt x="27241" y="317500"/>
                </a:lnTo>
                <a:lnTo>
                  <a:pt x="25577" y="318770"/>
                </a:lnTo>
                <a:lnTo>
                  <a:pt x="24549" y="321310"/>
                </a:lnTo>
                <a:lnTo>
                  <a:pt x="22047" y="321310"/>
                </a:lnTo>
                <a:lnTo>
                  <a:pt x="21640" y="320484"/>
                </a:lnTo>
                <a:lnTo>
                  <a:pt x="21640" y="332740"/>
                </a:lnTo>
                <a:lnTo>
                  <a:pt x="21590" y="336550"/>
                </a:lnTo>
                <a:lnTo>
                  <a:pt x="20955" y="337820"/>
                </a:lnTo>
                <a:lnTo>
                  <a:pt x="20510" y="339090"/>
                </a:lnTo>
                <a:lnTo>
                  <a:pt x="20193" y="339090"/>
                </a:lnTo>
                <a:lnTo>
                  <a:pt x="20193" y="345440"/>
                </a:lnTo>
                <a:lnTo>
                  <a:pt x="18935" y="347535"/>
                </a:lnTo>
                <a:lnTo>
                  <a:pt x="18935" y="353060"/>
                </a:lnTo>
                <a:lnTo>
                  <a:pt x="18770" y="354330"/>
                </a:lnTo>
                <a:lnTo>
                  <a:pt x="18681" y="356870"/>
                </a:lnTo>
                <a:lnTo>
                  <a:pt x="18846" y="359410"/>
                </a:lnTo>
                <a:lnTo>
                  <a:pt x="16611" y="359410"/>
                </a:lnTo>
                <a:lnTo>
                  <a:pt x="16573" y="363220"/>
                </a:lnTo>
                <a:lnTo>
                  <a:pt x="16179" y="369570"/>
                </a:lnTo>
                <a:lnTo>
                  <a:pt x="14147" y="372110"/>
                </a:lnTo>
                <a:lnTo>
                  <a:pt x="14224" y="370840"/>
                </a:lnTo>
                <a:lnTo>
                  <a:pt x="13804" y="370840"/>
                </a:lnTo>
                <a:lnTo>
                  <a:pt x="12903" y="372110"/>
                </a:lnTo>
                <a:lnTo>
                  <a:pt x="13982" y="372110"/>
                </a:lnTo>
                <a:lnTo>
                  <a:pt x="13576" y="373380"/>
                </a:lnTo>
                <a:lnTo>
                  <a:pt x="11976" y="373380"/>
                </a:lnTo>
                <a:lnTo>
                  <a:pt x="11976" y="377190"/>
                </a:lnTo>
                <a:lnTo>
                  <a:pt x="11836" y="379730"/>
                </a:lnTo>
                <a:lnTo>
                  <a:pt x="10337" y="381000"/>
                </a:lnTo>
                <a:lnTo>
                  <a:pt x="8940" y="382270"/>
                </a:lnTo>
                <a:lnTo>
                  <a:pt x="8267" y="381000"/>
                </a:lnTo>
                <a:lnTo>
                  <a:pt x="6159" y="379730"/>
                </a:lnTo>
                <a:lnTo>
                  <a:pt x="5448" y="377190"/>
                </a:lnTo>
                <a:lnTo>
                  <a:pt x="6972" y="372110"/>
                </a:lnTo>
                <a:lnTo>
                  <a:pt x="7353" y="370840"/>
                </a:lnTo>
                <a:lnTo>
                  <a:pt x="9296" y="374650"/>
                </a:lnTo>
                <a:lnTo>
                  <a:pt x="11976" y="377190"/>
                </a:lnTo>
                <a:lnTo>
                  <a:pt x="11976" y="373380"/>
                </a:lnTo>
                <a:lnTo>
                  <a:pt x="9893" y="373380"/>
                </a:lnTo>
                <a:lnTo>
                  <a:pt x="9398" y="370840"/>
                </a:lnTo>
                <a:lnTo>
                  <a:pt x="8661" y="367030"/>
                </a:lnTo>
                <a:lnTo>
                  <a:pt x="10515" y="363220"/>
                </a:lnTo>
                <a:lnTo>
                  <a:pt x="12941" y="364490"/>
                </a:lnTo>
                <a:lnTo>
                  <a:pt x="12458" y="360680"/>
                </a:lnTo>
                <a:lnTo>
                  <a:pt x="14693" y="360680"/>
                </a:lnTo>
                <a:lnTo>
                  <a:pt x="16573" y="363220"/>
                </a:lnTo>
                <a:lnTo>
                  <a:pt x="16573" y="359359"/>
                </a:lnTo>
                <a:lnTo>
                  <a:pt x="15836" y="358140"/>
                </a:lnTo>
                <a:lnTo>
                  <a:pt x="16052" y="355600"/>
                </a:lnTo>
                <a:lnTo>
                  <a:pt x="15328" y="353060"/>
                </a:lnTo>
                <a:lnTo>
                  <a:pt x="16891" y="354330"/>
                </a:lnTo>
                <a:lnTo>
                  <a:pt x="17538" y="353060"/>
                </a:lnTo>
                <a:lnTo>
                  <a:pt x="18935" y="353060"/>
                </a:lnTo>
                <a:lnTo>
                  <a:pt x="18935" y="347535"/>
                </a:lnTo>
                <a:lnTo>
                  <a:pt x="17894" y="349250"/>
                </a:lnTo>
                <a:lnTo>
                  <a:pt x="15189" y="350520"/>
                </a:lnTo>
                <a:lnTo>
                  <a:pt x="14287" y="347980"/>
                </a:lnTo>
                <a:lnTo>
                  <a:pt x="13182" y="345440"/>
                </a:lnTo>
                <a:lnTo>
                  <a:pt x="12852" y="341630"/>
                </a:lnTo>
                <a:lnTo>
                  <a:pt x="14808" y="339090"/>
                </a:lnTo>
                <a:lnTo>
                  <a:pt x="15773" y="337820"/>
                </a:lnTo>
                <a:lnTo>
                  <a:pt x="16179" y="340360"/>
                </a:lnTo>
                <a:lnTo>
                  <a:pt x="17449" y="342900"/>
                </a:lnTo>
                <a:lnTo>
                  <a:pt x="18948" y="341630"/>
                </a:lnTo>
                <a:lnTo>
                  <a:pt x="20193" y="345440"/>
                </a:lnTo>
                <a:lnTo>
                  <a:pt x="20193" y="339090"/>
                </a:lnTo>
                <a:lnTo>
                  <a:pt x="19227" y="339090"/>
                </a:lnTo>
                <a:lnTo>
                  <a:pt x="17576" y="337820"/>
                </a:lnTo>
                <a:lnTo>
                  <a:pt x="17513" y="335280"/>
                </a:lnTo>
                <a:lnTo>
                  <a:pt x="17183" y="332740"/>
                </a:lnTo>
                <a:lnTo>
                  <a:pt x="18097" y="331470"/>
                </a:lnTo>
                <a:lnTo>
                  <a:pt x="19342" y="330200"/>
                </a:lnTo>
                <a:lnTo>
                  <a:pt x="20497" y="328930"/>
                </a:lnTo>
                <a:lnTo>
                  <a:pt x="19939" y="332740"/>
                </a:lnTo>
                <a:lnTo>
                  <a:pt x="21640" y="332740"/>
                </a:lnTo>
                <a:lnTo>
                  <a:pt x="21640" y="320484"/>
                </a:lnTo>
                <a:lnTo>
                  <a:pt x="20815" y="318770"/>
                </a:lnTo>
                <a:lnTo>
                  <a:pt x="19697" y="316623"/>
                </a:lnTo>
                <a:lnTo>
                  <a:pt x="19697" y="327660"/>
                </a:lnTo>
                <a:lnTo>
                  <a:pt x="16230" y="327660"/>
                </a:lnTo>
                <a:lnTo>
                  <a:pt x="16027" y="327113"/>
                </a:lnTo>
                <a:lnTo>
                  <a:pt x="16027" y="328930"/>
                </a:lnTo>
                <a:lnTo>
                  <a:pt x="14643" y="339090"/>
                </a:lnTo>
                <a:lnTo>
                  <a:pt x="12496" y="339090"/>
                </a:lnTo>
                <a:lnTo>
                  <a:pt x="12496" y="353060"/>
                </a:lnTo>
                <a:lnTo>
                  <a:pt x="12306" y="359410"/>
                </a:lnTo>
                <a:lnTo>
                  <a:pt x="9029" y="360680"/>
                </a:lnTo>
                <a:lnTo>
                  <a:pt x="9232" y="359410"/>
                </a:lnTo>
                <a:lnTo>
                  <a:pt x="9093" y="358140"/>
                </a:lnTo>
                <a:lnTo>
                  <a:pt x="8509" y="356870"/>
                </a:lnTo>
                <a:lnTo>
                  <a:pt x="8216" y="359410"/>
                </a:lnTo>
                <a:lnTo>
                  <a:pt x="6718" y="359410"/>
                </a:lnTo>
                <a:lnTo>
                  <a:pt x="6527" y="358140"/>
                </a:lnTo>
                <a:lnTo>
                  <a:pt x="6591" y="353060"/>
                </a:lnTo>
                <a:lnTo>
                  <a:pt x="9283" y="353060"/>
                </a:lnTo>
                <a:lnTo>
                  <a:pt x="10325" y="350520"/>
                </a:lnTo>
                <a:lnTo>
                  <a:pt x="11785" y="349250"/>
                </a:lnTo>
                <a:lnTo>
                  <a:pt x="12496" y="353060"/>
                </a:lnTo>
                <a:lnTo>
                  <a:pt x="12496" y="339090"/>
                </a:lnTo>
                <a:lnTo>
                  <a:pt x="10071" y="339090"/>
                </a:lnTo>
                <a:lnTo>
                  <a:pt x="8534" y="337820"/>
                </a:lnTo>
                <a:lnTo>
                  <a:pt x="8775" y="335280"/>
                </a:lnTo>
                <a:lnTo>
                  <a:pt x="8902" y="334010"/>
                </a:lnTo>
                <a:lnTo>
                  <a:pt x="7061" y="332740"/>
                </a:lnTo>
                <a:lnTo>
                  <a:pt x="7658" y="331470"/>
                </a:lnTo>
                <a:lnTo>
                  <a:pt x="8255" y="330200"/>
                </a:lnTo>
                <a:lnTo>
                  <a:pt x="10464" y="330200"/>
                </a:lnTo>
                <a:lnTo>
                  <a:pt x="11912" y="327660"/>
                </a:lnTo>
                <a:lnTo>
                  <a:pt x="16027" y="328930"/>
                </a:lnTo>
                <a:lnTo>
                  <a:pt x="16027" y="327113"/>
                </a:lnTo>
                <a:lnTo>
                  <a:pt x="15303" y="325120"/>
                </a:lnTo>
                <a:lnTo>
                  <a:pt x="12230" y="323850"/>
                </a:lnTo>
                <a:lnTo>
                  <a:pt x="13030" y="320040"/>
                </a:lnTo>
                <a:lnTo>
                  <a:pt x="14973" y="321310"/>
                </a:lnTo>
                <a:lnTo>
                  <a:pt x="15659" y="320040"/>
                </a:lnTo>
                <a:lnTo>
                  <a:pt x="16332" y="318770"/>
                </a:lnTo>
                <a:lnTo>
                  <a:pt x="17919" y="318770"/>
                </a:lnTo>
                <a:lnTo>
                  <a:pt x="19583" y="321310"/>
                </a:lnTo>
                <a:lnTo>
                  <a:pt x="19697" y="327660"/>
                </a:lnTo>
                <a:lnTo>
                  <a:pt x="19697" y="316623"/>
                </a:lnTo>
                <a:lnTo>
                  <a:pt x="19494" y="316230"/>
                </a:lnTo>
                <a:lnTo>
                  <a:pt x="18796" y="313690"/>
                </a:lnTo>
                <a:lnTo>
                  <a:pt x="20053" y="316230"/>
                </a:lnTo>
                <a:lnTo>
                  <a:pt x="22021" y="314058"/>
                </a:lnTo>
                <a:lnTo>
                  <a:pt x="21501" y="313690"/>
                </a:lnTo>
                <a:lnTo>
                  <a:pt x="17907" y="311150"/>
                </a:lnTo>
                <a:lnTo>
                  <a:pt x="15113" y="306070"/>
                </a:lnTo>
                <a:lnTo>
                  <a:pt x="15367" y="309880"/>
                </a:lnTo>
                <a:lnTo>
                  <a:pt x="16967" y="311150"/>
                </a:lnTo>
                <a:lnTo>
                  <a:pt x="15049" y="316230"/>
                </a:lnTo>
                <a:lnTo>
                  <a:pt x="12827" y="316230"/>
                </a:lnTo>
                <a:lnTo>
                  <a:pt x="11684" y="314960"/>
                </a:lnTo>
                <a:lnTo>
                  <a:pt x="11569" y="313690"/>
                </a:lnTo>
                <a:lnTo>
                  <a:pt x="11684" y="311873"/>
                </a:lnTo>
                <a:lnTo>
                  <a:pt x="13030" y="308610"/>
                </a:lnTo>
                <a:lnTo>
                  <a:pt x="13360" y="307340"/>
                </a:lnTo>
                <a:lnTo>
                  <a:pt x="11277" y="307340"/>
                </a:lnTo>
                <a:lnTo>
                  <a:pt x="11061" y="307340"/>
                </a:lnTo>
                <a:lnTo>
                  <a:pt x="9398" y="311150"/>
                </a:lnTo>
                <a:lnTo>
                  <a:pt x="8559" y="311150"/>
                </a:lnTo>
                <a:lnTo>
                  <a:pt x="7874" y="313690"/>
                </a:lnTo>
                <a:lnTo>
                  <a:pt x="6616" y="312420"/>
                </a:lnTo>
                <a:lnTo>
                  <a:pt x="6642" y="311150"/>
                </a:lnTo>
                <a:lnTo>
                  <a:pt x="6654" y="309880"/>
                </a:lnTo>
                <a:lnTo>
                  <a:pt x="4368" y="308610"/>
                </a:lnTo>
                <a:lnTo>
                  <a:pt x="3657" y="306070"/>
                </a:lnTo>
                <a:lnTo>
                  <a:pt x="3200" y="307340"/>
                </a:lnTo>
                <a:lnTo>
                  <a:pt x="2082" y="308610"/>
                </a:lnTo>
                <a:lnTo>
                  <a:pt x="1371" y="309880"/>
                </a:lnTo>
                <a:lnTo>
                  <a:pt x="1371" y="316230"/>
                </a:lnTo>
                <a:lnTo>
                  <a:pt x="1651" y="314960"/>
                </a:lnTo>
                <a:lnTo>
                  <a:pt x="2438" y="316230"/>
                </a:lnTo>
                <a:lnTo>
                  <a:pt x="2971" y="317500"/>
                </a:lnTo>
                <a:lnTo>
                  <a:pt x="4356" y="317500"/>
                </a:lnTo>
                <a:lnTo>
                  <a:pt x="4864" y="316230"/>
                </a:lnTo>
                <a:lnTo>
                  <a:pt x="5549" y="314960"/>
                </a:lnTo>
                <a:lnTo>
                  <a:pt x="6819" y="317500"/>
                </a:lnTo>
                <a:lnTo>
                  <a:pt x="9461" y="316230"/>
                </a:lnTo>
                <a:lnTo>
                  <a:pt x="10922" y="318770"/>
                </a:lnTo>
                <a:lnTo>
                  <a:pt x="11531" y="326390"/>
                </a:lnTo>
                <a:lnTo>
                  <a:pt x="6311" y="327660"/>
                </a:lnTo>
                <a:lnTo>
                  <a:pt x="3746" y="323989"/>
                </a:lnTo>
                <a:lnTo>
                  <a:pt x="3746" y="330200"/>
                </a:lnTo>
                <a:lnTo>
                  <a:pt x="3733" y="331470"/>
                </a:lnTo>
                <a:lnTo>
                  <a:pt x="3568" y="330200"/>
                </a:lnTo>
                <a:lnTo>
                  <a:pt x="3746" y="330200"/>
                </a:lnTo>
                <a:lnTo>
                  <a:pt x="3746" y="323989"/>
                </a:lnTo>
                <a:lnTo>
                  <a:pt x="3657" y="323850"/>
                </a:lnTo>
                <a:lnTo>
                  <a:pt x="3009" y="325120"/>
                </a:lnTo>
                <a:lnTo>
                  <a:pt x="2209" y="325120"/>
                </a:lnTo>
                <a:lnTo>
                  <a:pt x="1371" y="326390"/>
                </a:lnTo>
                <a:lnTo>
                  <a:pt x="1371" y="337820"/>
                </a:lnTo>
                <a:lnTo>
                  <a:pt x="1752" y="336550"/>
                </a:lnTo>
                <a:lnTo>
                  <a:pt x="2019" y="336550"/>
                </a:lnTo>
                <a:lnTo>
                  <a:pt x="2235" y="335280"/>
                </a:lnTo>
                <a:lnTo>
                  <a:pt x="3632" y="336550"/>
                </a:lnTo>
                <a:lnTo>
                  <a:pt x="3581" y="337324"/>
                </a:lnTo>
                <a:lnTo>
                  <a:pt x="5092" y="335280"/>
                </a:lnTo>
                <a:lnTo>
                  <a:pt x="5702" y="336550"/>
                </a:lnTo>
                <a:lnTo>
                  <a:pt x="6807" y="341630"/>
                </a:lnTo>
                <a:lnTo>
                  <a:pt x="10210" y="341630"/>
                </a:lnTo>
                <a:lnTo>
                  <a:pt x="10160" y="345440"/>
                </a:lnTo>
                <a:lnTo>
                  <a:pt x="8636" y="346710"/>
                </a:lnTo>
                <a:lnTo>
                  <a:pt x="8280" y="349250"/>
                </a:lnTo>
                <a:lnTo>
                  <a:pt x="4673" y="347980"/>
                </a:lnTo>
                <a:lnTo>
                  <a:pt x="4267" y="345186"/>
                </a:lnTo>
                <a:lnTo>
                  <a:pt x="4267" y="355600"/>
                </a:lnTo>
                <a:lnTo>
                  <a:pt x="3657" y="358140"/>
                </a:lnTo>
                <a:lnTo>
                  <a:pt x="3048" y="355600"/>
                </a:lnTo>
                <a:lnTo>
                  <a:pt x="3657" y="353390"/>
                </a:lnTo>
                <a:lnTo>
                  <a:pt x="3556" y="350520"/>
                </a:lnTo>
                <a:lnTo>
                  <a:pt x="3771" y="350520"/>
                </a:lnTo>
                <a:lnTo>
                  <a:pt x="3657" y="353390"/>
                </a:lnTo>
                <a:lnTo>
                  <a:pt x="4267" y="355600"/>
                </a:lnTo>
                <a:lnTo>
                  <a:pt x="4267" y="345186"/>
                </a:lnTo>
                <a:lnTo>
                  <a:pt x="3429" y="339394"/>
                </a:lnTo>
                <a:lnTo>
                  <a:pt x="3175" y="342900"/>
                </a:lnTo>
                <a:lnTo>
                  <a:pt x="1371" y="346710"/>
                </a:lnTo>
                <a:lnTo>
                  <a:pt x="1371" y="363220"/>
                </a:lnTo>
                <a:lnTo>
                  <a:pt x="1752" y="363220"/>
                </a:lnTo>
                <a:lnTo>
                  <a:pt x="2032" y="361950"/>
                </a:lnTo>
                <a:lnTo>
                  <a:pt x="1841" y="360680"/>
                </a:lnTo>
                <a:lnTo>
                  <a:pt x="2578" y="361950"/>
                </a:lnTo>
                <a:lnTo>
                  <a:pt x="4749" y="361950"/>
                </a:lnTo>
                <a:lnTo>
                  <a:pt x="5473" y="360680"/>
                </a:lnTo>
                <a:lnTo>
                  <a:pt x="5029" y="363220"/>
                </a:lnTo>
                <a:lnTo>
                  <a:pt x="7137" y="363220"/>
                </a:lnTo>
                <a:lnTo>
                  <a:pt x="7391" y="364490"/>
                </a:lnTo>
                <a:lnTo>
                  <a:pt x="6057" y="367030"/>
                </a:lnTo>
                <a:lnTo>
                  <a:pt x="6591" y="372110"/>
                </a:lnTo>
                <a:lnTo>
                  <a:pt x="2374" y="372110"/>
                </a:lnTo>
                <a:lnTo>
                  <a:pt x="1765" y="370840"/>
                </a:lnTo>
                <a:lnTo>
                  <a:pt x="1371" y="369570"/>
                </a:lnTo>
                <a:lnTo>
                  <a:pt x="1371" y="375920"/>
                </a:lnTo>
                <a:lnTo>
                  <a:pt x="1701" y="375920"/>
                </a:lnTo>
                <a:lnTo>
                  <a:pt x="1866" y="377190"/>
                </a:lnTo>
                <a:lnTo>
                  <a:pt x="1739" y="377190"/>
                </a:lnTo>
                <a:lnTo>
                  <a:pt x="1371" y="378460"/>
                </a:lnTo>
                <a:lnTo>
                  <a:pt x="1371" y="382270"/>
                </a:lnTo>
                <a:lnTo>
                  <a:pt x="2108" y="382270"/>
                </a:lnTo>
                <a:lnTo>
                  <a:pt x="3149" y="381000"/>
                </a:lnTo>
                <a:lnTo>
                  <a:pt x="3657" y="382270"/>
                </a:lnTo>
                <a:lnTo>
                  <a:pt x="4699" y="381000"/>
                </a:lnTo>
                <a:lnTo>
                  <a:pt x="7975" y="383540"/>
                </a:lnTo>
                <a:lnTo>
                  <a:pt x="6299" y="387350"/>
                </a:lnTo>
                <a:lnTo>
                  <a:pt x="4940" y="387350"/>
                </a:lnTo>
                <a:lnTo>
                  <a:pt x="5118" y="386080"/>
                </a:lnTo>
                <a:lnTo>
                  <a:pt x="2336" y="386080"/>
                </a:lnTo>
                <a:lnTo>
                  <a:pt x="2336" y="387350"/>
                </a:lnTo>
                <a:lnTo>
                  <a:pt x="1371" y="387350"/>
                </a:lnTo>
                <a:lnTo>
                  <a:pt x="1371" y="392430"/>
                </a:lnTo>
                <a:lnTo>
                  <a:pt x="2374" y="392430"/>
                </a:lnTo>
                <a:lnTo>
                  <a:pt x="2895" y="411480"/>
                </a:lnTo>
                <a:lnTo>
                  <a:pt x="3149" y="419100"/>
                </a:lnTo>
                <a:lnTo>
                  <a:pt x="3657" y="429260"/>
                </a:lnTo>
                <a:lnTo>
                  <a:pt x="4165" y="419100"/>
                </a:lnTo>
                <a:lnTo>
                  <a:pt x="4419" y="411480"/>
                </a:lnTo>
                <a:lnTo>
                  <a:pt x="4953" y="392430"/>
                </a:lnTo>
                <a:lnTo>
                  <a:pt x="9093" y="389890"/>
                </a:lnTo>
                <a:lnTo>
                  <a:pt x="9118" y="396240"/>
                </a:lnTo>
                <a:lnTo>
                  <a:pt x="12242" y="393700"/>
                </a:lnTo>
                <a:lnTo>
                  <a:pt x="12166" y="420370"/>
                </a:lnTo>
                <a:lnTo>
                  <a:pt x="5575" y="462280"/>
                </a:lnTo>
                <a:lnTo>
                  <a:pt x="3657" y="464820"/>
                </a:lnTo>
                <a:lnTo>
                  <a:pt x="2895" y="464820"/>
                </a:lnTo>
                <a:lnTo>
                  <a:pt x="2120" y="463550"/>
                </a:lnTo>
                <a:lnTo>
                  <a:pt x="1371" y="461010"/>
                </a:lnTo>
                <a:lnTo>
                  <a:pt x="1371" y="472440"/>
                </a:lnTo>
                <a:lnTo>
                  <a:pt x="1765" y="472440"/>
                </a:lnTo>
                <a:lnTo>
                  <a:pt x="2171" y="473710"/>
                </a:lnTo>
                <a:lnTo>
                  <a:pt x="2590" y="473710"/>
                </a:lnTo>
                <a:lnTo>
                  <a:pt x="3124" y="476250"/>
                </a:lnTo>
                <a:lnTo>
                  <a:pt x="3467" y="480060"/>
                </a:lnTo>
                <a:lnTo>
                  <a:pt x="3657" y="482600"/>
                </a:lnTo>
                <a:lnTo>
                  <a:pt x="4203" y="476250"/>
                </a:lnTo>
                <a:lnTo>
                  <a:pt x="4724" y="473710"/>
                </a:lnTo>
                <a:lnTo>
                  <a:pt x="7556" y="468630"/>
                </a:lnTo>
                <a:lnTo>
                  <a:pt x="9055" y="464820"/>
                </a:lnTo>
                <a:lnTo>
                  <a:pt x="10058" y="462280"/>
                </a:lnTo>
                <a:lnTo>
                  <a:pt x="12141" y="454660"/>
                </a:lnTo>
                <a:lnTo>
                  <a:pt x="13690" y="448310"/>
                </a:lnTo>
                <a:lnTo>
                  <a:pt x="15049" y="476250"/>
                </a:lnTo>
                <a:lnTo>
                  <a:pt x="15265" y="509270"/>
                </a:lnTo>
                <a:lnTo>
                  <a:pt x="12192" y="541020"/>
                </a:lnTo>
                <a:lnTo>
                  <a:pt x="3657" y="571500"/>
                </a:lnTo>
                <a:lnTo>
                  <a:pt x="2844" y="570230"/>
                </a:lnTo>
                <a:lnTo>
                  <a:pt x="2082" y="567690"/>
                </a:lnTo>
                <a:lnTo>
                  <a:pt x="1371" y="566420"/>
                </a:lnTo>
                <a:lnTo>
                  <a:pt x="1371" y="572770"/>
                </a:lnTo>
                <a:lnTo>
                  <a:pt x="2857" y="575310"/>
                </a:lnTo>
                <a:lnTo>
                  <a:pt x="3657" y="576580"/>
                </a:lnTo>
                <a:lnTo>
                  <a:pt x="6083" y="571500"/>
                </a:lnTo>
                <a:lnTo>
                  <a:pt x="9715" y="563880"/>
                </a:lnTo>
                <a:lnTo>
                  <a:pt x="14198" y="547370"/>
                </a:lnTo>
                <a:lnTo>
                  <a:pt x="17043" y="530860"/>
                </a:lnTo>
                <a:lnTo>
                  <a:pt x="18186" y="516890"/>
                </a:lnTo>
                <a:lnTo>
                  <a:pt x="19964" y="521970"/>
                </a:lnTo>
                <a:lnTo>
                  <a:pt x="24206" y="532130"/>
                </a:lnTo>
                <a:lnTo>
                  <a:pt x="28511" y="537210"/>
                </a:lnTo>
                <a:lnTo>
                  <a:pt x="30327" y="528320"/>
                </a:lnTo>
                <a:lnTo>
                  <a:pt x="30581" y="527050"/>
                </a:lnTo>
                <a:lnTo>
                  <a:pt x="32308" y="516890"/>
                </a:lnTo>
                <a:lnTo>
                  <a:pt x="33401" y="505460"/>
                </a:lnTo>
                <a:lnTo>
                  <a:pt x="33578" y="496570"/>
                </a:lnTo>
                <a:lnTo>
                  <a:pt x="37566" y="502920"/>
                </a:lnTo>
                <a:lnTo>
                  <a:pt x="42151" y="509270"/>
                </a:lnTo>
                <a:lnTo>
                  <a:pt x="47713" y="515620"/>
                </a:lnTo>
                <a:lnTo>
                  <a:pt x="54686" y="519430"/>
                </a:lnTo>
                <a:lnTo>
                  <a:pt x="55702" y="511810"/>
                </a:lnTo>
                <a:lnTo>
                  <a:pt x="55994" y="505460"/>
                </a:lnTo>
                <a:lnTo>
                  <a:pt x="55943" y="492760"/>
                </a:lnTo>
                <a:lnTo>
                  <a:pt x="55181" y="483870"/>
                </a:lnTo>
                <a:lnTo>
                  <a:pt x="58013" y="490220"/>
                </a:lnTo>
                <a:lnTo>
                  <a:pt x="62496" y="496570"/>
                </a:lnTo>
                <a:lnTo>
                  <a:pt x="69837" y="501650"/>
                </a:lnTo>
                <a:lnTo>
                  <a:pt x="70434" y="494030"/>
                </a:lnTo>
                <a:lnTo>
                  <a:pt x="70739" y="490220"/>
                </a:lnTo>
                <a:lnTo>
                  <a:pt x="70993" y="482600"/>
                </a:lnTo>
                <a:lnTo>
                  <a:pt x="70891" y="472440"/>
                </a:lnTo>
                <a:lnTo>
                  <a:pt x="70827" y="469900"/>
                </a:lnTo>
                <a:lnTo>
                  <a:pt x="69938" y="459740"/>
                </a:lnTo>
                <a:lnTo>
                  <a:pt x="73329" y="464820"/>
                </a:lnTo>
                <a:lnTo>
                  <a:pt x="79336" y="471170"/>
                </a:lnTo>
                <a:lnTo>
                  <a:pt x="87160" y="474980"/>
                </a:lnTo>
                <a:lnTo>
                  <a:pt x="86398" y="468630"/>
                </a:lnTo>
                <a:lnTo>
                  <a:pt x="85775" y="463550"/>
                </a:lnTo>
                <a:lnTo>
                  <a:pt x="84112" y="452120"/>
                </a:lnTo>
                <a:lnTo>
                  <a:pt x="83756" y="450227"/>
                </a:lnTo>
                <a:lnTo>
                  <a:pt x="83756" y="468630"/>
                </a:lnTo>
                <a:lnTo>
                  <a:pt x="79565" y="468630"/>
                </a:lnTo>
                <a:lnTo>
                  <a:pt x="73926" y="462280"/>
                </a:lnTo>
                <a:lnTo>
                  <a:pt x="72250" y="459740"/>
                </a:lnTo>
                <a:lnTo>
                  <a:pt x="69748" y="455930"/>
                </a:lnTo>
                <a:lnTo>
                  <a:pt x="68757" y="450811"/>
                </a:lnTo>
                <a:lnTo>
                  <a:pt x="68757" y="474980"/>
                </a:lnTo>
                <a:lnTo>
                  <a:pt x="67576" y="494030"/>
                </a:lnTo>
                <a:lnTo>
                  <a:pt x="60680" y="487680"/>
                </a:lnTo>
                <a:lnTo>
                  <a:pt x="57696" y="483870"/>
                </a:lnTo>
                <a:lnTo>
                  <a:pt x="54076" y="473710"/>
                </a:lnTo>
                <a:lnTo>
                  <a:pt x="53060" y="464832"/>
                </a:lnTo>
                <a:lnTo>
                  <a:pt x="53060" y="494030"/>
                </a:lnTo>
                <a:lnTo>
                  <a:pt x="52412" y="511810"/>
                </a:lnTo>
                <a:lnTo>
                  <a:pt x="46024" y="508000"/>
                </a:lnTo>
                <a:lnTo>
                  <a:pt x="41135" y="501650"/>
                </a:lnTo>
                <a:lnTo>
                  <a:pt x="38481" y="496570"/>
                </a:lnTo>
                <a:lnTo>
                  <a:pt x="37160" y="494030"/>
                </a:lnTo>
                <a:lnTo>
                  <a:pt x="33540" y="486410"/>
                </a:lnTo>
                <a:lnTo>
                  <a:pt x="33655" y="477520"/>
                </a:lnTo>
                <a:lnTo>
                  <a:pt x="33528" y="473710"/>
                </a:lnTo>
                <a:lnTo>
                  <a:pt x="33197" y="467360"/>
                </a:lnTo>
                <a:lnTo>
                  <a:pt x="31940" y="452120"/>
                </a:lnTo>
                <a:lnTo>
                  <a:pt x="31737" y="449580"/>
                </a:lnTo>
                <a:lnTo>
                  <a:pt x="32296" y="447040"/>
                </a:lnTo>
                <a:lnTo>
                  <a:pt x="33705" y="440690"/>
                </a:lnTo>
                <a:lnTo>
                  <a:pt x="33350" y="433070"/>
                </a:lnTo>
                <a:lnTo>
                  <a:pt x="32296" y="425450"/>
                </a:lnTo>
                <a:lnTo>
                  <a:pt x="33655" y="429260"/>
                </a:lnTo>
                <a:lnTo>
                  <a:pt x="35814" y="431800"/>
                </a:lnTo>
                <a:lnTo>
                  <a:pt x="38455" y="434340"/>
                </a:lnTo>
                <a:lnTo>
                  <a:pt x="39293" y="448310"/>
                </a:lnTo>
                <a:lnTo>
                  <a:pt x="40449" y="462280"/>
                </a:lnTo>
                <a:lnTo>
                  <a:pt x="42049" y="476250"/>
                </a:lnTo>
                <a:lnTo>
                  <a:pt x="44234" y="488950"/>
                </a:lnTo>
                <a:lnTo>
                  <a:pt x="43510" y="476250"/>
                </a:lnTo>
                <a:lnTo>
                  <a:pt x="42887" y="462280"/>
                </a:lnTo>
                <a:lnTo>
                  <a:pt x="42100" y="449580"/>
                </a:lnTo>
                <a:lnTo>
                  <a:pt x="40906" y="436880"/>
                </a:lnTo>
                <a:lnTo>
                  <a:pt x="44450" y="436880"/>
                </a:lnTo>
                <a:lnTo>
                  <a:pt x="53035" y="490220"/>
                </a:lnTo>
                <a:lnTo>
                  <a:pt x="53060" y="494030"/>
                </a:lnTo>
                <a:lnTo>
                  <a:pt x="53060" y="464832"/>
                </a:lnTo>
                <a:lnTo>
                  <a:pt x="52768" y="462280"/>
                </a:lnTo>
                <a:lnTo>
                  <a:pt x="50774" y="450850"/>
                </a:lnTo>
                <a:lnTo>
                  <a:pt x="48641" y="438150"/>
                </a:lnTo>
                <a:lnTo>
                  <a:pt x="47980" y="434340"/>
                </a:lnTo>
                <a:lnTo>
                  <a:pt x="47536" y="431800"/>
                </a:lnTo>
                <a:lnTo>
                  <a:pt x="46875" y="427990"/>
                </a:lnTo>
                <a:lnTo>
                  <a:pt x="47434" y="422910"/>
                </a:lnTo>
                <a:lnTo>
                  <a:pt x="46596" y="416560"/>
                </a:lnTo>
                <a:lnTo>
                  <a:pt x="45148" y="413092"/>
                </a:lnTo>
                <a:lnTo>
                  <a:pt x="45148" y="425450"/>
                </a:lnTo>
                <a:lnTo>
                  <a:pt x="44183" y="429260"/>
                </a:lnTo>
                <a:lnTo>
                  <a:pt x="30924" y="416864"/>
                </a:lnTo>
                <a:lnTo>
                  <a:pt x="30924" y="491490"/>
                </a:lnTo>
                <a:lnTo>
                  <a:pt x="29857" y="511810"/>
                </a:lnTo>
                <a:lnTo>
                  <a:pt x="27025" y="528320"/>
                </a:lnTo>
                <a:lnTo>
                  <a:pt x="22910" y="521970"/>
                </a:lnTo>
                <a:lnTo>
                  <a:pt x="20802" y="519430"/>
                </a:lnTo>
                <a:lnTo>
                  <a:pt x="20116" y="516890"/>
                </a:lnTo>
                <a:lnTo>
                  <a:pt x="18757" y="511810"/>
                </a:lnTo>
                <a:lnTo>
                  <a:pt x="18313" y="492760"/>
                </a:lnTo>
                <a:lnTo>
                  <a:pt x="17703" y="473710"/>
                </a:lnTo>
                <a:lnTo>
                  <a:pt x="16840" y="452120"/>
                </a:lnTo>
                <a:lnTo>
                  <a:pt x="16662" y="448310"/>
                </a:lnTo>
                <a:lnTo>
                  <a:pt x="16065" y="435610"/>
                </a:lnTo>
                <a:lnTo>
                  <a:pt x="17043" y="440690"/>
                </a:lnTo>
                <a:lnTo>
                  <a:pt x="21653" y="449580"/>
                </a:lnTo>
                <a:lnTo>
                  <a:pt x="23482" y="450850"/>
                </a:lnTo>
                <a:lnTo>
                  <a:pt x="24003" y="461010"/>
                </a:lnTo>
                <a:lnTo>
                  <a:pt x="24117" y="492760"/>
                </a:lnTo>
                <a:lnTo>
                  <a:pt x="24930" y="505460"/>
                </a:lnTo>
                <a:lnTo>
                  <a:pt x="25463" y="491490"/>
                </a:lnTo>
                <a:lnTo>
                  <a:pt x="25768" y="480060"/>
                </a:lnTo>
                <a:lnTo>
                  <a:pt x="25666" y="455930"/>
                </a:lnTo>
                <a:lnTo>
                  <a:pt x="25577" y="452120"/>
                </a:lnTo>
                <a:lnTo>
                  <a:pt x="26695" y="453390"/>
                </a:lnTo>
                <a:lnTo>
                  <a:pt x="27952" y="452120"/>
                </a:lnTo>
                <a:lnTo>
                  <a:pt x="29133" y="452120"/>
                </a:lnTo>
                <a:lnTo>
                  <a:pt x="30657" y="469900"/>
                </a:lnTo>
                <a:lnTo>
                  <a:pt x="30822" y="480060"/>
                </a:lnTo>
                <a:lnTo>
                  <a:pt x="30924" y="491490"/>
                </a:lnTo>
                <a:lnTo>
                  <a:pt x="30924" y="416864"/>
                </a:lnTo>
                <a:lnTo>
                  <a:pt x="30810" y="416560"/>
                </a:lnTo>
                <a:lnTo>
                  <a:pt x="29857" y="412597"/>
                </a:lnTo>
                <a:lnTo>
                  <a:pt x="29857" y="440690"/>
                </a:lnTo>
                <a:lnTo>
                  <a:pt x="27101" y="447040"/>
                </a:lnTo>
                <a:lnTo>
                  <a:pt x="22631" y="444500"/>
                </a:lnTo>
                <a:lnTo>
                  <a:pt x="19304" y="435610"/>
                </a:lnTo>
                <a:lnTo>
                  <a:pt x="17399" y="430530"/>
                </a:lnTo>
                <a:lnTo>
                  <a:pt x="15163" y="419100"/>
                </a:lnTo>
                <a:lnTo>
                  <a:pt x="14312" y="408940"/>
                </a:lnTo>
                <a:lnTo>
                  <a:pt x="14414" y="403860"/>
                </a:lnTo>
                <a:lnTo>
                  <a:pt x="14757" y="397510"/>
                </a:lnTo>
                <a:lnTo>
                  <a:pt x="15735" y="393700"/>
                </a:lnTo>
                <a:lnTo>
                  <a:pt x="16395" y="391160"/>
                </a:lnTo>
                <a:lnTo>
                  <a:pt x="17043" y="388620"/>
                </a:lnTo>
                <a:lnTo>
                  <a:pt x="17627" y="398780"/>
                </a:lnTo>
                <a:lnTo>
                  <a:pt x="18605" y="408940"/>
                </a:lnTo>
                <a:lnTo>
                  <a:pt x="20193" y="417830"/>
                </a:lnTo>
                <a:lnTo>
                  <a:pt x="22644" y="425450"/>
                </a:lnTo>
                <a:lnTo>
                  <a:pt x="22288" y="415290"/>
                </a:lnTo>
                <a:lnTo>
                  <a:pt x="21323" y="406400"/>
                </a:lnTo>
                <a:lnTo>
                  <a:pt x="20104" y="397510"/>
                </a:lnTo>
                <a:lnTo>
                  <a:pt x="19113" y="388620"/>
                </a:lnTo>
                <a:lnTo>
                  <a:pt x="18973" y="387350"/>
                </a:lnTo>
                <a:lnTo>
                  <a:pt x="20167" y="384810"/>
                </a:lnTo>
                <a:lnTo>
                  <a:pt x="21005" y="382270"/>
                </a:lnTo>
                <a:lnTo>
                  <a:pt x="22910" y="382270"/>
                </a:lnTo>
                <a:lnTo>
                  <a:pt x="23812" y="393700"/>
                </a:lnTo>
                <a:lnTo>
                  <a:pt x="25895" y="405130"/>
                </a:lnTo>
                <a:lnTo>
                  <a:pt x="28232" y="416560"/>
                </a:lnTo>
                <a:lnTo>
                  <a:pt x="29756" y="426720"/>
                </a:lnTo>
                <a:lnTo>
                  <a:pt x="29857" y="440690"/>
                </a:lnTo>
                <a:lnTo>
                  <a:pt x="29857" y="412597"/>
                </a:lnTo>
                <a:lnTo>
                  <a:pt x="28676" y="407670"/>
                </a:lnTo>
                <a:lnTo>
                  <a:pt x="27228" y="396240"/>
                </a:lnTo>
                <a:lnTo>
                  <a:pt x="26250" y="386080"/>
                </a:lnTo>
                <a:lnTo>
                  <a:pt x="25514" y="377190"/>
                </a:lnTo>
                <a:lnTo>
                  <a:pt x="24282" y="375920"/>
                </a:lnTo>
                <a:lnTo>
                  <a:pt x="23710" y="373380"/>
                </a:lnTo>
                <a:lnTo>
                  <a:pt x="24752" y="370840"/>
                </a:lnTo>
                <a:lnTo>
                  <a:pt x="27660" y="370840"/>
                </a:lnTo>
                <a:lnTo>
                  <a:pt x="27635" y="375920"/>
                </a:lnTo>
                <a:lnTo>
                  <a:pt x="28041" y="378460"/>
                </a:lnTo>
                <a:lnTo>
                  <a:pt x="29006" y="386080"/>
                </a:lnTo>
                <a:lnTo>
                  <a:pt x="30022" y="393700"/>
                </a:lnTo>
                <a:lnTo>
                  <a:pt x="31445" y="400050"/>
                </a:lnTo>
                <a:lnTo>
                  <a:pt x="33667" y="403860"/>
                </a:lnTo>
                <a:lnTo>
                  <a:pt x="32753" y="393700"/>
                </a:lnTo>
                <a:lnTo>
                  <a:pt x="30835" y="383540"/>
                </a:lnTo>
                <a:lnTo>
                  <a:pt x="30276" y="373380"/>
                </a:lnTo>
                <a:lnTo>
                  <a:pt x="31534" y="370840"/>
                </a:lnTo>
                <a:lnTo>
                  <a:pt x="32804" y="368300"/>
                </a:lnTo>
                <a:lnTo>
                  <a:pt x="33439" y="367030"/>
                </a:lnTo>
                <a:lnTo>
                  <a:pt x="35394" y="377190"/>
                </a:lnTo>
                <a:lnTo>
                  <a:pt x="37680" y="388620"/>
                </a:lnTo>
                <a:lnTo>
                  <a:pt x="42799" y="416560"/>
                </a:lnTo>
                <a:lnTo>
                  <a:pt x="45148" y="425450"/>
                </a:lnTo>
                <a:lnTo>
                  <a:pt x="45148" y="413092"/>
                </a:lnTo>
                <a:lnTo>
                  <a:pt x="45008" y="412750"/>
                </a:lnTo>
                <a:lnTo>
                  <a:pt x="46507" y="415290"/>
                </a:lnTo>
                <a:lnTo>
                  <a:pt x="50520" y="419100"/>
                </a:lnTo>
                <a:lnTo>
                  <a:pt x="51968" y="420370"/>
                </a:lnTo>
                <a:lnTo>
                  <a:pt x="53327" y="433070"/>
                </a:lnTo>
                <a:lnTo>
                  <a:pt x="54978" y="444500"/>
                </a:lnTo>
                <a:lnTo>
                  <a:pt x="57162" y="455930"/>
                </a:lnTo>
                <a:lnTo>
                  <a:pt x="60147" y="467360"/>
                </a:lnTo>
                <a:lnTo>
                  <a:pt x="58864" y="454660"/>
                </a:lnTo>
                <a:lnTo>
                  <a:pt x="57378" y="443230"/>
                </a:lnTo>
                <a:lnTo>
                  <a:pt x="55867" y="433070"/>
                </a:lnTo>
                <a:lnTo>
                  <a:pt x="54508" y="420370"/>
                </a:lnTo>
                <a:lnTo>
                  <a:pt x="57315" y="420370"/>
                </a:lnTo>
                <a:lnTo>
                  <a:pt x="57772" y="419100"/>
                </a:lnTo>
                <a:lnTo>
                  <a:pt x="62661" y="435610"/>
                </a:lnTo>
                <a:lnTo>
                  <a:pt x="66776" y="453390"/>
                </a:lnTo>
                <a:lnTo>
                  <a:pt x="68707" y="472440"/>
                </a:lnTo>
                <a:lnTo>
                  <a:pt x="68757" y="474980"/>
                </a:lnTo>
                <a:lnTo>
                  <a:pt x="68757" y="450811"/>
                </a:lnTo>
                <a:lnTo>
                  <a:pt x="67538" y="444500"/>
                </a:lnTo>
                <a:lnTo>
                  <a:pt x="64668" y="434340"/>
                </a:lnTo>
                <a:lnTo>
                  <a:pt x="61696" y="422910"/>
                </a:lnTo>
                <a:lnTo>
                  <a:pt x="60731" y="419100"/>
                </a:lnTo>
                <a:lnTo>
                  <a:pt x="60096" y="416560"/>
                </a:lnTo>
                <a:lnTo>
                  <a:pt x="59131" y="412750"/>
                </a:lnTo>
                <a:lnTo>
                  <a:pt x="63677" y="422910"/>
                </a:lnTo>
                <a:lnTo>
                  <a:pt x="68008" y="433070"/>
                </a:lnTo>
                <a:lnTo>
                  <a:pt x="72517" y="443230"/>
                </a:lnTo>
                <a:lnTo>
                  <a:pt x="77635" y="452120"/>
                </a:lnTo>
                <a:lnTo>
                  <a:pt x="72859" y="439420"/>
                </a:lnTo>
                <a:lnTo>
                  <a:pt x="67970" y="426720"/>
                </a:lnTo>
                <a:lnTo>
                  <a:pt x="63207" y="414020"/>
                </a:lnTo>
                <a:lnTo>
                  <a:pt x="62776" y="412750"/>
                </a:lnTo>
                <a:lnTo>
                  <a:pt x="58813" y="401320"/>
                </a:lnTo>
                <a:lnTo>
                  <a:pt x="69799" y="414020"/>
                </a:lnTo>
                <a:lnTo>
                  <a:pt x="77330" y="430530"/>
                </a:lnTo>
                <a:lnTo>
                  <a:pt x="81838" y="449580"/>
                </a:lnTo>
                <a:lnTo>
                  <a:pt x="83756" y="468630"/>
                </a:lnTo>
                <a:lnTo>
                  <a:pt x="83756" y="450227"/>
                </a:lnTo>
                <a:lnTo>
                  <a:pt x="82207" y="441960"/>
                </a:lnTo>
                <a:lnTo>
                  <a:pt x="80111" y="433070"/>
                </a:lnTo>
                <a:lnTo>
                  <a:pt x="84226" y="438150"/>
                </a:lnTo>
                <a:lnTo>
                  <a:pt x="89484" y="444500"/>
                </a:lnTo>
                <a:lnTo>
                  <a:pt x="94526" y="448310"/>
                </a:lnTo>
                <a:lnTo>
                  <a:pt x="95516" y="443230"/>
                </a:lnTo>
                <a:lnTo>
                  <a:pt x="96253" y="439420"/>
                </a:lnTo>
                <a:lnTo>
                  <a:pt x="95465" y="429260"/>
                </a:lnTo>
                <a:lnTo>
                  <a:pt x="93129" y="419100"/>
                </a:lnTo>
                <a:lnTo>
                  <a:pt x="93027" y="418833"/>
                </a:lnTo>
                <a:lnTo>
                  <a:pt x="93027" y="443230"/>
                </a:lnTo>
                <a:lnTo>
                  <a:pt x="87401" y="438150"/>
                </a:lnTo>
                <a:lnTo>
                  <a:pt x="82207" y="433070"/>
                </a:lnTo>
                <a:lnTo>
                  <a:pt x="78714" y="426720"/>
                </a:lnTo>
                <a:lnTo>
                  <a:pt x="76073" y="420370"/>
                </a:lnTo>
                <a:lnTo>
                  <a:pt x="72199" y="412750"/>
                </a:lnTo>
                <a:lnTo>
                  <a:pt x="67919" y="406400"/>
                </a:lnTo>
                <a:lnTo>
                  <a:pt x="64033" y="401320"/>
                </a:lnTo>
                <a:lnTo>
                  <a:pt x="66408" y="401320"/>
                </a:lnTo>
                <a:lnTo>
                  <a:pt x="67970" y="400050"/>
                </a:lnTo>
                <a:lnTo>
                  <a:pt x="68491" y="397510"/>
                </a:lnTo>
                <a:lnTo>
                  <a:pt x="68757" y="396240"/>
                </a:lnTo>
                <a:lnTo>
                  <a:pt x="72517" y="403860"/>
                </a:lnTo>
                <a:lnTo>
                  <a:pt x="77139" y="411480"/>
                </a:lnTo>
                <a:lnTo>
                  <a:pt x="82029" y="417830"/>
                </a:lnTo>
                <a:lnTo>
                  <a:pt x="86601" y="424180"/>
                </a:lnTo>
                <a:lnTo>
                  <a:pt x="82296" y="415290"/>
                </a:lnTo>
                <a:lnTo>
                  <a:pt x="77800" y="407670"/>
                </a:lnTo>
                <a:lnTo>
                  <a:pt x="73393" y="400050"/>
                </a:lnTo>
                <a:lnTo>
                  <a:pt x="71653" y="396240"/>
                </a:lnTo>
                <a:lnTo>
                  <a:pt x="69342" y="391160"/>
                </a:lnTo>
                <a:lnTo>
                  <a:pt x="70218" y="383540"/>
                </a:lnTo>
                <a:lnTo>
                  <a:pt x="66700" y="380796"/>
                </a:lnTo>
                <a:lnTo>
                  <a:pt x="66700" y="391160"/>
                </a:lnTo>
                <a:lnTo>
                  <a:pt x="64782" y="397510"/>
                </a:lnTo>
                <a:lnTo>
                  <a:pt x="61772" y="397510"/>
                </a:lnTo>
                <a:lnTo>
                  <a:pt x="58470" y="394970"/>
                </a:lnTo>
                <a:lnTo>
                  <a:pt x="56934" y="393560"/>
                </a:lnTo>
                <a:lnTo>
                  <a:pt x="56934" y="407670"/>
                </a:lnTo>
                <a:lnTo>
                  <a:pt x="55575" y="416560"/>
                </a:lnTo>
                <a:lnTo>
                  <a:pt x="51777" y="415290"/>
                </a:lnTo>
                <a:lnTo>
                  <a:pt x="49999" y="412750"/>
                </a:lnTo>
                <a:lnTo>
                  <a:pt x="47358" y="408940"/>
                </a:lnTo>
                <a:lnTo>
                  <a:pt x="44170" y="403860"/>
                </a:lnTo>
                <a:lnTo>
                  <a:pt x="43014" y="397510"/>
                </a:lnTo>
                <a:lnTo>
                  <a:pt x="41783" y="391160"/>
                </a:lnTo>
                <a:lnTo>
                  <a:pt x="40462" y="383540"/>
                </a:lnTo>
                <a:lnTo>
                  <a:pt x="39039" y="377190"/>
                </a:lnTo>
                <a:lnTo>
                  <a:pt x="38074" y="373380"/>
                </a:lnTo>
                <a:lnTo>
                  <a:pt x="35102" y="368300"/>
                </a:lnTo>
                <a:lnTo>
                  <a:pt x="35623" y="367030"/>
                </a:lnTo>
                <a:lnTo>
                  <a:pt x="36652" y="364490"/>
                </a:lnTo>
                <a:lnTo>
                  <a:pt x="39687" y="373380"/>
                </a:lnTo>
                <a:lnTo>
                  <a:pt x="42837" y="383540"/>
                </a:lnTo>
                <a:lnTo>
                  <a:pt x="46393" y="392430"/>
                </a:lnTo>
                <a:lnTo>
                  <a:pt x="50647" y="400050"/>
                </a:lnTo>
                <a:lnTo>
                  <a:pt x="47688" y="389890"/>
                </a:lnTo>
                <a:lnTo>
                  <a:pt x="44107" y="379730"/>
                </a:lnTo>
                <a:lnTo>
                  <a:pt x="40957" y="370840"/>
                </a:lnTo>
                <a:lnTo>
                  <a:pt x="40005" y="364490"/>
                </a:lnTo>
                <a:lnTo>
                  <a:pt x="39636" y="361950"/>
                </a:lnTo>
                <a:lnTo>
                  <a:pt x="39255" y="359410"/>
                </a:lnTo>
                <a:lnTo>
                  <a:pt x="41389" y="365760"/>
                </a:lnTo>
                <a:lnTo>
                  <a:pt x="46418" y="373380"/>
                </a:lnTo>
                <a:lnTo>
                  <a:pt x="49530" y="382270"/>
                </a:lnTo>
                <a:lnTo>
                  <a:pt x="51828" y="388620"/>
                </a:lnTo>
                <a:lnTo>
                  <a:pt x="54190" y="396240"/>
                </a:lnTo>
                <a:lnTo>
                  <a:pt x="56070" y="402590"/>
                </a:lnTo>
                <a:lnTo>
                  <a:pt x="56934" y="407670"/>
                </a:lnTo>
                <a:lnTo>
                  <a:pt x="56934" y="393560"/>
                </a:lnTo>
                <a:lnTo>
                  <a:pt x="55714" y="392430"/>
                </a:lnTo>
                <a:lnTo>
                  <a:pt x="53746" y="384810"/>
                </a:lnTo>
                <a:lnTo>
                  <a:pt x="50673" y="377190"/>
                </a:lnTo>
                <a:lnTo>
                  <a:pt x="47129" y="370840"/>
                </a:lnTo>
                <a:lnTo>
                  <a:pt x="43764" y="363220"/>
                </a:lnTo>
                <a:lnTo>
                  <a:pt x="42125" y="360629"/>
                </a:lnTo>
                <a:lnTo>
                  <a:pt x="41402" y="359410"/>
                </a:lnTo>
                <a:lnTo>
                  <a:pt x="39128" y="355600"/>
                </a:lnTo>
                <a:lnTo>
                  <a:pt x="40462" y="350520"/>
                </a:lnTo>
                <a:lnTo>
                  <a:pt x="45085" y="359410"/>
                </a:lnTo>
                <a:lnTo>
                  <a:pt x="55016" y="373380"/>
                </a:lnTo>
                <a:lnTo>
                  <a:pt x="59651" y="382270"/>
                </a:lnTo>
                <a:lnTo>
                  <a:pt x="55880" y="372110"/>
                </a:lnTo>
                <a:lnTo>
                  <a:pt x="51485" y="364490"/>
                </a:lnTo>
                <a:lnTo>
                  <a:pt x="46659" y="355600"/>
                </a:lnTo>
                <a:lnTo>
                  <a:pt x="43294" y="350520"/>
                </a:lnTo>
                <a:lnTo>
                  <a:pt x="41617" y="347980"/>
                </a:lnTo>
                <a:lnTo>
                  <a:pt x="42722" y="347980"/>
                </a:lnTo>
                <a:lnTo>
                  <a:pt x="43764" y="349250"/>
                </a:lnTo>
                <a:lnTo>
                  <a:pt x="44691" y="347980"/>
                </a:lnTo>
                <a:lnTo>
                  <a:pt x="41795" y="345440"/>
                </a:lnTo>
                <a:lnTo>
                  <a:pt x="40436" y="342900"/>
                </a:lnTo>
                <a:lnTo>
                  <a:pt x="39763" y="341630"/>
                </a:lnTo>
                <a:lnTo>
                  <a:pt x="38658" y="339090"/>
                </a:lnTo>
                <a:lnTo>
                  <a:pt x="38176" y="337997"/>
                </a:lnTo>
                <a:lnTo>
                  <a:pt x="38176" y="355600"/>
                </a:lnTo>
                <a:lnTo>
                  <a:pt x="35166" y="361950"/>
                </a:lnTo>
                <a:lnTo>
                  <a:pt x="33185" y="360680"/>
                </a:lnTo>
                <a:lnTo>
                  <a:pt x="33388" y="356870"/>
                </a:lnTo>
                <a:lnTo>
                  <a:pt x="32829" y="353060"/>
                </a:lnTo>
                <a:lnTo>
                  <a:pt x="35191" y="351790"/>
                </a:lnTo>
                <a:lnTo>
                  <a:pt x="35204" y="350520"/>
                </a:lnTo>
                <a:lnTo>
                  <a:pt x="35229" y="346710"/>
                </a:lnTo>
                <a:lnTo>
                  <a:pt x="36791" y="342900"/>
                </a:lnTo>
                <a:lnTo>
                  <a:pt x="36601" y="346710"/>
                </a:lnTo>
                <a:lnTo>
                  <a:pt x="38176" y="355600"/>
                </a:lnTo>
                <a:lnTo>
                  <a:pt x="38176" y="337997"/>
                </a:lnTo>
                <a:lnTo>
                  <a:pt x="38100" y="337820"/>
                </a:lnTo>
                <a:lnTo>
                  <a:pt x="46151" y="346710"/>
                </a:lnTo>
                <a:lnTo>
                  <a:pt x="55943" y="361950"/>
                </a:lnTo>
                <a:lnTo>
                  <a:pt x="63969" y="378460"/>
                </a:lnTo>
                <a:lnTo>
                  <a:pt x="66700" y="391160"/>
                </a:lnTo>
                <a:lnTo>
                  <a:pt x="66700" y="380796"/>
                </a:lnTo>
                <a:lnTo>
                  <a:pt x="65354" y="379730"/>
                </a:lnTo>
                <a:lnTo>
                  <a:pt x="65087" y="374650"/>
                </a:lnTo>
                <a:lnTo>
                  <a:pt x="73914" y="386080"/>
                </a:lnTo>
                <a:lnTo>
                  <a:pt x="84239" y="405130"/>
                </a:lnTo>
                <a:lnTo>
                  <a:pt x="91973" y="425450"/>
                </a:lnTo>
                <a:lnTo>
                  <a:pt x="93027" y="443230"/>
                </a:lnTo>
                <a:lnTo>
                  <a:pt x="93027" y="418833"/>
                </a:lnTo>
                <a:lnTo>
                  <a:pt x="90233" y="411480"/>
                </a:lnTo>
                <a:lnTo>
                  <a:pt x="83947" y="398780"/>
                </a:lnTo>
                <a:lnTo>
                  <a:pt x="76746" y="384810"/>
                </a:lnTo>
                <a:lnTo>
                  <a:pt x="69811" y="374650"/>
                </a:lnTo>
                <a:lnTo>
                  <a:pt x="68948" y="373380"/>
                </a:lnTo>
                <a:lnTo>
                  <a:pt x="60845" y="365760"/>
                </a:lnTo>
                <a:lnTo>
                  <a:pt x="56540" y="356870"/>
                </a:lnTo>
                <a:lnTo>
                  <a:pt x="51447" y="349250"/>
                </a:lnTo>
                <a:lnTo>
                  <a:pt x="45758" y="341630"/>
                </a:lnTo>
                <a:lnTo>
                  <a:pt x="42100" y="337820"/>
                </a:lnTo>
                <a:lnTo>
                  <a:pt x="39674" y="335280"/>
                </a:lnTo>
                <a:lnTo>
                  <a:pt x="41732" y="334010"/>
                </a:lnTo>
                <a:lnTo>
                  <a:pt x="42760" y="330200"/>
                </a:lnTo>
                <a:lnTo>
                  <a:pt x="45008" y="328930"/>
                </a:lnTo>
                <a:lnTo>
                  <a:pt x="45377" y="325120"/>
                </a:lnTo>
                <a:lnTo>
                  <a:pt x="46037" y="321310"/>
                </a:lnTo>
                <a:lnTo>
                  <a:pt x="44602" y="318770"/>
                </a:lnTo>
                <a:lnTo>
                  <a:pt x="47459" y="317500"/>
                </a:lnTo>
                <a:lnTo>
                  <a:pt x="51460" y="320040"/>
                </a:lnTo>
                <a:lnTo>
                  <a:pt x="53517" y="321310"/>
                </a:lnTo>
                <a:lnTo>
                  <a:pt x="53340" y="322580"/>
                </a:lnTo>
                <a:lnTo>
                  <a:pt x="49530" y="323850"/>
                </a:lnTo>
                <a:lnTo>
                  <a:pt x="46990" y="322580"/>
                </a:lnTo>
                <a:lnTo>
                  <a:pt x="49034" y="325120"/>
                </a:lnTo>
                <a:lnTo>
                  <a:pt x="52082" y="326390"/>
                </a:lnTo>
                <a:lnTo>
                  <a:pt x="55676" y="326390"/>
                </a:lnTo>
                <a:lnTo>
                  <a:pt x="55156" y="328930"/>
                </a:lnTo>
                <a:lnTo>
                  <a:pt x="54394" y="331470"/>
                </a:lnTo>
                <a:lnTo>
                  <a:pt x="54749" y="335280"/>
                </a:lnTo>
                <a:lnTo>
                  <a:pt x="52336" y="336550"/>
                </a:lnTo>
                <a:lnTo>
                  <a:pt x="46926" y="334010"/>
                </a:lnTo>
                <a:lnTo>
                  <a:pt x="44284" y="332740"/>
                </a:lnTo>
                <a:lnTo>
                  <a:pt x="47129" y="339090"/>
                </a:lnTo>
                <a:lnTo>
                  <a:pt x="57746" y="341630"/>
                </a:lnTo>
                <a:lnTo>
                  <a:pt x="64541" y="342900"/>
                </a:lnTo>
                <a:lnTo>
                  <a:pt x="67475" y="350520"/>
                </a:lnTo>
                <a:lnTo>
                  <a:pt x="72872" y="358140"/>
                </a:lnTo>
                <a:lnTo>
                  <a:pt x="78384" y="363220"/>
                </a:lnTo>
                <a:lnTo>
                  <a:pt x="81838" y="367030"/>
                </a:lnTo>
                <a:lnTo>
                  <a:pt x="83578" y="364490"/>
                </a:lnTo>
                <a:lnTo>
                  <a:pt x="83248" y="363220"/>
                </a:lnTo>
                <a:lnTo>
                  <a:pt x="82257" y="359410"/>
                </a:lnTo>
                <a:lnTo>
                  <a:pt x="82105" y="359105"/>
                </a:lnTo>
                <a:lnTo>
                  <a:pt x="82105" y="363220"/>
                </a:lnTo>
                <a:lnTo>
                  <a:pt x="79679" y="361950"/>
                </a:lnTo>
                <a:lnTo>
                  <a:pt x="74028" y="355600"/>
                </a:lnTo>
                <a:lnTo>
                  <a:pt x="69773" y="349250"/>
                </a:lnTo>
                <a:lnTo>
                  <a:pt x="67017" y="342900"/>
                </a:lnTo>
                <a:lnTo>
                  <a:pt x="69024" y="342900"/>
                </a:lnTo>
                <a:lnTo>
                  <a:pt x="70548" y="341630"/>
                </a:lnTo>
                <a:lnTo>
                  <a:pt x="71767" y="337820"/>
                </a:lnTo>
                <a:lnTo>
                  <a:pt x="73596" y="342900"/>
                </a:lnTo>
                <a:lnTo>
                  <a:pt x="76263" y="347980"/>
                </a:lnTo>
                <a:lnTo>
                  <a:pt x="79082" y="351790"/>
                </a:lnTo>
                <a:lnTo>
                  <a:pt x="79756" y="355600"/>
                </a:lnTo>
                <a:lnTo>
                  <a:pt x="81432" y="361950"/>
                </a:lnTo>
                <a:lnTo>
                  <a:pt x="82105" y="363220"/>
                </a:lnTo>
                <a:lnTo>
                  <a:pt x="82105" y="359105"/>
                </a:lnTo>
                <a:lnTo>
                  <a:pt x="81622" y="358140"/>
                </a:lnTo>
                <a:lnTo>
                  <a:pt x="81153" y="355600"/>
                </a:lnTo>
                <a:lnTo>
                  <a:pt x="82664" y="358140"/>
                </a:lnTo>
                <a:lnTo>
                  <a:pt x="84264" y="359410"/>
                </a:lnTo>
                <a:lnTo>
                  <a:pt x="85928" y="361950"/>
                </a:lnTo>
                <a:lnTo>
                  <a:pt x="89077" y="365760"/>
                </a:lnTo>
                <a:lnTo>
                  <a:pt x="93281" y="363220"/>
                </a:lnTo>
                <a:lnTo>
                  <a:pt x="93167" y="361950"/>
                </a:lnTo>
                <a:lnTo>
                  <a:pt x="92938" y="359410"/>
                </a:lnTo>
                <a:lnTo>
                  <a:pt x="92379" y="355600"/>
                </a:lnTo>
                <a:lnTo>
                  <a:pt x="92138" y="351790"/>
                </a:lnTo>
                <a:lnTo>
                  <a:pt x="92011" y="350520"/>
                </a:lnTo>
                <a:lnTo>
                  <a:pt x="93700" y="353060"/>
                </a:lnTo>
                <a:lnTo>
                  <a:pt x="96608" y="356870"/>
                </a:lnTo>
                <a:lnTo>
                  <a:pt x="100190" y="359410"/>
                </a:lnTo>
                <a:lnTo>
                  <a:pt x="104381" y="364490"/>
                </a:lnTo>
                <a:lnTo>
                  <a:pt x="109880" y="363220"/>
                </a:lnTo>
                <a:lnTo>
                  <a:pt x="109550" y="361950"/>
                </a:lnTo>
                <a:lnTo>
                  <a:pt x="108889" y="359410"/>
                </a:lnTo>
                <a:lnTo>
                  <a:pt x="107429" y="356349"/>
                </a:lnTo>
                <a:lnTo>
                  <a:pt x="107429" y="361950"/>
                </a:lnTo>
                <a:lnTo>
                  <a:pt x="103390" y="360680"/>
                </a:lnTo>
                <a:lnTo>
                  <a:pt x="94767" y="350520"/>
                </a:lnTo>
                <a:lnTo>
                  <a:pt x="93700" y="349250"/>
                </a:lnTo>
                <a:lnTo>
                  <a:pt x="90932" y="345262"/>
                </a:lnTo>
                <a:lnTo>
                  <a:pt x="90932" y="361950"/>
                </a:lnTo>
                <a:lnTo>
                  <a:pt x="74269" y="337820"/>
                </a:lnTo>
                <a:lnTo>
                  <a:pt x="73799" y="336550"/>
                </a:lnTo>
                <a:lnTo>
                  <a:pt x="73545" y="328930"/>
                </a:lnTo>
                <a:lnTo>
                  <a:pt x="73507" y="327660"/>
                </a:lnTo>
                <a:lnTo>
                  <a:pt x="75476" y="335280"/>
                </a:lnTo>
                <a:lnTo>
                  <a:pt x="77939" y="341630"/>
                </a:lnTo>
                <a:lnTo>
                  <a:pt x="82359" y="346710"/>
                </a:lnTo>
                <a:lnTo>
                  <a:pt x="79413" y="340360"/>
                </a:lnTo>
                <a:lnTo>
                  <a:pt x="76060" y="332740"/>
                </a:lnTo>
                <a:lnTo>
                  <a:pt x="74968" y="327660"/>
                </a:lnTo>
                <a:lnTo>
                  <a:pt x="74155" y="323850"/>
                </a:lnTo>
                <a:lnTo>
                  <a:pt x="74345" y="322580"/>
                </a:lnTo>
                <a:lnTo>
                  <a:pt x="75501" y="314960"/>
                </a:lnTo>
                <a:lnTo>
                  <a:pt x="77165" y="323850"/>
                </a:lnTo>
                <a:lnTo>
                  <a:pt x="80276" y="332740"/>
                </a:lnTo>
                <a:lnTo>
                  <a:pt x="84442" y="340360"/>
                </a:lnTo>
                <a:lnTo>
                  <a:pt x="89293" y="346710"/>
                </a:lnTo>
                <a:lnTo>
                  <a:pt x="90081" y="355600"/>
                </a:lnTo>
                <a:lnTo>
                  <a:pt x="90932" y="361950"/>
                </a:lnTo>
                <a:lnTo>
                  <a:pt x="90932" y="345262"/>
                </a:lnTo>
                <a:lnTo>
                  <a:pt x="84010" y="335280"/>
                </a:lnTo>
                <a:lnTo>
                  <a:pt x="77203" y="317500"/>
                </a:lnTo>
                <a:lnTo>
                  <a:pt x="77076" y="314960"/>
                </a:lnTo>
                <a:lnTo>
                  <a:pt x="76479" y="303530"/>
                </a:lnTo>
                <a:lnTo>
                  <a:pt x="76149" y="297180"/>
                </a:lnTo>
                <a:lnTo>
                  <a:pt x="78727" y="308610"/>
                </a:lnTo>
                <a:lnTo>
                  <a:pt x="83019" y="321310"/>
                </a:lnTo>
                <a:lnTo>
                  <a:pt x="88455" y="334010"/>
                </a:lnTo>
                <a:lnTo>
                  <a:pt x="94500" y="342900"/>
                </a:lnTo>
                <a:lnTo>
                  <a:pt x="89839" y="332740"/>
                </a:lnTo>
                <a:lnTo>
                  <a:pt x="84429" y="320040"/>
                </a:lnTo>
                <a:lnTo>
                  <a:pt x="80505" y="304800"/>
                </a:lnTo>
                <a:lnTo>
                  <a:pt x="80378" y="294640"/>
                </a:lnTo>
                <a:lnTo>
                  <a:pt x="81089" y="295948"/>
                </a:lnTo>
                <a:lnTo>
                  <a:pt x="82181" y="297180"/>
                </a:lnTo>
                <a:lnTo>
                  <a:pt x="83807" y="298450"/>
                </a:lnTo>
                <a:lnTo>
                  <a:pt x="87477" y="309880"/>
                </a:lnTo>
                <a:lnTo>
                  <a:pt x="91757" y="321310"/>
                </a:lnTo>
                <a:lnTo>
                  <a:pt x="96799" y="331470"/>
                </a:lnTo>
                <a:lnTo>
                  <a:pt x="102781" y="341630"/>
                </a:lnTo>
                <a:lnTo>
                  <a:pt x="103352" y="347980"/>
                </a:lnTo>
                <a:lnTo>
                  <a:pt x="104724" y="354330"/>
                </a:lnTo>
                <a:lnTo>
                  <a:pt x="107035" y="359410"/>
                </a:lnTo>
                <a:lnTo>
                  <a:pt x="107429" y="361950"/>
                </a:lnTo>
                <a:lnTo>
                  <a:pt x="107429" y="356349"/>
                </a:lnTo>
                <a:lnTo>
                  <a:pt x="107073" y="355600"/>
                </a:lnTo>
                <a:lnTo>
                  <a:pt x="105549" y="350520"/>
                </a:lnTo>
                <a:lnTo>
                  <a:pt x="104736" y="345440"/>
                </a:lnTo>
                <a:lnTo>
                  <a:pt x="108077" y="349250"/>
                </a:lnTo>
                <a:lnTo>
                  <a:pt x="112141" y="354330"/>
                </a:lnTo>
                <a:lnTo>
                  <a:pt x="116789" y="359410"/>
                </a:lnTo>
                <a:lnTo>
                  <a:pt x="121869" y="365760"/>
                </a:lnTo>
                <a:lnTo>
                  <a:pt x="126034" y="369570"/>
                </a:lnTo>
                <a:lnTo>
                  <a:pt x="128727" y="364490"/>
                </a:lnTo>
                <a:lnTo>
                  <a:pt x="126936" y="359702"/>
                </a:lnTo>
                <a:lnTo>
                  <a:pt x="126936" y="364490"/>
                </a:lnTo>
                <a:lnTo>
                  <a:pt x="124371" y="364490"/>
                </a:lnTo>
                <a:lnTo>
                  <a:pt x="111010" y="349250"/>
                </a:lnTo>
                <a:lnTo>
                  <a:pt x="108305" y="345440"/>
                </a:lnTo>
                <a:lnTo>
                  <a:pt x="100177" y="334010"/>
                </a:lnTo>
                <a:lnTo>
                  <a:pt x="91782" y="316230"/>
                </a:lnTo>
                <a:lnTo>
                  <a:pt x="85699" y="298450"/>
                </a:lnTo>
                <a:lnTo>
                  <a:pt x="87934" y="294640"/>
                </a:lnTo>
                <a:lnTo>
                  <a:pt x="88061" y="293370"/>
                </a:lnTo>
                <a:lnTo>
                  <a:pt x="88303" y="290830"/>
                </a:lnTo>
                <a:lnTo>
                  <a:pt x="88214" y="287020"/>
                </a:lnTo>
                <a:lnTo>
                  <a:pt x="88112" y="285750"/>
                </a:lnTo>
                <a:lnTo>
                  <a:pt x="92671" y="300990"/>
                </a:lnTo>
                <a:lnTo>
                  <a:pt x="98259" y="314960"/>
                </a:lnTo>
                <a:lnTo>
                  <a:pt x="104965" y="330200"/>
                </a:lnTo>
                <a:lnTo>
                  <a:pt x="112877" y="342900"/>
                </a:lnTo>
                <a:lnTo>
                  <a:pt x="107188" y="330200"/>
                </a:lnTo>
                <a:lnTo>
                  <a:pt x="101409" y="317500"/>
                </a:lnTo>
                <a:lnTo>
                  <a:pt x="96278" y="303530"/>
                </a:lnTo>
                <a:lnTo>
                  <a:pt x="92519" y="290830"/>
                </a:lnTo>
                <a:lnTo>
                  <a:pt x="93713" y="293370"/>
                </a:lnTo>
                <a:lnTo>
                  <a:pt x="96240" y="295910"/>
                </a:lnTo>
                <a:lnTo>
                  <a:pt x="98323" y="297180"/>
                </a:lnTo>
                <a:lnTo>
                  <a:pt x="102400" y="309880"/>
                </a:lnTo>
                <a:lnTo>
                  <a:pt x="107861" y="321310"/>
                </a:lnTo>
                <a:lnTo>
                  <a:pt x="113728" y="331470"/>
                </a:lnTo>
                <a:lnTo>
                  <a:pt x="119024" y="340360"/>
                </a:lnTo>
                <a:lnTo>
                  <a:pt x="120713" y="346710"/>
                </a:lnTo>
                <a:lnTo>
                  <a:pt x="123126" y="355600"/>
                </a:lnTo>
                <a:lnTo>
                  <a:pt x="125869" y="361950"/>
                </a:lnTo>
                <a:lnTo>
                  <a:pt x="126936" y="364490"/>
                </a:lnTo>
                <a:lnTo>
                  <a:pt x="126936" y="359702"/>
                </a:lnTo>
                <a:lnTo>
                  <a:pt x="124929" y="354330"/>
                </a:lnTo>
                <a:lnTo>
                  <a:pt x="122720" y="347980"/>
                </a:lnTo>
                <a:lnTo>
                  <a:pt x="121399" y="342900"/>
                </a:lnTo>
                <a:lnTo>
                  <a:pt x="126022" y="347980"/>
                </a:lnTo>
                <a:lnTo>
                  <a:pt x="131076" y="354330"/>
                </a:lnTo>
                <a:lnTo>
                  <a:pt x="136575" y="360680"/>
                </a:lnTo>
                <a:lnTo>
                  <a:pt x="142532" y="365760"/>
                </a:lnTo>
                <a:lnTo>
                  <a:pt x="148158" y="370840"/>
                </a:lnTo>
                <a:lnTo>
                  <a:pt x="152285" y="365760"/>
                </a:lnTo>
                <a:lnTo>
                  <a:pt x="149999" y="361505"/>
                </a:lnTo>
                <a:lnTo>
                  <a:pt x="149999" y="365760"/>
                </a:lnTo>
                <a:lnTo>
                  <a:pt x="145757" y="365760"/>
                </a:lnTo>
                <a:lnTo>
                  <a:pt x="119519" y="336550"/>
                </a:lnTo>
                <a:lnTo>
                  <a:pt x="101219" y="298450"/>
                </a:lnTo>
                <a:lnTo>
                  <a:pt x="103695" y="299720"/>
                </a:lnTo>
                <a:lnTo>
                  <a:pt x="105181" y="299720"/>
                </a:lnTo>
                <a:lnTo>
                  <a:pt x="105562" y="298450"/>
                </a:lnTo>
                <a:lnTo>
                  <a:pt x="105943" y="297180"/>
                </a:lnTo>
                <a:lnTo>
                  <a:pt x="111937" y="312420"/>
                </a:lnTo>
                <a:lnTo>
                  <a:pt x="121627" y="330200"/>
                </a:lnTo>
                <a:lnTo>
                  <a:pt x="132384" y="345440"/>
                </a:lnTo>
                <a:lnTo>
                  <a:pt x="141592" y="354330"/>
                </a:lnTo>
                <a:lnTo>
                  <a:pt x="132041" y="340360"/>
                </a:lnTo>
                <a:lnTo>
                  <a:pt x="122250" y="325120"/>
                </a:lnTo>
                <a:lnTo>
                  <a:pt x="113423" y="309880"/>
                </a:lnTo>
                <a:lnTo>
                  <a:pt x="108673" y="297180"/>
                </a:lnTo>
                <a:lnTo>
                  <a:pt x="107721" y="294640"/>
                </a:lnTo>
                <a:lnTo>
                  <a:pt x="106768" y="292100"/>
                </a:lnTo>
                <a:lnTo>
                  <a:pt x="106680" y="287020"/>
                </a:lnTo>
                <a:lnTo>
                  <a:pt x="106006" y="281940"/>
                </a:lnTo>
                <a:lnTo>
                  <a:pt x="104444" y="276860"/>
                </a:lnTo>
                <a:lnTo>
                  <a:pt x="105892" y="279400"/>
                </a:lnTo>
                <a:lnTo>
                  <a:pt x="109740" y="284480"/>
                </a:lnTo>
                <a:lnTo>
                  <a:pt x="111544" y="285750"/>
                </a:lnTo>
                <a:lnTo>
                  <a:pt x="115824" y="299720"/>
                </a:lnTo>
                <a:lnTo>
                  <a:pt x="122720" y="313690"/>
                </a:lnTo>
                <a:lnTo>
                  <a:pt x="131089" y="326390"/>
                </a:lnTo>
                <a:lnTo>
                  <a:pt x="139725" y="339090"/>
                </a:lnTo>
                <a:lnTo>
                  <a:pt x="141300" y="345440"/>
                </a:lnTo>
                <a:lnTo>
                  <a:pt x="143522" y="351917"/>
                </a:lnTo>
                <a:lnTo>
                  <a:pt x="146075" y="358140"/>
                </a:lnTo>
                <a:lnTo>
                  <a:pt x="148894" y="363220"/>
                </a:lnTo>
                <a:lnTo>
                  <a:pt x="149999" y="365760"/>
                </a:lnTo>
                <a:lnTo>
                  <a:pt x="149999" y="361505"/>
                </a:lnTo>
                <a:lnTo>
                  <a:pt x="146837" y="355600"/>
                </a:lnTo>
                <a:lnTo>
                  <a:pt x="144043" y="349250"/>
                </a:lnTo>
                <a:lnTo>
                  <a:pt x="142671" y="341630"/>
                </a:lnTo>
                <a:lnTo>
                  <a:pt x="146748" y="346710"/>
                </a:lnTo>
                <a:lnTo>
                  <a:pt x="151460" y="350520"/>
                </a:lnTo>
                <a:lnTo>
                  <a:pt x="163372" y="359410"/>
                </a:lnTo>
                <a:lnTo>
                  <a:pt x="168097" y="358140"/>
                </a:lnTo>
                <a:lnTo>
                  <a:pt x="170599" y="356870"/>
                </a:lnTo>
                <a:lnTo>
                  <a:pt x="170726" y="353060"/>
                </a:lnTo>
                <a:lnTo>
                  <a:pt x="169519" y="350850"/>
                </a:lnTo>
                <a:lnTo>
                  <a:pt x="169519" y="356870"/>
                </a:lnTo>
                <a:lnTo>
                  <a:pt x="163830" y="356870"/>
                </a:lnTo>
                <a:lnTo>
                  <a:pt x="134861" y="327660"/>
                </a:lnTo>
                <a:lnTo>
                  <a:pt x="114439" y="289560"/>
                </a:lnTo>
                <a:lnTo>
                  <a:pt x="116751" y="292100"/>
                </a:lnTo>
                <a:lnTo>
                  <a:pt x="120027" y="294640"/>
                </a:lnTo>
                <a:lnTo>
                  <a:pt x="123507" y="295910"/>
                </a:lnTo>
                <a:lnTo>
                  <a:pt x="128016" y="306070"/>
                </a:lnTo>
                <a:lnTo>
                  <a:pt x="136753" y="320040"/>
                </a:lnTo>
                <a:lnTo>
                  <a:pt x="147485" y="334010"/>
                </a:lnTo>
                <a:lnTo>
                  <a:pt x="157975" y="341630"/>
                </a:lnTo>
                <a:lnTo>
                  <a:pt x="149199" y="331470"/>
                </a:lnTo>
                <a:lnTo>
                  <a:pt x="138798" y="317500"/>
                </a:lnTo>
                <a:lnTo>
                  <a:pt x="130200" y="304800"/>
                </a:lnTo>
                <a:lnTo>
                  <a:pt x="126822" y="293370"/>
                </a:lnTo>
                <a:lnTo>
                  <a:pt x="133438" y="303530"/>
                </a:lnTo>
                <a:lnTo>
                  <a:pt x="140881" y="313690"/>
                </a:lnTo>
                <a:lnTo>
                  <a:pt x="149085" y="323850"/>
                </a:lnTo>
                <a:lnTo>
                  <a:pt x="157988" y="331470"/>
                </a:lnTo>
                <a:lnTo>
                  <a:pt x="160553" y="339090"/>
                </a:lnTo>
                <a:lnTo>
                  <a:pt x="164338" y="347980"/>
                </a:lnTo>
                <a:lnTo>
                  <a:pt x="167919" y="354330"/>
                </a:lnTo>
                <a:lnTo>
                  <a:pt x="169519" y="356870"/>
                </a:lnTo>
                <a:lnTo>
                  <a:pt x="169519" y="350850"/>
                </a:lnTo>
                <a:lnTo>
                  <a:pt x="166573" y="345440"/>
                </a:lnTo>
                <a:lnTo>
                  <a:pt x="160578" y="334010"/>
                </a:lnTo>
                <a:lnTo>
                  <a:pt x="165011" y="337820"/>
                </a:lnTo>
                <a:lnTo>
                  <a:pt x="170726" y="341630"/>
                </a:lnTo>
                <a:lnTo>
                  <a:pt x="177292" y="346710"/>
                </a:lnTo>
                <a:lnTo>
                  <a:pt x="184289" y="349250"/>
                </a:lnTo>
                <a:lnTo>
                  <a:pt x="192316" y="354330"/>
                </a:lnTo>
                <a:lnTo>
                  <a:pt x="192430" y="346710"/>
                </a:lnTo>
                <a:lnTo>
                  <a:pt x="192455" y="345440"/>
                </a:lnTo>
                <a:lnTo>
                  <a:pt x="190284" y="341820"/>
                </a:lnTo>
                <a:lnTo>
                  <a:pt x="190284" y="346710"/>
                </a:lnTo>
                <a:lnTo>
                  <a:pt x="185788" y="346710"/>
                </a:lnTo>
                <a:lnTo>
                  <a:pt x="152654" y="322580"/>
                </a:lnTo>
                <a:lnTo>
                  <a:pt x="131660" y="293370"/>
                </a:lnTo>
                <a:lnTo>
                  <a:pt x="127736" y="287020"/>
                </a:lnTo>
                <a:lnTo>
                  <a:pt x="127685" y="281940"/>
                </a:lnTo>
                <a:lnTo>
                  <a:pt x="126695" y="279400"/>
                </a:lnTo>
                <a:lnTo>
                  <a:pt x="129209" y="283210"/>
                </a:lnTo>
                <a:lnTo>
                  <a:pt x="133756" y="287020"/>
                </a:lnTo>
                <a:lnTo>
                  <a:pt x="137972" y="288290"/>
                </a:lnTo>
                <a:lnTo>
                  <a:pt x="145529" y="300990"/>
                </a:lnTo>
                <a:lnTo>
                  <a:pt x="157988" y="317500"/>
                </a:lnTo>
                <a:lnTo>
                  <a:pt x="171424" y="332740"/>
                </a:lnTo>
                <a:lnTo>
                  <a:pt x="181914" y="337820"/>
                </a:lnTo>
                <a:lnTo>
                  <a:pt x="172199" y="328930"/>
                </a:lnTo>
                <a:lnTo>
                  <a:pt x="159435" y="314960"/>
                </a:lnTo>
                <a:lnTo>
                  <a:pt x="147802" y="299720"/>
                </a:lnTo>
                <a:lnTo>
                  <a:pt x="141478" y="287020"/>
                </a:lnTo>
                <a:lnTo>
                  <a:pt x="142379" y="285750"/>
                </a:lnTo>
                <a:lnTo>
                  <a:pt x="142189" y="284480"/>
                </a:lnTo>
                <a:lnTo>
                  <a:pt x="140652" y="274320"/>
                </a:lnTo>
                <a:lnTo>
                  <a:pt x="139674" y="271614"/>
                </a:lnTo>
                <a:lnTo>
                  <a:pt x="139674" y="280670"/>
                </a:lnTo>
                <a:lnTo>
                  <a:pt x="138531" y="284480"/>
                </a:lnTo>
                <a:lnTo>
                  <a:pt x="134137" y="283210"/>
                </a:lnTo>
                <a:lnTo>
                  <a:pt x="129146" y="279400"/>
                </a:lnTo>
                <a:lnTo>
                  <a:pt x="127482" y="278130"/>
                </a:lnTo>
                <a:lnTo>
                  <a:pt x="124815" y="274523"/>
                </a:lnTo>
                <a:lnTo>
                  <a:pt x="124815" y="285750"/>
                </a:lnTo>
                <a:lnTo>
                  <a:pt x="123405" y="289560"/>
                </a:lnTo>
                <a:lnTo>
                  <a:pt x="118402" y="289560"/>
                </a:lnTo>
                <a:lnTo>
                  <a:pt x="111175" y="283210"/>
                </a:lnTo>
                <a:lnTo>
                  <a:pt x="106781" y="276860"/>
                </a:lnTo>
                <a:lnTo>
                  <a:pt x="105905" y="275590"/>
                </a:lnTo>
                <a:lnTo>
                  <a:pt x="103720" y="272567"/>
                </a:lnTo>
                <a:lnTo>
                  <a:pt x="103720" y="287020"/>
                </a:lnTo>
                <a:lnTo>
                  <a:pt x="103720" y="293370"/>
                </a:lnTo>
                <a:lnTo>
                  <a:pt x="101244" y="294640"/>
                </a:lnTo>
                <a:lnTo>
                  <a:pt x="96901" y="290830"/>
                </a:lnTo>
                <a:lnTo>
                  <a:pt x="95453" y="289560"/>
                </a:lnTo>
                <a:lnTo>
                  <a:pt x="92367" y="285750"/>
                </a:lnTo>
                <a:lnTo>
                  <a:pt x="91325" y="284480"/>
                </a:lnTo>
                <a:lnTo>
                  <a:pt x="88023" y="278130"/>
                </a:lnTo>
                <a:lnTo>
                  <a:pt x="85458" y="270510"/>
                </a:lnTo>
                <a:lnTo>
                  <a:pt x="85369" y="270103"/>
                </a:lnTo>
                <a:lnTo>
                  <a:pt x="85369" y="285750"/>
                </a:lnTo>
                <a:lnTo>
                  <a:pt x="83210" y="293370"/>
                </a:lnTo>
                <a:lnTo>
                  <a:pt x="78879" y="288048"/>
                </a:lnTo>
                <a:lnTo>
                  <a:pt x="78879" y="292100"/>
                </a:lnTo>
                <a:lnTo>
                  <a:pt x="77889" y="294640"/>
                </a:lnTo>
                <a:lnTo>
                  <a:pt x="77393" y="297180"/>
                </a:lnTo>
                <a:lnTo>
                  <a:pt x="76174" y="295948"/>
                </a:lnTo>
                <a:lnTo>
                  <a:pt x="74663" y="298361"/>
                </a:lnTo>
                <a:lnTo>
                  <a:pt x="74663" y="308610"/>
                </a:lnTo>
                <a:lnTo>
                  <a:pt x="74079" y="316230"/>
                </a:lnTo>
                <a:lnTo>
                  <a:pt x="72529" y="317754"/>
                </a:lnTo>
                <a:lnTo>
                  <a:pt x="72529" y="335280"/>
                </a:lnTo>
                <a:lnTo>
                  <a:pt x="67602" y="341630"/>
                </a:lnTo>
                <a:lnTo>
                  <a:pt x="60680" y="340360"/>
                </a:lnTo>
                <a:lnTo>
                  <a:pt x="61849" y="336550"/>
                </a:lnTo>
                <a:lnTo>
                  <a:pt x="62623" y="334010"/>
                </a:lnTo>
                <a:lnTo>
                  <a:pt x="55994" y="334010"/>
                </a:lnTo>
                <a:lnTo>
                  <a:pt x="56134" y="330200"/>
                </a:lnTo>
                <a:lnTo>
                  <a:pt x="56743" y="327660"/>
                </a:lnTo>
                <a:lnTo>
                  <a:pt x="57492" y="326390"/>
                </a:lnTo>
                <a:lnTo>
                  <a:pt x="67652" y="325120"/>
                </a:lnTo>
                <a:lnTo>
                  <a:pt x="67805" y="323850"/>
                </a:lnTo>
                <a:lnTo>
                  <a:pt x="67945" y="322580"/>
                </a:lnTo>
                <a:lnTo>
                  <a:pt x="71843" y="322580"/>
                </a:lnTo>
                <a:lnTo>
                  <a:pt x="71056" y="323850"/>
                </a:lnTo>
                <a:lnTo>
                  <a:pt x="72237" y="327660"/>
                </a:lnTo>
                <a:lnTo>
                  <a:pt x="70345" y="328930"/>
                </a:lnTo>
                <a:lnTo>
                  <a:pt x="70002" y="327660"/>
                </a:lnTo>
                <a:lnTo>
                  <a:pt x="69862" y="326390"/>
                </a:lnTo>
                <a:lnTo>
                  <a:pt x="68757" y="327660"/>
                </a:lnTo>
                <a:lnTo>
                  <a:pt x="72529" y="335280"/>
                </a:lnTo>
                <a:lnTo>
                  <a:pt x="72529" y="317754"/>
                </a:lnTo>
                <a:lnTo>
                  <a:pt x="67589" y="322580"/>
                </a:lnTo>
                <a:lnTo>
                  <a:pt x="61150" y="323850"/>
                </a:lnTo>
                <a:lnTo>
                  <a:pt x="58280" y="323850"/>
                </a:lnTo>
                <a:lnTo>
                  <a:pt x="59004" y="321310"/>
                </a:lnTo>
                <a:lnTo>
                  <a:pt x="58788" y="318770"/>
                </a:lnTo>
                <a:lnTo>
                  <a:pt x="55930" y="318770"/>
                </a:lnTo>
                <a:lnTo>
                  <a:pt x="55829" y="316230"/>
                </a:lnTo>
                <a:lnTo>
                  <a:pt x="55067" y="312826"/>
                </a:lnTo>
                <a:lnTo>
                  <a:pt x="55118" y="311873"/>
                </a:lnTo>
                <a:lnTo>
                  <a:pt x="55930" y="308610"/>
                </a:lnTo>
                <a:lnTo>
                  <a:pt x="63182" y="313690"/>
                </a:lnTo>
                <a:lnTo>
                  <a:pt x="65341" y="311150"/>
                </a:lnTo>
                <a:lnTo>
                  <a:pt x="68592" y="307340"/>
                </a:lnTo>
                <a:lnTo>
                  <a:pt x="73406" y="303530"/>
                </a:lnTo>
                <a:lnTo>
                  <a:pt x="74663" y="308610"/>
                </a:lnTo>
                <a:lnTo>
                  <a:pt x="74663" y="298361"/>
                </a:lnTo>
                <a:lnTo>
                  <a:pt x="72212" y="302260"/>
                </a:lnTo>
                <a:lnTo>
                  <a:pt x="68135" y="304800"/>
                </a:lnTo>
                <a:lnTo>
                  <a:pt x="64185" y="311150"/>
                </a:lnTo>
                <a:lnTo>
                  <a:pt x="61087" y="308610"/>
                </a:lnTo>
                <a:lnTo>
                  <a:pt x="59537" y="307340"/>
                </a:lnTo>
                <a:lnTo>
                  <a:pt x="59880" y="306070"/>
                </a:lnTo>
                <a:lnTo>
                  <a:pt x="59880" y="304800"/>
                </a:lnTo>
                <a:lnTo>
                  <a:pt x="59880" y="303530"/>
                </a:lnTo>
                <a:lnTo>
                  <a:pt x="57670" y="303530"/>
                </a:lnTo>
                <a:lnTo>
                  <a:pt x="56769" y="304800"/>
                </a:lnTo>
                <a:lnTo>
                  <a:pt x="54940" y="304800"/>
                </a:lnTo>
                <a:lnTo>
                  <a:pt x="53835" y="298450"/>
                </a:lnTo>
                <a:lnTo>
                  <a:pt x="57086" y="294640"/>
                </a:lnTo>
                <a:lnTo>
                  <a:pt x="61925" y="294640"/>
                </a:lnTo>
                <a:lnTo>
                  <a:pt x="56299" y="290830"/>
                </a:lnTo>
                <a:lnTo>
                  <a:pt x="51625" y="297180"/>
                </a:lnTo>
                <a:lnTo>
                  <a:pt x="52362" y="304800"/>
                </a:lnTo>
                <a:lnTo>
                  <a:pt x="48234" y="304800"/>
                </a:lnTo>
                <a:lnTo>
                  <a:pt x="44183" y="302260"/>
                </a:lnTo>
                <a:lnTo>
                  <a:pt x="46901" y="307340"/>
                </a:lnTo>
                <a:lnTo>
                  <a:pt x="50761" y="309880"/>
                </a:lnTo>
                <a:lnTo>
                  <a:pt x="53987" y="308610"/>
                </a:lnTo>
                <a:lnTo>
                  <a:pt x="52425" y="312420"/>
                </a:lnTo>
                <a:lnTo>
                  <a:pt x="53809" y="316230"/>
                </a:lnTo>
                <a:lnTo>
                  <a:pt x="53276" y="318770"/>
                </a:lnTo>
                <a:lnTo>
                  <a:pt x="52311" y="317500"/>
                </a:lnTo>
                <a:lnTo>
                  <a:pt x="51333" y="316230"/>
                </a:lnTo>
                <a:lnTo>
                  <a:pt x="46799" y="316230"/>
                </a:lnTo>
                <a:lnTo>
                  <a:pt x="43167" y="314960"/>
                </a:lnTo>
                <a:lnTo>
                  <a:pt x="42379" y="312420"/>
                </a:lnTo>
                <a:lnTo>
                  <a:pt x="39408" y="308610"/>
                </a:lnTo>
                <a:lnTo>
                  <a:pt x="37655" y="307340"/>
                </a:lnTo>
                <a:lnTo>
                  <a:pt x="38684" y="309880"/>
                </a:lnTo>
                <a:lnTo>
                  <a:pt x="40297" y="312420"/>
                </a:lnTo>
                <a:lnTo>
                  <a:pt x="40957" y="314960"/>
                </a:lnTo>
                <a:lnTo>
                  <a:pt x="38442" y="314960"/>
                </a:lnTo>
                <a:lnTo>
                  <a:pt x="38265" y="316230"/>
                </a:lnTo>
                <a:lnTo>
                  <a:pt x="40233" y="318770"/>
                </a:lnTo>
                <a:lnTo>
                  <a:pt x="43129" y="321310"/>
                </a:lnTo>
                <a:lnTo>
                  <a:pt x="43484" y="326390"/>
                </a:lnTo>
                <a:lnTo>
                  <a:pt x="41148" y="327660"/>
                </a:lnTo>
                <a:lnTo>
                  <a:pt x="40487" y="328930"/>
                </a:lnTo>
                <a:lnTo>
                  <a:pt x="40347" y="332740"/>
                </a:lnTo>
                <a:lnTo>
                  <a:pt x="39027" y="334010"/>
                </a:lnTo>
                <a:lnTo>
                  <a:pt x="35369" y="334010"/>
                </a:lnTo>
                <a:lnTo>
                  <a:pt x="34899" y="333146"/>
                </a:lnTo>
                <a:lnTo>
                  <a:pt x="34899" y="342900"/>
                </a:lnTo>
                <a:lnTo>
                  <a:pt x="32867" y="347980"/>
                </a:lnTo>
                <a:lnTo>
                  <a:pt x="31623" y="350075"/>
                </a:lnTo>
                <a:lnTo>
                  <a:pt x="31623" y="361950"/>
                </a:lnTo>
                <a:lnTo>
                  <a:pt x="30086" y="367030"/>
                </a:lnTo>
                <a:lnTo>
                  <a:pt x="26720" y="368300"/>
                </a:lnTo>
                <a:lnTo>
                  <a:pt x="24930" y="364490"/>
                </a:lnTo>
                <a:lnTo>
                  <a:pt x="27813" y="360629"/>
                </a:lnTo>
                <a:lnTo>
                  <a:pt x="24003" y="359410"/>
                </a:lnTo>
                <a:lnTo>
                  <a:pt x="23761" y="359003"/>
                </a:lnTo>
                <a:lnTo>
                  <a:pt x="23761" y="368300"/>
                </a:lnTo>
                <a:lnTo>
                  <a:pt x="22313" y="370840"/>
                </a:lnTo>
                <a:lnTo>
                  <a:pt x="20815" y="371779"/>
                </a:lnTo>
                <a:lnTo>
                  <a:pt x="20815" y="375920"/>
                </a:lnTo>
                <a:lnTo>
                  <a:pt x="20396" y="378460"/>
                </a:lnTo>
                <a:lnTo>
                  <a:pt x="19329" y="379730"/>
                </a:lnTo>
                <a:lnTo>
                  <a:pt x="18542" y="382270"/>
                </a:lnTo>
                <a:lnTo>
                  <a:pt x="14566" y="382270"/>
                </a:lnTo>
                <a:lnTo>
                  <a:pt x="15113" y="386080"/>
                </a:lnTo>
                <a:lnTo>
                  <a:pt x="13550" y="389890"/>
                </a:lnTo>
                <a:lnTo>
                  <a:pt x="11239" y="391160"/>
                </a:lnTo>
                <a:lnTo>
                  <a:pt x="9309" y="389890"/>
                </a:lnTo>
                <a:lnTo>
                  <a:pt x="11125" y="387350"/>
                </a:lnTo>
                <a:lnTo>
                  <a:pt x="10439" y="384810"/>
                </a:lnTo>
                <a:lnTo>
                  <a:pt x="12001" y="384810"/>
                </a:lnTo>
                <a:lnTo>
                  <a:pt x="12522" y="382270"/>
                </a:lnTo>
                <a:lnTo>
                  <a:pt x="14160" y="382270"/>
                </a:lnTo>
                <a:lnTo>
                  <a:pt x="15328" y="374650"/>
                </a:lnTo>
                <a:lnTo>
                  <a:pt x="16256" y="373380"/>
                </a:lnTo>
                <a:lnTo>
                  <a:pt x="17170" y="372110"/>
                </a:lnTo>
                <a:lnTo>
                  <a:pt x="17551" y="374650"/>
                </a:lnTo>
                <a:lnTo>
                  <a:pt x="18745" y="375920"/>
                </a:lnTo>
                <a:lnTo>
                  <a:pt x="20815" y="375920"/>
                </a:lnTo>
                <a:lnTo>
                  <a:pt x="20815" y="371779"/>
                </a:lnTo>
                <a:lnTo>
                  <a:pt x="20281" y="372110"/>
                </a:lnTo>
                <a:lnTo>
                  <a:pt x="18897" y="368300"/>
                </a:lnTo>
                <a:lnTo>
                  <a:pt x="17818" y="361950"/>
                </a:lnTo>
                <a:lnTo>
                  <a:pt x="20929" y="359410"/>
                </a:lnTo>
                <a:lnTo>
                  <a:pt x="21539" y="360337"/>
                </a:lnTo>
                <a:lnTo>
                  <a:pt x="21666" y="361950"/>
                </a:lnTo>
                <a:lnTo>
                  <a:pt x="21551" y="363220"/>
                </a:lnTo>
                <a:lnTo>
                  <a:pt x="23698" y="363220"/>
                </a:lnTo>
                <a:lnTo>
                  <a:pt x="23761" y="368300"/>
                </a:lnTo>
                <a:lnTo>
                  <a:pt x="23761" y="359003"/>
                </a:lnTo>
                <a:lnTo>
                  <a:pt x="22504" y="356870"/>
                </a:lnTo>
                <a:lnTo>
                  <a:pt x="21767" y="354330"/>
                </a:lnTo>
                <a:lnTo>
                  <a:pt x="21742" y="353060"/>
                </a:lnTo>
                <a:lnTo>
                  <a:pt x="21704" y="350520"/>
                </a:lnTo>
                <a:lnTo>
                  <a:pt x="23545" y="351790"/>
                </a:lnTo>
                <a:lnTo>
                  <a:pt x="25958" y="350520"/>
                </a:lnTo>
                <a:lnTo>
                  <a:pt x="27139" y="347980"/>
                </a:lnTo>
                <a:lnTo>
                  <a:pt x="29006" y="351790"/>
                </a:lnTo>
                <a:lnTo>
                  <a:pt x="28028" y="360337"/>
                </a:lnTo>
                <a:lnTo>
                  <a:pt x="28714" y="359410"/>
                </a:lnTo>
                <a:lnTo>
                  <a:pt x="30327" y="356870"/>
                </a:lnTo>
                <a:lnTo>
                  <a:pt x="31623" y="361950"/>
                </a:lnTo>
                <a:lnTo>
                  <a:pt x="31623" y="350075"/>
                </a:lnTo>
                <a:lnTo>
                  <a:pt x="31356" y="350520"/>
                </a:lnTo>
                <a:lnTo>
                  <a:pt x="29933" y="349250"/>
                </a:lnTo>
                <a:lnTo>
                  <a:pt x="29527" y="347980"/>
                </a:lnTo>
                <a:lnTo>
                  <a:pt x="29540" y="345440"/>
                </a:lnTo>
                <a:lnTo>
                  <a:pt x="31115" y="344170"/>
                </a:lnTo>
                <a:lnTo>
                  <a:pt x="32308" y="341630"/>
                </a:lnTo>
                <a:lnTo>
                  <a:pt x="34061" y="339090"/>
                </a:lnTo>
                <a:lnTo>
                  <a:pt x="34899" y="342900"/>
                </a:lnTo>
                <a:lnTo>
                  <a:pt x="34899" y="333146"/>
                </a:lnTo>
                <a:lnTo>
                  <a:pt x="34683" y="332740"/>
                </a:lnTo>
                <a:lnTo>
                  <a:pt x="34645" y="331470"/>
                </a:lnTo>
                <a:lnTo>
                  <a:pt x="34556" y="328930"/>
                </a:lnTo>
                <a:lnTo>
                  <a:pt x="33782" y="327660"/>
                </a:lnTo>
                <a:lnTo>
                  <a:pt x="32778" y="327660"/>
                </a:lnTo>
                <a:lnTo>
                  <a:pt x="32600" y="326390"/>
                </a:lnTo>
                <a:lnTo>
                  <a:pt x="30022" y="326390"/>
                </a:lnTo>
                <a:lnTo>
                  <a:pt x="29908" y="327660"/>
                </a:lnTo>
                <a:lnTo>
                  <a:pt x="28892" y="327660"/>
                </a:lnTo>
                <a:lnTo>
                  <a:pt x="27089" y="324523"/>
                </a:lnTo>
                <a:lnTo>
                  <a:pt x="26911" y="327660"/>
                </a:lnTo>
                <a:lnTo>
                  <a:pt x="29019" y="332295"/>
                </a:lnTo>
                <a:lnTo>
                  <a:pt x="30327" y="331470"/>
                </a:lnTo>
                <a:lnTo>
                  <a:pt x="31559" y="335280"/>
                </a:lnTo>
                <a:lnTo>
                  <a:pt x="30391" y="340360"/>
                </a:lnTo>
                <a:lnTo>
                  <a:pt x="28270" y="341630"/>
                </a:lnTo>
                <a:lnTo>
                  <a:pt x="26670" y="339090"/>
                </a:lnTo>
                <a:lnTo>
                  <a:pt x="28270" y="336550"/>
                </a:lnTo>
                <a:lnTo>
                  <a:pt x="28282" y="334010"/>
                </a:lnTo>
                <a:lnTo>
                  <a:pt x="28282" y="333019"/>
                </a:lnTo>
                <a:lnTo>
                  <a:pt x="26339" y="333590"/>
                </a:lnTo>
                <a:lnTo>
                  <a:pt x="26339" y="345440"/>
                </a:lnTo>
                <a:lnTo>
                  <a:pt x="23736" y="347980"/>
                </a:lnTo>
                <a:lnTo>
                  <a:pt x="22999" y="345440"/>
                </a:lnTo>
                <a:lnTo>
                  <a:pt x="22148" y="344170"/>
                </a:lnTo>
                <a:lnTo>
                  <a:pt x="21628" y="341630"/>
                </a:lnTo>
                <a:lnTo>
                  <a:pt x="22466" y="340360"/>
                </a:lnTo>
                <a:lnTo>
                  <a:pt x="22745" y="339090"/>
                </a:lnTo>
                <a:lnTo>
                  <a:pt x="24041" y="339090"/>
                </a:lnTo>
                <a:lnTo>
                  <a:pt x="25069" y="340360"/>
                </a:lnTo>
                <a:lnTo>
                  <a:pt x="26339" y="345440"/>
                </a:lnTo>
                <a:lnTo>
                  <a:pt x="26339" y="333590"/>
                </a:lnTo>
                <a:lnTo>
                  <a:pt x="24904" y="334010"/>
                </a:lnTo>
                <a:lnTo>
                  <a:pt x="23304" y="331470"/>
                </a:lnTo>
                <a:lnTo>
                  <a:pt x="22961" y="328930"/>
                </a:lnTo>
                <a:lnTo>
                  <a:pt x="22796" y="327660"/>
                </a:lnTo>
                <a:lnTo>
                  <a:pt x="22186" y="325120"/>
                </a:lnTo>
                <a:lnTo>
                  <a:pt x="24434" y="325120"/>
                </a:lnTo>
                <a:lnTo>
                  <a:pt x="25539" y="322580"/>
                </a:lnTo>
                <a:lnTo>
                  <a:pt x="27279" y="321310"/>
                </a:lnTo>
                <a:lnTo>
                  <a:pt x="27241" y="322084"/>
                </a:lnTo>
                <a:lnTo>
                  <a:pt x="32270" y="320040"/>
                </a:lnTo>
                <a:lnTo>
                  <a:pt x="32156" y="318770"/>
                </a:lnTo>
                <a:lnTo>
                  <a:pt x="32029" y="317500"/>
                </a:lnTo>
                <a:lnTo>
                  <a:pt x="30886" y="317500"/>
                </a:lnTo>
                <a:lnTo>
                  <a:pt x="30581" y="318770"/>
                </a:lnTo>
                <a:lnTo>
                  <a:pt x="29298" y="318770"/>
                </a:lnTo>
                <a:lnTo>
                  <a:pt x="29946" y="316230"/>
                </a:lnTo>
                <a:lnTo>
                  <a:pt x="28778" y="314960"/>
                </a:lnTo>
                <a:lnTo>
                  <a:pt x="28867" y="311150"/>
                </a:lnTo>
                <a:lnTo>
                  <a:pt x="31165" y="311873"/>
                </a:lnTo>
                <a:lnTo>
                  <a:pt x="29946" y="316230"/>
                </a:lnTo>
                <a:lnTo>
                  <a:pt x="32727" y="317500"/>
                </a:lnTo>
                <a:lnTo>
                  <a:pt x="33197" y="313690"/>
                </a:lnTo>
                <a:lnTo>
                  <a:pt x="32092" y="312153"/>
                </a:lnTo>
                <a:lnTo>
                  <a:pt x="32956" y="312420"/>
                </a:lnTo>
                <a:lnTo>
                  <a:pt x="31902" y="308610"/>
                </a:lnTo>
                <a:lnTo>
                  <a:pt x="29870" y="307340"/>
                </a:lnTo>
                <a:lnTo>
                  <a:pt x="29591" y="311150"/>
                </a:lnTo>
                <a:lnTo>
                  <a:pt x="28295" y="309880"/>
                </a:lnTo>
                <a:lnTo>
                  <a:pt x="27279" y="302260"/>
                </a:lnTo>
                <a:lnTo>
                  <a:pt x="31038" y="298450"/>
                </a:lnTo>
                <a:lnTo>
                  <a:pt x="34366" y="295910"/>
                </a:lnTo>
                <a:lnTo>
                  <a:pt x="36461" y="297180"/>
                </a:lnTo>
                <a:lnTo>
                  <a:pt x="37211" y="295910"/>
                </a:lnTo>
                <a:lnTo>
                  <a:pt x="38722" y="293370"/>
                </a:lnTo>
                <a:lnTo>
                  <a:pt x="42278" y="294640"/>
                </a:lnTo>
                <a:lnTo>
                  <a:pt x="43865" y="293370"/>
                </a:lnTo>
                <a:lnTo>
                  <a:pt x="46520" y="293370"/>
                </a:lnTo>
                <a:lnTo>
                  <a:pt x="48615" y="292100"/>
                </a:lnTo>
                <a:lnTo>
                  <a:pt x="49174" y="290830"/>
                </a:lnTo>
                <a:lnTo>
                  <a:pt x="52539" y="283210"/>
                </a:lnTo>
                <a:lnTo>
                  <a:pt x="62255" y="283210"/>
                </a:lnTo>
                <a:lnTo>
                  <a:pt x="69456" y="284480"/>
                </a:lnTo>
                <a:lnTo>
                  <a:pt x="74574" y="287020"/>
                </a:lnTo>
                <a:lnTo>
                  <a:pt x="76174" y="295757"/>
                </a:lnTo>
                <a:lnTo>
                  <a:pt x="76720" y="293370"/>
                </a:lnTo>
                <a:lnTo>
                  <a:pt x="76111" y="288290"/>
                </a:lnTo>
                <a:lnTo>
                  <a:pt x="76098" y="287020"/>
                </a:lnTo>
                <a:lnTo>
                  <a:pt x="76314" y="288290"/>
                </a:lnTo>
                <a:lnTo>
                  <a:pt x="78244" y="290830"/>
                </a:lnTo>
                <a:lnTo>
                  <a:pt x="78879" y="292100"/>
                </a:lnTo>
                <a:lnTo>
                  <a:pt x="78879" y="288048"/>
                </a:lnTo>
                <a:lnTo>
                  <a:pt x="78054" y="287020"/>
                </a:lnTo>
                <a:lnTo>
                  <a:pt x="77025" y="285750"/>
                </a:lnTo>
                <a:lnTo>
                  <a:pt x="76593" y="284480"/>
                </a:lnTo>
                <a:lnTo>
                  <a:pt x="73393" y="275069"/>
                </a:lnTo>
                <a:lnTo>
                  <a:pt x="73393" y="284480"/>
                </a:lnTo>
                <a:lnTo>
                  <a:pt x="72605" y="283210"/>
                </a:lnTo>
                <a:lnTo>
                  <a:pt x="71805" y="281940"/>
                </a:lnTo>
                <a:lnTo>
                  <a:pt x="68021" y="280670"/>
                </a:lnTo>
                <a:lnTo>
                  <a:pt x="65290" y="281940"/>
                </a:lnTo>
                <a:lnTo>
                  <a:pt x="60998" y="276860"/>
                </a:lnTo>
                <a:lnTo>
                  <a:pt x="59728" y="270002"/>
                </a:lnTo>
                <a:lnTo>
                  <a:pt x="59728" y="280670"/>
                </a:lnTo>
                <a:lnTo>
                  <a:pt x="55537" y="280670"/>
                </a:lnTo>
                <a:lnTo>
                  <a:pt x="53479" y="281940"/>
                </a:lnTo>
                <a:lnTo>
                  <a:pt x="51244" y="276860"/>
                </a:lnTo>
                <a:lnTo>
                  <a:pt x="51079" y="276225"/>
                </a:lnTo>
                <a:lnTo>
                  <a:pt x="51079" y="284480"/>
                </a:lnTo>
                <a:lnTo>
                  <a:pt x="48564" y="287020"/>
                </a:lnTo>
                <a:lnTo>
                  <a:pt x="47231" y="290830"/>
                </a:lnTo>
                <a:lnTo>
                  <a:pt x="43116" y="290830"/>
                </a:lnTo>
                <a:lnTo>
                  <a:pt x="42633" y="277393"/>
                </a:lnTo>
                <a:lnTo>
                  <a:pt x="42710" y="274320"/>
                </a:lnTo>
                <a:lnTo>
                  <a:pt x="43053" y="265430"/>
                </a:lnTo>
                <a:lnTo>
                  <a:pt x="44411" y="255270"/>
                </a:lnTo>
                <a:lnTo>
                  <a:pt x="46672" y="248920"/>
                </a:lnTo>
                <a:lnTo>
                  <a:pt x="46710" y="250190"/>
                </a:lnTo>
                <a:lnTo>
                  <a:pt x="48107" y="251460"/>
                </a:lnTo>
                <a:lnTo>
                  <a:pt x="48145" y="252730"/>
                </a:lnTo>
                <a:lnTo>
                  <a:pt x="46380" y="260350"/>
                </a:lnTo>
                <a:lnTo>
                  <a:pt x="46710" y="269240"/>
                </a:lnTo>
                <a:lnTo>
                  <a:pt x="48488" y="278130"/>
                </a:lnTo>
                <a:lnTo>
                  <a:pt x="51079" y="284480"/>
                </a:lnTo>
                <a:lnTo>
                  <a:pt x="51079" y="276225"/>
                </a:lnTo>
                <a:lnTo>
                  <a:pt x="49618" y="270510"/>
                </a:lnTo>
                <a:lnTo>
                  <a:pt x="49161" y="262890"/>
                </a:lnTo>
                <a:lnTo>
                  <a:pt x="50457" y="256540"/>
                </a:lnTo>
                <a:lnTo>
                  <a:pt x="51676" y="259080"/>
                </a:lnTo>
                <a:lnTo>
                  <a:pt x="53454" y="260350"/>
                </a:lnTo>
                <a:lnTo>
                  <a:pt x="55283" y="261620"/>
                </a:lnTo>
                <a:lnTo>
                  <a:pt x="56261" y="269240"/>
                </a:lnTo>
                <a:lnTo>
                  <a:pt x="58267" y="274320"/>
                </a:lnTo>
                <a:lnTo>
                  <a:pt x="59728" y="280670"/>
                </a:lnTo>
                <a:lnTo>
                  <a:pt x="59728" y="270002"/>
                </a:lnTo>
                <a:lnTo>
                  <a:pt x="59588" y="269240"/>
                </a:lnTo>
                <a:lnTo>
                  <a:pt x="57785" y="262890"/>
                </a:lnTo>
                <a:lnTo>
                  <a:pt x="60121" y="261620"/>
                </a:lnTo>
                <a:lnTo>
                  <a:pt x="54508" y="260350"/>
                </a:lnTo>
                <a:lnTo>
                  <a:pt x="52870" y="256540"/>
                </a:lnTo>
                <a:lnTo>
                  <a:pt x="49580" y="248920"/>
                </a:lnTo>
                <a:lnTo>
                  <a:pt x="48488" y="246380"/>
                </a:lnTo>
                <a:lnTo>
                  <a:pt x="47078" y="237490"/>
                </a:lnTo>
                <a:lnTo>
                  <a:pt x="49428" y="232410"/>
                </a:lnTo>
                <a:lnTo>
                  <a:pt x="51473" y="236918"/>
                </a:lnTo>
                <a:lnTo>
                  <a:pt x="51727" y="232410"/>
                </a:lnTo>
                <a:lnTo>
                  <a:pt x="51790" y="231140"/>
                </a:lnTo>
                <a:lnTo>
                  <a:pt x="52933" y="232410"/>
                </a:lnTo>
                <a:lnTo>
                  <a:pt x="54673" y="234950"/>
                </a:lnTo>
                <a:lnTo>
                  <a:pt x="56159" y="234950"/>
                </a:lnTo>
                <a:lnTo>
                  <a:pt x="57950" y="238760"/>
                </a:lnTo>
                <a:lnTo>
                  <a:pt x="59486" y="245110"/>
                </a:lnTo>
                <a:lnTo>
                  <a:pt x="60159" y="261543"/>
                </a:lnTo>
                <a:lnTo>
                  <a:pt x="61175" y="259080"/>
                </a:lnTo>
                <a:lnTo>
                  <a:pt x="61874" y="255270"/>
                </a:lnTo>
                <a:lnTo>
                  <a:pt x="62941" y="257810"/>
                </a:lnTo>
                <a:lnTo>
                  <a:pt x="64935" y="260350"/>
                </a:lnTo>
                <a:lnTo>
                  <a:pt x="66332" y="260350"/>
                </a:lnTo>
                <a:lnTo>
                  <a:pt x="67957" y="269240"/>
                </a:lnTo>
                <a:lnTo>
                  <a:pt x="71780" y="276860"/>
                </a:lnTo>
                <a:lnTo>
                  <a:pt x="73393" y="284480"/>
                </a:lnTo>
                <a:lnTo>
                  <a:pt x="73393" y="275069"/>
                </a:lnTo>
                <a:lnTo>
                  <a:pt x="68389" y="260350"/>
                </a:lnTo>
                <a:lnTo>
                  <a:pt x="71691" y="260350"/>
                </a:lnTo>
                <a:lnTo>
                  <a:pt x="72580" y="259080"/>
                </a:lnTo>
                <a:lnTo>
                  <a:pt x="74193" y="266700"/>
                </a:lnTo>
                <a:lnTo>
                  <a:pt x="75933" y="273050"/>
                </a:lnTo>
                <a:lnTo>
                  <a:pt x="78282" y="279400"/>
                </a:lnTo>
                <a:lnTo>
                  <a:pt x="81686" y="284480"/>
                </a:lnTo>
                <a:lnTo>
                  <a:pt x="79311" y="278130"/>
                </a:lnTo>
                <a:lnTo>
                  <a:pt x="77139" y="271780"/>
                </a:lnTo>
                <a:lnTo>
                  <a:pt x="75247" y="265430"/>
                </a:lnTo>
                <a:lnTo>
                  <a:pt x="73939" y="259080"/>
                </a:lnTo>
                <a:lnTo>
                  <a:pt x="73685" y="257810"/>
                </a:lnTo>
                <a:lnTo>
                  <a:pt x="74345" y="256540"/>
                </a:lnTo>
                <a:lnTo>
                  <a:pt x="74841" y="255270"/>
                </a:lnTo>
                <a:lnTo>
                  <a:pt x="74726" y="254000"/>
                </a:lnTo>
                <a:lnTo>
                  <a:pt x="76428" y="256540"/>
                </a:lnTo>
                <a:lnTo>
                  <a:pt x="78346" y="260350"/>
                </a:lnTo>
                <a:lnTo>
                  <a:pt x="81915" y="261620"/>
                </a:lnTo>
                <a:lnTo>
                  <a:pt x="85369" y="285750"/>
                </a:lnTo>
                <a:lnTo>
                  <a:pt x="85369" y="270103"/>
                </a:lnTo>
                <a:lnTo>
                  <a:pt x="83553" y="261620"/>
                </a:lnTo>
                <a:lnTo>
                  <a:pt x="86563" y="261620"/>
                </a:lnTo>
                <a:lnTo>
                  <a:pt x="87249" y="260350"/>
                </a:lnTo>
                <a:lnTo>
                  <a:pt x="89027" y="266700"/>
                </a:lnTo>
                <a:lnTo>
                  <a:pt x="95161" y="283210"/>
                </a:lnTo>
                <a:lnTo>
                  <a:pt x="98386" y="288290"/>
                </a:lnTo>
                <a:lnTo>
                  <a:pt x="95783" y="280670"/>
                </a:lnTo>
                <a:lnTo>
                  <a:pt x="89801" y="264160"/>
                </a:lnTo>
                <a:lnTo>
                  <a:pt x="88747" y="260350"/>
                </a:lnTo>
                <a:lnTo>
                  <a:pt x="88455" y="259295"/>
                </a:lnTo>
                <a:lnTo>
                  <a:pt x="82537" y="261620"/>
                </a:lnTo>
                <a:lnTo>
                  <a:pt x="77635" y="254000"/>
                </a:lnTo>
                <a:lnTo>
                  <a:pt x="73558" y="247650"/>
                </a:lnTo>
                <a:lnTo>
                  <a:pt x="72148" y="243205"/>
                </a:lnTo>
                <a:lnTo>
                  <a:pt x="72148" y="251028"/>
                </a:lnTo>
                <a:lnTo>
                  <a:pt x="71907" y="255270"/>
                </a:lnTo>
                <a:lnTo>
                  <a:pt x="69659" y="257810"/>
                </a:lnTo>
                <a:lnTo>
                  <a:pt x="66116" y="255270"/>
                </a:lnTo>
                <a:lnTo>
                  <a:pt x="61937" y="247650"/>
                </a:lnTo>
                <a:lnTo>
                  <a:pt x="60439" y="243840"/>
                </a:lnTo>
                <a:lnTo>
                  <a:pt x="59715" y="238760"/>
                </a:lnTo>
                <a:lnTo>
                  <a:pt x="58534" y="234950"/>
                </a:lnTo>
                <a:lnTo>
                  <a:pt x="59855" y="233680"/>
                </a:lnTo>
                <a:lnTo>
                  <a:pt x="60286" y="231140"/>
                </a:lnTo>
                <a:lnTo>
                  <a:pt x="60744" y="229870"/>
                </a:lnTo>
                <a:lnTo>
                  <a:pt x="62458" y="237490"/>
                </a:lnTo>
                <a:lnTo>
                  <a:pt x="62953" y="246380"/>
                </a:lnTo>
                <a:lnTo>
                  <a:pt x="66624" y="251460"/>
                </a:lnTo>
                <a:lnTo>
                  <a:pt x="66344" y="245110"/>
                </a:lnTo>
                <a:lnTo>
                  <a:pt x="62788" y="234950"/>
                </a:lnTo>
                <a:lnTo>
                  <a:pt x="62344" y="229870"/>
                </a:lnTo>
                <a:lnTo>
                  <a:pt x="62128" y="227330"/>
                </a:lnTo>
                <a:lnTo>
                  <a:pt x="63525" y="229870"/>
                </a:lnTo>
                <a:lnTo>
                  <a:pt x="65328" y="231140"/>
                </a:lnTo>
                <a:lnTo>
                  <a:pt x="72148" y="251028"/>
                </a:lnTo>
                <a:lnTo>
                  <a:pt x="72148" y="243205"/>
                </a:lnTo>
                <a:lnTo>
                  <a:pt x="69938" y="236220"/>
                </a:lnTo>
                <a:lnTo>
                  <a:pt x="68719" y="229870"/>
                </a:lnTo>
                <a:lnTo>
                  <a:pt x="70459" y="228600"/>
                </a:lnTo>
                <a:lnTo>
                  <a:pt x="71323" y="227330"/>
                </a:lnTo>
                <a:lnTo>
                  <a:pt x="71983" y="223520"/>
                </a:lnTo>
                <a:lnTo>
                  <a:pt x="73380" y="231140"/>
                </a:lnTo>
                <a:lnTo>
                  <a:pt x="75107" y="237490"/>
                </a:lnTo>
                <a:lnTo>
                  <a:pt x="77254" y="243840"/>
                </a:lnTo>
                <a:lnTo>
                  <a:pt x="79921" y="248920"/>
                </a:lnTo>
                <a:lnTo>
                  <a:pt x="79844" y="242570"/>
                </a:lnTo>
                <a:lnTo>
                  <a:pt x="74485" y="233680"/>
                </a:lnTo>
                <a:lnTo>
                  <a:pt x="74866" y="227330"/>
                </a:lnTo>
                <a:lnTo>
                  <a:pt x="79324" y="228561"/>
                </a:lnTo>
                <a:lnTo>
                  <a:pt x="78384" y="227330"/>
                </a:lnTo>
                <a:lnTo>
                  <a:pt x="75450" y="223520"/>
                </a:lnTo>
                <a:lnTo>
                  <a:pt x="70700" y="217373"/>
                </a:lnTo>
                <a:lnTo>
                  <a:pt x="70700" y="227330"/>
                </a:lnTo>
                <a:lnTo>
                  <a:pt x="64274" y="228600"/>
                </a:lnTo>
                <a:lnTo>
                  <a:pt x="63690" y="227330"/>
                </a:lnTo>
                <a:lnTo>
                  <a:pt x="60147" y="219684"/>
                </a:lnTo>
                <a:lnTo>
                  <a:pt x="59448" y="215900"/>
                </a:lnTo>
                <a:lnTo>
                  <a:pt x="58610" y="213575"/>
                </a:lnTo>
                <a:lnTo>
                  <a:pt x="58610" y="226060"/>
                </a:lnTo>
                <a:lnTo>
                  <a:pt x="58127" y="231140"/>
                </a:lnTo>
                <a:lnTo>
                  <a:pt x="55486" y="231140"/>
                </a:lnTo>
                <a:lnTo>
                  <a:pt x="51460" y="224790"/>
                </a:lnTo>
                <a:lnTo>
                  <a:pt x="52743" y="220980"/>
                </a:lnTo>
                <a:lnTo>
                  <a:pt x="54368" y="218440"/>
                </a:lnTo>
                <a:lnTo>
                  <a:pt x="56134" y="215900"/>
                </a:lnTo>
                <a:lnTo>
                  <a:pt x="58610" y="226060"/>
                </a:lnTo>
                <a:lnTo>
                  <a:pt x="58610" y="213575"/>
                </a:lnTo>
                <a:lnTo>
                  <a:pt x="58534" y="213360"/>
                </a:lnTo>
                <a:lnTo>
                  <a:pt x="59448" y="212090"/>
                </a:lnTo>
                <a:lnTo>
                  <a:pt x="60655" y="210820"/>
                </a:lnTo>
                <a:lnTo>
                  <a:pt x="62103" y="210820"/>
                </a:lnTo>
                <a:lnTo>
                  <a:pt x="61226" y="209550"/>
                </a:lnTo>
                <a:lnTo>
                  <a:pt x="65214" y="207010"/>
                </a:lnTo>
                <a:lnTo>
                  <a:pt x="66040" y="210820"/>
                </a:lnTo>
                <a:lnTo>
                  <a:pt x="67767" y="214630"/>
                </a:lnTo>
                <a:lnTo>
                  <a:pt x="70700" y="227330"/>
                </a:lnTo>
                <a:lnTo>
                  <a:pt x="70700" y="217373"/>
                </a:lnTo>
                <a:lnTo>
                  <a:pt x="70548" y="217170"/>
                </a:lnTo>
                <a:lnTo>
                  <a:pt x="68808" y="209308"/>
                </a:lnTo>
                <a:lnTo>
                  <a:pt x="68389" y="207010"/>
                </a:lnTo>
                <a:lnTo>
                  <a:pt x="67716" y="203200"/>
                </a:lnTo>
                <a:lnTo>
                  <a:pt x="70916" y="205079"/>
                </a:lnTo>
                <a:lnTo>
                  <a:pt x="70573" y="203200"/>
                </a:lnTo>
                <a:lnTo>
                  <a:pt x="70116" y="200660"/>
                </a:lnTo>
                <a:lnTo>
                  <a:pt x="71335" y="200660"/>
                </a:lnTo>
                <a:lnTo>
                  <a:pt x="72110" y="199390"/>
                </a:lnTo>
                <a:lnTo>
                  <a:pt x="73329" y="199390"/>
                </a:lnTo>
                <a:lnTo>
                  <a:pt x="74523" y="207010"/>
                </a:lnTo>
                <a:lnTo>
                  <a:pt x="79705" y="210820"/>
                </a:lnTo>
                <a:lnTo>
                  <a:pt x="84810" y="226060"/>
                </a:lnTo>
                <a:lnTo>
                  <a:pt x="79463" y="228561"/>
                </a:lnTo>
                <a:lnTo>
                  <a:pt x="79616" y="228904"/>
                </a:lnTo>
                <a:lnTo>
                  <a:pt x="85115" y="242570"/>
                </a:lnTo>
                <a:lnTo>
                  <a:pt x="88785" y="258152"/>
                </a:lnTo>
                <a:lnTo>
                  <a:pt x="89458" y="256540"/>
                </a:lnTo>
                <a:lnTo>
                  <a:pt x="90030" y="254000"/>
                </a:lnTo>
                <a:lnTo>
                  <a:pt x="90182" y="251460"/>
                </a:lnTo>
                <a:lnTo>
                  <a:pt x="90792" y="252730"/>
                </a:lnTo>
                <a:lnTo>
                  <a:pt x="92443" y="255270"/>
                </a:lnTo>
                <a:lnTo>
                  <a:pt x="93980" y="255270"/>
                </a:lnTo>
                <a:lnTo>
                  <a:pt x="96647" y="264160"/>
                </a:lnTo>
                <a:lnTo>
                  <a:pt x="100012" y="270510"/>
                </a:lnTo>
                <a:lnTo>
                  <a:pt x="102095" y="279400"/>
                </a:lnTo>
                <a:lnTo>
                  <a:pt x="103720" y="287020"/>
                </a:lnTo>
                <a:lnTo>
                  <a:pt x="103720" y="272567"/>
                </a:lnTo>
                <a:lnTo>
                  <a:pt x="101320" y="269240"/>
                </a:lnTo>
                <a:lnTo>
                  <a:pt x="97878" y="261543"/>
                </a:lnTo>
                <a:lnTo>
                  <a:pt x="96164" y="256540"/>
                </a:lnTo>
                <a:lnTo>
                  <a:pt x="97751" y="256540"/>
                </a:lnTo>
                <a:lnTo>
                  <a:pt x="99898" y="254000"/>
                </a:lnTo>
                <a:lnTo>
                  <a:pt x="100406" y="252730"/>
                </a:lnTo>
                <a:lnTo>
                  <a:pt x="103174" y="260350"/>
                </a:lnTo>
                <a:lnTo>
                  <a:pt x="106629" y="266700"/>
                </a:lnTo>
                <a:lnTo>
                  <a:pt x="110464" y="274320"/>
                </a:lnTo>
                <a:lnTo>
                  <a:pt x="114414" y="279400"/>
                </a:lnTo>
                <a:lnTo>
                  <a:pt x="116166" y="281940"/>
                </a:lnTo>
                <a:lnTo>
                  <a:pt x="117995" y="285750"/>
                </a:lnTo>
                <a:lnTo>
                  <a:pt x="120446" y="285750"/>
                </a:lnTo>
                <a:lnTo>
                  <a:pt x="114528" y="276860"/>
                </a:lnTo>
                <a:lnTo>
                  <a:pt x="108559" y="267970"/>
                </a:lnTo>
                <a:lnTo>
                  <a:pt x="103809" y="257810"/>
                </a:lnTo>
                <a:lnTo>
                  <a:pt x="102806" y="252730"/>
                </a:lnTo>
                <a:lnTo>
                  <a:pt x="101561" y="246380"/>
                </a:lnTo>
                <a:lnTo>
                  <a:pt x="103073" y="250190"/>
                </a:lnTo>
                <a:lnTo>
                  <a:pt x="105384" y="252730"/>
                </a:lnTo>
                <a:lnTo>
                  <a:pt x="108699" y="252730"/>
                </a:lnTo>
                <a:lnTo>
                  <a:pt x="111493" y="261620"/>
                </a:lnTo>
                <a:lnTo>
                  <a:pt x="117513" y="266700"/>
                </a:lnTo>
                <a:lnTo>
                  <a:pt x="121297" y="274320"/>
                </a:lnTo>
                <a:lnTo>
                  <a:pt x="124815" y="285750"/>
                </a:lnTo>
                <a:lnTo>
                  <a:pt x="124815" y="274523"/>
                </a:lnTo>
                <a:lnTo>
                  <a:pt x="122796" y="271780"/>
                </a:lnTo>
                <a:lnTo>
                  <a:pt x="118452" y="265430"/>
                </a:lnTo>
                <a:lnTo>
                  <a:pt x="114376" y="259080"/>
                </a:lnTo>
                <a:lnTo>
                  <a:pt x="110515" y="252730"/>
                </a:lnTo>
                <a:lnTo>
                  <a:pt x="112407" y="252730"/>
                </a:lnTo>
                <a:lnTo>
                  <a:pt x="113944" y="250190"/>
                </a:lnTo>
                <a:lnTo>
                  <a:pt x="114515" y="248920"/>
                </a:lnTo>
                <a:lnTo>
                  <a:pt x="117690" y="255270"/>
                </a:lnTo>
                <a:lnTo>
                  <a:pt x="123037" y="265430"/>
                </a:lnTo>
                <a:lnTo>
                  <a:pt x="128968" y="274320"/>
                </a:lnTo>
                <a:lnTo>
                  <a:pt x="133845" y="278130"/>
                </a:lnTo>
                <a:lnTo>
                  <a:pt x="123964" y="262890"/>
                </a:lnTo>
                <a:lnTo>
                  <a:pt x="119392" y="255270"/>
                </a:lnTo>
                <a:lnTo>
                  <a:pt x="115735" y="248920"/>
                </a:lnTo>
                <a:lnTo>
                  <a:pt x="115011" y="247650"/>
                </a:lnTo>
                <a:lnTo>
                  <a:pt x="114947" y="243840"/>
                </a:lnTo>
                <a:lnTo>
                  <a:pt x="117475" y="246380"/>
                </a:lnTo>
                <a:lnTo>
                  <a:pt x="119888" y="248920"/>
                </a:lnTo>
                <a:lnTo>
                  <a:pt x="124053" y="248920"/>
                </a:lnTo>
                <a:lnTo>
                  <a:pt x="127863" y="256540"/>
                </a:lnTo>
                <a:lnTo>
                  <a:pt x="133629" y="261620"/>
                </a:lnTo>
                <a:lnTo>
                  <a:pt x="136588" y="269240"/>
                </a:lnTo>
                <a:lnTo>
                  <a:pt x="139674" y="280670"/>
                </a:lnTo>
                <a:lnTo>
                  <a:pt x="139674" y="271614"/>
                </a:lnTo>
                <a:lnTo>
                  <a:pt x="139280" y="270510"/>
                </a:lnTo>
                <a:lnTo>
                  <a:pt x="141274" y="273050"/>
                </a:lnTo>
                <a:lnTo>
                  <a:pt x="143738" y="275590"/>
                </a:lnTo>
                <a:lnTo>
                  <a:pt x="146558" y="276860"/>
                </a:lnTo>
                <a:lnTo>
                  <a:pt x="152196" y="289560"/>
                </a:lnTo>
                <a:lnTo>
                  <a:pt x="160515" y="302260"/>
                </a:lnTo>
                <a:lnTo>
                  <a:pt x="169646" y="312420"/>
                </a:lnTo>
                <a:lnTo>
                  <a:pt x="177749" y="321310"/>
                </a:lnTo>
                <a:lnTo>
                  <a:pt x="180352" y="327660"/>
                </a:lnTo>
                <a:lnTo>
                  <a:pt x="184340" y="336550"/>
                </a:lnTo>
                <a:lnTo>
                  <a:pt x="188366" y="342900"/>
                </a:lnTo>
                <a:lnTo>
                  <a:pt x="190284" y="346710"/>
                </a:lnTo>
                <a:lnTo>
                  <a:pt x="190284" y="341820"/>
                </a:lnTo>
                <a:lnTo>
                  <a:pt x="190169" y="341630"/>
                </a:lnTo>
                <a:lnTo>
                  <a:pt x="186537" y="335280"/>
                </a:lnTo>
                <a:lnTo>
                  <a:pt x="183451" y="330200"/>
                </a:lnTo>
                <a:lnTo>
                  <a:pt x="181241" y="323850"/>
                </a:lnTo>
                <a:lnTo>
                  <a:pt x="186004" y="327660"/>
                </a:lnTo>
                <a:lnTo>
                  <a:pt x="191960" y="331470"/>
                </a:lnTo>
                <a:lnTo>
                  <a:pt x="198678" y="335280"/>
                </a:lnTo>
                <a:lnTo>
                  <a:pt x="205778" y="339090"/>
                </a:lnTo>
                <a:lnTo>
                  <a:pt x="206756" y="339090"/>
                </a:lnTo>
                <a:lnTo>
                  <a:pt x="217589" y="344170"/>
                </a:lnTo>
                <a:lnTo>
                  <a:pt x="220865" y="337820"/>
                </a:lnTo>
                <a:lnTo>
                  <a:pt x="222173" y="335280"/>
                </a:lnTo>
                <a:lnTo>
                  <a:pt x="220433" y="333273"/>
                </a:lnTo>
                <a:lnTo>
                  <a:pt x="220433" y="337820"/>
                </a:lnTo>
                <a:lnTo>
                  <a:pt x="211759" y="337820"/>
                </a:lnTo>
                <a:lnTo>
                  <a:pt x="174790" y="313690"/>
                </a:lnTo>
                <a:lnTo>
                  <a:pt x="151066" y="280670"/>
                </a:lnTo>
                <a:lnTo>
                  <a:pt x="153708" y="283210"/>
                </a:lnTo>
                <a:lnTo>
                  <a:pt x="159702" y="285750"/>
                </a:lnTo>
                <a:lnTo>
                  <a:pt x="163436" y="284480"/>
                </a:lnTo>
                <a:lnTo>
                  <a:pt x="170929" y="295948"/>
                </a:lnTo>
                <a:lnTo>
                  <a:pt x="179705" y="307340"/>
                </a:lnTo>
                <a:lnTo>
                  <a:pt x="189522" y="317500"/>
                </a:lnTo>
                <a:lnTo>
                  <a:pt x="200025" y="326390"/>
                </a:lnTo>
                <a:lnTo>
                  <a:pt x="204990" y="330200"/>
                </a:lnTo>
                <a:lnTo>
                  <a:pt x="210667" y="335280"/>
                </a:lnTo>
                <a:lnTo>
                  <a:pt x="215468" y="335280"/>
                </a:lnTo>
                <a:lnTo>
                  <a:pt x="198666" y="322580"/>
                </a:lnTo>
                <a:lnTo>
                  <a:pt x="185229" y="311150"/>
                </a:lnTo>
                <a:lnTo>
                  <a:pt x="174104" y="297180"/>
                </a:lnTo>
                <a:lnTo>
                  <a:pt x="166547" y="284480"/>
                </a:lnTo>
                <a:lnTo>
                  <a:pt x="165036" y="281940"/>
                </a:lnTo>
                <a:lnTo>
                  <a:pt x="164274" y="280670"/>
                </a:lnTo>
                <a:lnTo>
                  <a:pt x="164338" y="278130"/>
                </a:lnTo>
                <a:lnTo>
                  <a:pt x="161493" y="270510"/>
                </a:lnTo>
                <a:lnTo>
                  <a:pt x="160985" y="269633"/>
                </a:lnTo>
                <a:lnTo>
                  <a:pt x="160985" y="278130"/>
                </a:lnTo>
                <a:lnTo>
                  <a:pt x="158940" y="281940"/>
                </a:lnTo>
                <a:lnTo>
                  <a:pt x="156171" y="280670"/>
                </a:lnTo>
                <a:lnTo>
                  <a:pt x="153416" y="279400"/>
                </a:lnTo>
                <a:lnTo>
                  <a:pt x="145973" y="273050"/>
                </a:lnTo>
                <a:lnTo>
                  <a:pt x="143205" y="270510"/>
                </a:lnTo>
                <a:lnTo>
                  <a:pt x="140423" y="267970"/>
                </a:lnTo>
                <a:lnTo>
                  <a:pt x="135267" y="261543"/>
                </a:lnTo>
                <a:lnTo>
                  <a:pt x="130886" y="255270"/>
                </a:lnTo>
                <a:lnTo>
                  <a:pt x="127355" y="248920"/>
                </a:lnTo>
                <a:lnTo>
                  <a:pt x="129578" y="248920"/>
                </a:lnTo>
                <a:lnTo>
                  <a:pt x="130454" y="245110"/>
                </a:lnTo>
                <a:lnTo>
                  <a:pt x="130302" y="242570"/>
                </a:lnTo>
                <a:lnTo>
                  <a:pt x="135064" y="251460"/>
                </a:lnTo>
                <a:lnTo>
                  <a:pt x="140030" y="259080"/>
                </a:lnTo>
                <a:lnTo>
                  <a:pt x="145503" y="266700"/>
                </a:lnTo>
                <a:lnTo>
                  <a:pt x="151803" y="271780"/>
                </a:lnTo>
                <a:lnTo>
                  <a:pt x="146088" y="265430"/>
                </a:lnTo>
                <a:lnTo>
                  <a:pt x="140563" y="256540"/>
                </a:lnTo>
                <a:lnTo>
                  <a:pt x="135318" y="248920"/>
                </a:lnTo>
                <a:lnTo>
                  <a:pt x="131826" y="242570"/>
                </a:lnTo>
                <a:lnTo>
                  <a:pt x="130429" y="240030"/>
                </a:lnTo>
                <a:lnTo>
                  <a:pt x="129794" y="237490"/>
                </a:lnTo>
                <a:lnTo>
                  <a:pt x="128943" y="235788"/>
                </a:lnTo>
                <a:lnTo>
                  <a:pt x="128943" y="245110"/>
                </a:lnTo>
                <a:lnTo>
                  <a:pt x="126873" y="248920"/>
                </a:lnTo>
                <a:lnTo>
                  <a:pt x="120294" y="245110"/>
                </a:lnTo>
                <a:lnTo>
                  <a:pt x="118973" y="243840"/>
                </a:lnTo>
                <a:lnTo>
                  <a:pt x="116332" y="241300"/>
                </a:lnTo>
                <a:lnTo>
                  <a:pt x="114363" y="239014"/>
                </a:lnTo>
                <a:lnTo>
                  <a:pt x="114363" y="248920"/>
                </a:lnTo>
                <a:lnTo>
                  <a:pt x="109334" y="252730"/>
                </a:lnTo>
                <a:lnTo>
                  <a:pt x="103886" y="246380"/>
                </a:lnTo>
                <a:lnTo>
                  <a:pt x="101701" y="243840"/>
                </a:lnTo>
                <a:lnTo>
                  <a:pt x="99352" y="239344"/>
                </a:lnTo>
                <a:lnTo>
                  <a:pt x="99352" y="251028"/>
                </a:lnTo>
                <a:lnTo>
                  <a:pt x="99339" y="251637"/>
                </a:lnTo>
                <a:lnTo>
                  <a:pt x="97663" y="255270"/>
                </a:lnTo>
                <a:lnTo>
                  <a:pt x="93687" y="251460"/>
                </a:lnTo>
                <a:lnTo>
                  <a:pt x="87071" y="245110"/>
                </a:lnTo>
                <a:lnTo>
                  <a:pt x="83794" y="236220"/>
                </a:lnTo>
                <a:lnTo>
                  <a:pt x="83400" y="228600"/>
                </a:lnTo>
                <a:lnTo>
                  <a:pt x="86944" y="230339"/>
                </a:lnTo>
                <a:lnTo>
                  <a:pt x="86207" y="228600"/>
                </a:lnTo>
                <a:lnTo>
                  <a:pt x="86106" y="223520"/>
                </a:lnTo>
                <a:lnTo>
                  <a:pt x="87693" y="224790"/>
                </a:lnTo>
                <a:lnTo>
                  <a:pt x="89814" y="226060"/>
                </a:lnTo>
                <a:lnTo>
                  <a:pt x="92163" y="226060"/>
                </a:lnTo>
                <a:lnTo>
                  <a:pt x="93179" y="232410"/>
                </a:lnTo>
                <a:lnTo>
                  <a:pt x="96824" y="237490"/>
                </a:lnTo>
                <a:lnTo>
                  <a:pt x="99352" y="251028"/>
                </a:lnTo>
                <a:lnTo>
                  <a:pt x="99352" y="239344"/>
                </a:lnTo>
                <a:lnTo>
                  <a:pt x="93738" y="228600"/>
                </a:lnTo>
                <a:lnTo>
                  <a:pt x="96367" y="226060"/>
                </a:lnTo>
                <a:lnTo>
                  <a:pt x="99098" y="228587"/>
                </a:lnTo>
                <a:lnTo>
                  <a:pt x="99212" y="228904"/>
                </a:lnTo>
                <a:lnTo>
                  <a:pt x="103759" y="243840"/>
                </a:lnTo>
                <a:lnTo>
                  <a:pt x="107086" y="243840"/>
                </a:lnTo>
                <a:lnTo>
                  <a:pt x="104724" y="237490"/>
                </a:lnTo>
                <a:lnTo>
                  <a:pt x="101358" y="231140"/>
                </a:lnTo>
                <a:lnTo>
                  <a:pt x="98615" y="224790"/>
                </a:lnTo>
                <a:lnTo>
                  <a:pt x="98145" y="218440"/>
                </a:lnTo>
                <a:lnTo>
                  <a:pt x="99199" y="219710"/>
                </a:lnTo>
                <a:lnTo>
                  <a:pt x="100672" y="222250"/>
                </a:lnTo>
                <a:lnTo>
                  <a:pt x="102285" y="222250"/>
                </a:lnTo>
                <a:lnTo>
                  <a:pt x="102425" y="229870"/>
                </a:lnTo>
                <a:lnTo>
                  <a:pt x="109740" y="233680"/>
                </a:lnTo>
                <a:lnTo>
                  <a:pt x="114363" y="248920"/>
                </a:lnTo>
                <a:lnTo>
                  <a:pt x="114363" y="239014"/>
                </a:lnTo>
                <a:lnTo>
                  <a:pt x="110883" y="234950"/>
                </a:lnTo>
                <a:lnTo>
                  <a:pt x="106197" y="227330"/>
                </a:lnTo>
                <a:lnTo>
                  <a:pt x="104495" y="222250"/>
                </a:lnTo>
                <a:lnTo>
                  <a:pt x="105676" y="223520"/>
                </a:lnTo>
                <a:lnTo>
                  <a:pt x="108699" y="223520"/>
                </a:lnTo>
                <a:lnTo>
                  <a:pt x="111607" y="228600"/>
                </a:lnTo>
                <a:lnTo>
                  <a:pt x="116192" y="237490"/>
                </a:lnTo>
                <a:lnTo>
                  <a:pt x="120954" y="240030"/>
                </a:lnTo>
                <a:lnTo>
                  <a:pt x="117868" y="234950"/>
                </a:lnTo>
                <a:lnTo>
                  <a:pt x="112839" y="227330"/>
                </a:lnTo>
                <a:lnTo>
                  <a:pt x="110629" y="222250"/>
                </a:lnTo>
                <a:lnTo>
                  <a:pt x="110921" y="220980"/>
                </a:lnTo>
                <a:lnTo>
                  <a:pt x="105295" y="220980"/>
                </a:lnTo>
                <a:lnTo>
                  <a:pt x="102108" y="218440"/>
                </a:lnTo>
                <a:lnTo>
                  <a:pt x="98920" y="215900"/>
                </a:lnTo>
                <a:lnTo>
                  <a:pt x="95300" y="211442"/>
                </a:lnTo>
                <a:lnTo>
                  <a:pt x="95300" y="218440"/>
                </a:lnTo>
                <a:lnTo>
                  <a:pt x="94183" y="223520"/>
                </a:lnTo>
                <a:lnTo>
                  <a:pt x="90385" y="223520"/>
                </a:lnTo>
                <a:lnTo>
                  <a:pt x="85191" y="218440"/>
                </a:lnTo>
                <a:lnTo>
                  <a:pt x="80987" y="212090"/>
                </a:lnTo>
                <a:lnTo>
                  <a:pt x="79514" y="203200"/>
                </a:lnTo>
                <a:lnTo>
                  <a:pt x="77216" y="199390"/>
                </a:lnTo>
                <a:lnTo>
                  <a:pt x="75679" y="196850"/>
                </a:lnTo>
                <a:lnTo>
                  <a:pt x="77495" y="196850"/>
                </a:lnTo>
                <a:lnTo>
                  <a:pt x="78422" y="195580"/>
                </a:lnTo>
                <a:lnTo>
                  <a:pt x="78689" y="200660"/>
                </a:lnTo>
                <a:lnTo>
                  <a:pt x="86144" y="214630"/>
                </a:lnTo>
                <a:lnTo>
                  <a:pt x="89331" y="215900"/>
                </a:lnTo>
                <a:lnTo>
                  <a:pt x="86741" y="208280"/>
                </a:lnTo>
                <a:lnTo>
                  <a:pt x="81610" y="203200"/>
                </a:lnTo>
                <a:lnTo>
                  <a:pt x="80251" y="195580"/>
                </a:lnTo>
                <a:lnTo>
                  <a:pt x="81775" y="195580"/>
                </a:lnTo>
                <a:lnTo>
                  <a:pt x="82308" y="194310"/>
                </a:lnTo>
                <a:lnTo>
                  <a:pt x="83858" y="194310"/>
                </a:lnTo>
                <a:lnTo>
                  <a:pt x="84810" y="201930"/>
                </a:lnTo>
                <a:lnTo>
                  <a:pt x="89103" y="207010"/>
                </a:lnTo>
                <a:lnTo>
                  <a:pt x="92494" y="212090"/>
                </a:lnTo>
                <a:lnTo>
                  <a:pt x="95300" y="218440"/>
                </a:lnTo>
                <a:lnTo>
                  <a:pt x="95300" y="211442"/>
                </a:lnTo>
                <a:lnTo>
                  <a:pt x="94805" y="210820"/>
                </a:lnTo>
                <a:lnTo>
                  <a:pt x="91427" y="205740"/>
                </a:lnTo>
                <a:lnTo>
                  <a:pt x="88595" y="199390"/>
                </a:lnTo>
                <a:lnTo>
                  <a:pt x="86601" y="194310"/>
                </a:lnTo>
                <a:lnTo>
                  <a:pt x="86106" y="193040"/>
                </a:lnTo>
                <a:lnTo>
                  <a:pt x="87782" y="191770"/>
                </a:lnTo>
                <a:lnTo>
                  <a:pt x="91478" y="191770"/>
                </a:lnTo>
                <a:lnTo>
                  <a:pt x="94780" y="199390"/>
                </a:lnTo>
                <a:lnTo>
                  <a:pt x="98513" y="207010"/>
                </a:lnTo>
                <a:lnTo>
                  <a:pt x="103530" y="213360"/>
                </a:lnTo>
                <a:lnTo>
                  <a:pt x="101168" y="208280"/>
                </a:lnTo>
                <a:lnTo>
                  <a:pt x="98107" y="201930"/>
                </a:lnTo>
                <a:lnTo>
                  <a:pt x="95072" y="196811"/>
                </a:lnTo>
                <a:lnTo>
                  <a:pt x="93306" y="191770"/>
                </a:lnTo>
                <a:lnTo>
                  <a:pt x="92862" y="190500"/>
                </a:lnTo>
                <a:lnTo>
                  <a:pt x="94716" y="191770"/>
                </a:lnTo>
                <a:lnTo>
                  <a:pt x="94830" y="190500"/>
                </a:lnTo>
                <a:lnTo>
                  <a:pt x="94932" y="189230"/>
                </a:lnTo>
                <a:lnTo>
                  <a:pt x="96469" y="189230"/>
                </a:lnTo>
                <a:lnTo>
                  <a:pt x="97840" y="194310"/>
                </a:lnTo>
                <a:lnTo>
                  <a:pt x="104165" y="201930"/>
                </a:lnTo>
                <a:lnTo>
                  <a:pt x="111201" y="219684"/>
                </a:lnTo>
                <a:lnTo>
                  <a:pt x="111569" y="217170"/>
                </a:lnTo>
                <a:lnTo>
                  <a:pt x="111442" y="213360"/>
                </a:lnTo>
                <a:lnTo>
                  <a:pt x="115214" y="219710"/>
                </a:lnTo>
                <a:lnTo>
                  <a:pt x="119494" y="224790"/>
                </a:lnTo>
                <a:lnTo>
                  <a:pt x="123532" y="231140"/>
                </a:lnTo>
                <a:lnTo>
                  <a:pt x="126580" y="237490"/>
                </a:lnTo>
                <a:lnTo>
                  <a:pt x="128943" y="245110"/>
                </a:lnTo>
                <a:lnTo>
                  <a:pt x="128943" y="235788"/>
                </a:lnTo>
                <a:lnTo>
                  <a:pt x="127254" y="232410"/>
                </a:lnTo>
                <a:lnTo>
                  <a:pt x="129832" y="236220"/>
                </a:lnTo>
                <a:lnTo>
                  <a:pt x="133070" y="238760"/>
                </a:lnTo>
                <a:lnTo>
                  <a:pt x="138036" y="240030"/>
                </a:lnTo>
                <a:lnTo>
                  <a:pt x="142963" y="246380"/>
                </a:lnTo>
                <a:lnTo>
                  <a:pt x="148450" y="254000"/>
                </a:lnTo>
                <a:lnTo>
                  <a:pt x="153708" y="260350"/>
                </a:lnTo>
                <a:lnTo>
                  <a:pt x="157937" y="267970"/>
                </a:lnTo>
                <a:lnTo>
                  <a:pt x="160985" y="278130"/>
                </a:lnTo>
                <a:lnTo>
                  <a:pt x="160985" y="269633"/>
                </a:lnTo>
                <a:lnTo>
                  <a:pt x="159296" y="266700"/>
                </a:lnTo>
                <a:lnTo>
                  <a:pt x="163690" y="271780"/>
                </a:lnTo>
                <a:lnTo>
                  <a:pt x="167881" y="275590"/>
                </a:lnTo>
                <a:lnTo>
                  <a:pt x="172580" y="280670"/>
                </a:lnTo>
                <a:lnTo>
                  <a:pt x="178460" y="283210"/>
                </a:lnTo>
                <a:lnTo>
                  <a:pt x="182486" y="292100"/>
                </a:lnTo>
                <a:lnTo>
                  <a:pt x="188188" y="299720"/>
                </a:lnTo>
                <a:lnTo>
                  <a:pt x="195033" y="306070"/>
                </a:lnTo>
                <a:lnTo>
                  <a:pt x="202476" y="312420"/>
                </a:lnTo>
                <a:lnTo>
                  <a:pt x="206044" y="317500"/>
                </a:lnTo>
                <a:lnTo>
                  <a:pt x="209740" y="322580"/>
                </a:lnTo>
                <a:lnTo>
                  <a:pt x="213550" y="327660"/>
                </a:lnTo>
                <a:lnTo>
                  <a:pt x="217436" y="332740"/>
                </a:lnTo>
                <a:lnTo>
                  <a:pt x="217754" y="334010"/>
                </a:lnTo>
                <a:lnTo>
                  <a:pt x="220433" y="337820"/>
                </a:lnTo>
                <a:lnTo>
                  <a:pt x="220433" y="333273"/>
                </a:lnTo>
                <a:lnTo>
                  <a:pt x="214490" y="326390"/>
                </a:lnTo>
                <a:lnTo>
                  <a:pt x="207860" y="317500"/>
                </a:lnTo>
                <a:lnTo>
                  <a:pt x="206286" y="314960"/>
                </a:lnTo>
                <a:lnTo>
                  <a:pt x="213575" y="318770"/>
                </a:lnTo>
                <a:lnTo>
                  <a:pt x="221183" y="322580"/>
                </a:lnTo>
                <a:lnTo>
                  <a:pt x="229082" y="325120"/>
                </a:lnTo>
                <a:lnTo>
                  <a:pt x="246392" y="331470"/>
                </a:lnTo>
                <a:lnTo>
                  <a:pt x="248196" y="327660"/>
                </a:lnTo>
                <a:lnTo>
                  <a:pt x="249389" y="325120"/>
                </a:lnTo>
                <a:lnTo>
                  <a:pt x="247383" y="322580"/>
                </a:lnTo>
                <a:lnTo>
                  <a:pt x="246926" y="321932"/>
                </a:lnTo>
                <a:lnTo>
                  <a:pt x="246926" y="326390"/>
                </a:lnTo>
                <a:lnTo>
                  <a:pt x="241312" y="327660"/>
                </a:lnTo>
                <a:lnTo>
                  <a:pt x="222643" y="320040"/>
                </a:lnTo>
                <a:lnTo>
                  <a:pt x="213004" y="314960"/>
                </a:lnTo>
                <a:lnTo>
                  <a:pt x="205765" y="311150"/>
                </a:lnTo>
                <a:lnTo>
                  <a:pt x="191566" y="298450"/>
                </a:lnTo>
                <a:lnTo>
                  <a:pt x="180898" y="284480"/>
                </a:lnTo>
                <a:lnTo>
                  <a:pt x="185953" y="280670"/>
                </a:lnTo>
                <a:lnTo>
                  <a:pt x="185547" y="279400"/>
                </a:lnTo>
                <a:lnTo>
                  <a:pt x="182689" y="270510"/>
                </a:lnTo>
                <a:lnTo>
                  <a:pt x="181978" y="266700"/>
                </a:lnTo>
                <a:lnTo>
                  <a:pt x="192925" y="283210"/>
                </a:lnTo>
                <a:lnTo>
                  <a:pt x="207289" y="299720"/>
                </a:lnTo>
                <a:lnTo>
                  <a:pt x="223126" y="313690"/>
                </a:lnTo>
                <a:lnTo>
                  <a:pt x="238506" y="321310"/>
                </a:lnTo>
                <a:lnTo>
                  <a:pt x="222542" y="309880"/>
                </a:lnTo>
                <a:lnTo>
                  <a:pt x="206032" y="294640"/>
                </a:lnTo>
                <a:lnTo>
                  <a:pt x="193408" y="279400"/>
                </a:lnTo>
                <a:lnTo>
                  <a:pt x="189090" y="270510"/>
                </a:lnTo>
                <a:lnTo>
                  <a:pt x="192011" y="273050"/>
                </a:lnTo>
                <a:lnTo>
                  <a:pt x="196227" y="275590"/>
                </a:lnTo>
                <a:lnTo>
                  <a:pt x="199682" y="275590"/>
                </a:lnTo>
                <a:lnTo>
                  <a:pt x="206730" y="284480"/>
                </a:lnTo>
                <a:lnTo>
                  <a:pt x="215392" y="292100"/>
                </a:lnTo>
                <a:lnTo>
                  <a:pt x="224637" y="299720"/>
                </a:lnTo>
                <a:lnTo>
                  <a:pt x="233426" y="304800"/>
                </a:lnTo>
                <a:lnTo>
                  <a:pt x="237083" y="311150"/>
                </a:lnTo>
                <a:lnTo>
                  <a:pt x="240830" y="317500"/>
                </a:lnTo>
                <a:lnTo>
                  <a:pt x="245313" y="323850"/>
                </a:lnTo>
                <a:lnTo>
                  <a:pt x="246926" y="326390"/>
                </a:lnTo>
                <a:lnTo>
                  <a:pt x="246926" y="321932"/>
                </a:lnTo>
                <a:lnTo>
                  <a:pt x="243814" y="317500"/>
                </a:lnTo>
                <a:lnTo>
                  <a:pt x="240576" y="312420"/>
                </a:lnTo>
                <a:lnTo>
                  <a:pt x="237756" y="307340"/>
                </a:lnTo>
                <a:lnTo>
                  <a:pt x="241312" y="309880"/>
                </a:lnTo>
                <a:lnTo>
                  <a:pt x="250710" y="313690"/>
                </a:lnTo>
                <a:lnTo>
                  <a:pt x="261086" y="316230"/>
                </a:lnTo>
                <a:lnTo>
                  <a:pt x="269367" y="317500"/>
                </a:lnTo>
                <a:lnTo>
                  <a:pt x="270256" y="313690"/>
                </a:lnTo>
                <a:lnTo>
                  <a:pt x="270840" y="311150"/>
                </a:lnTo>
                <a:lnTo>
                  <a:pt x="269862" y="309460"/>
                </a:lnTo>
                <a:lnTo>
                  <a:pt x="269862" y="312420"/>
                </a:lnTo>
                <a:lnTo>
                  <a:pt x="264922" y="313690"/>
                </a:lnTo>
                <a:lnTo>
                  <a:pt x="263512" y="313690"/>
                </a:lnTo>
                <a:lnTo>
                  <a:pt x="244551" y="307340"/>
                </a:lnTo>
                <a:lnTo>
                  <a:pt x="227888" y="298450"/>
                </a:lnTo>
                <a:lnTo>
                  <a:pt x="213575" y="288290"/>
                </a:lnTo>
                <a:lnTo>
                  <a:pt x="201688" y="274320"/>
                </a:lnTo>
                <a:lnTo>
                  <a:pt x="202349" y="271780"/>
                </a:lnTo>
                <a:lnTo>
                  <a:pt x="202679" y="270510"/>
                </a:lnTo>
                <a:lnTo>
                  <a:pt x="202882" y="266700"/>
                </a:lnTo>
                <a:lnTo>
                  <a:pt x="201942" y="264160"/>
                </a:lnTo>
                <a:lnTo>
                  <a:pt x="214680" y="276860"/>
                </a:lnTo>
                <a:lnTo>
                  <a:pt x="228638" y="288290"/>
                </a:lnTo>
                <a:lnTo>
                  <a:pt x="243598" y="299720"/>
                </a:lnTo>
                <a:lnTo>
                  <a:pt x="259308" y="308610"/>
                </a:lnTo>
                <a:lnTo>
                  <a:pt x="247040" y="298450"/>
                </a:lnTo>
                <a:lnTo>
                  <a:pt x="234759" y="289560"/>
                </a:lnTo>
                <a:lnTo>
                  <a:pt x="222504" y="279400"/>
                </a:lnTo>
                <a:lnTo>
                  <a:pt x="210286" y="267970"/>
                </a:lnTo>
                <a:lnTo>
                  <a:pt x="213855" y="270510"/>
                </a:lnTo>
                <a:lnTo>
                  <a:pt x="219570" y="271780"/>
                </a:lnTo>
                <a:lnTo>
                  <a:pt x="222173" y="271780"/>
                </a:lnTo>
                <a:lnTo>
                  <a:pt x="228942" y="279400"/>
                </a:lnTo>
                <a:lnTo>
                  <a:pt x="236601" y="284480"/>
                </a:lnTo>
                <a:lnTo>
                  <a:pt x="244843" y="289560"/>
                </a:lnTo>
                <a:lnTo>
                  <a:pt x="253314" y="294640"/>
                </a:lnTo>
                <a:lnTo>
                  <a:pt x="255981" y="298450"/>
                </a:lnTo>
                <a:lnTo>
                  <a:pt x="261620" y="304800"/>
                </a:lnTo>
                <a:lnTo>
                  <a:pt x="267296" y="309880"/>
                </a:lnTo>
                <a:lnTo>
                  <a:pt x="269862" y="312420"/>
                </a:lnTo>
                <a:lnTo>
                  <a:pt x="269862" y="309460"/>
                </a:lnTo>
                <a:lnTo>
                  <a:pt x="269379" y="308610"/>
                </a:lnTo>
                <a:lnTo>
                  <a:pt x="265303" y="304800"/>
                </a:lnTo>
                <a:lnTo>
                  <a:pt x="261429" y="300990"/>
                </a:lnTo>
                <a:lnTo>
                  <a:pt x="258241" y="297180"/>
                </a:lnTo>
                <a:lnTo>
                  <a:pt x="264579" y="299720"/>
                </a:lnTo>
                <a:lnTo>
                  <a:pt x="273964" y="302260"/>
                </a:lnTo>
                <a:lnTo>
                  <a:pt x="285178" y="303530"/>
                </a:lnTo>
                <a:lnTo>
                  <a:pt x="297065" y="306070"/>
                </a:lnTo>
                <a:lnTo>
                  <a:pt x="300380" y="304800"/>
                </a:lnTo>
                <a:lnTo>
                  <a:pt x="302539" y="304800"/>
                </a:lnTo>
                <a:lnTo>
                  <a:pt x="303898" y="303530"/>
                </a:lnTo>
                <a:lnTo>
                  <a:pt x="304736" y="302260"/>
                </a:lnTo>
                <a:lnTo>
                  <a:pt x="305219" y="302260"/>
                </a:lnTo>
                <a:lnTo>
                  <a:pt x="308584" y="295910"/>
                </a:lnTo>
                <a:lnTo>
                  <a:pt x="306222" y="295122"/>
                </a:lnTo>
                <a:lnTo>
                  <a:pt x="306222" y="299720"/>
                </a:lnTo>
                <a:lnTo>
                  <a:pt x="296722" y="303530"/>
                </a:lnTo>
                <a:lnTo>
                  <a:pt x="275907" y="299720"/>
                </a:lnTo>
                <a:lnTo>
                  <a:pt x="268173" y="297180"/>
                </a:lnTo>
                <a:lnTo>
                  <a:pt x="256565" y="293370"/>
                </a:lnTo>
                <a:lnTo>
                  <a:pt x="239344" y="283210"/>
                </a:lnTo>
                <a:lnTo>
                  <a:pt x="224917" y="270510"/>
                </a:lnTo>
                <a:lnTo>
                  <a:pt x="227672" y="269240"/>
                </a:lnTo>
                <a:lnTo>
                  <a:pt x="227761" y="267970"/>
                </a:lnTo>
                <a:lnTo>
                  <a:pt x="227838" y="266700"/>
                </a:lnTo>
                <a:lnTo>
                  <a:pt x="228003" y="264160"/>
                </a:lnTo>
                <a:lnTo>
                  <a:pt x="226275" y="260350"/>
                </a:lnTo>
                <a:lnTo>
                  <a:pt x="230403" y="264160"/>
                </a:lnTo>
                <a:lnTo>
                  <a:pt x="234378" y="266700"/>
                </a:lnTo>
                <a:lnTo>
                  <a:pt x="239344" y="266700"/>
                </a:lnTo>
                <a:lnTo>
                  <a:pt x="253593" y="276860"/>
                </a:lnTo>
                <a:lnTo>
                  <a:pt x="268376" y="287020"/>
                </a:lnTo>
                <a:lnTo>
                  <a:pt x="283451" y="295910"/>
                </a:lnTo>
                <a:lnTo>
                  <a:pt x="298551" y="298450"/>
                </a:lnTo>
                <a:lnTo>
                  <a:pt x="278269" y="289560"/>
                </a:lnTo>
                <a:lnTo>
                  <a:pt x="261569" y="279400"/>
                </a:lnTo>
                <a:lnTo>
                  <a:pt x="249542" y="271780"/>
                </a:lnTo>
                <a:lnTo>
                  <a:pt x="243293" y="265430"/>
                </a:lnTo>
                <a:lnTo>
                  <a:pt x="245465" y="265430"/>
                </a:lnTo>
                <a:lnTo>
                  <a:pt x="245541" y="261620"/>
                </a:lnTo>
                <a:lnTo>
                  <a:pt x="245567" y="260350"/>
                </a:lnTo>
                <a:lnTo>
                  <a:pt x="244970" y="257810"/>
                </a:lnTo>
                <a:lnTo>
                  <a:pt x="253009" y="265430"/>
                </a:lnTo>
                <a:lnTo>
                  <a:pt x="263029" y="271780"/>
                </a:lnTo>
                <a:lnTo>
                  <a:pt x="273672" y="276860"/>
                </a:lnTo>
                <a:lnTo>
                  <a:pt x="283629" y="279400"/>
                </a:lnTo>
                <a:lnTo>
                  <a:pt x="287858" y="283210"/>
                </a:lnTo>
                <a:lnTo>
                  <a:pt x="292887" y="288290"/>
                </a:lnTo>
                <a:lnTo>
                  <a:pt x="298386" y="292100"/>
                </a:lnTo>
                <a:lnTo>
                  <a:pt x="304050" y="295910"/>
                </a:lnTo>
                <a:lnTo>
                  <a:pt x="306222" y="299720"/>
                </a:lnTo>
                <a:lnTo>
                  <a:pt x="306222" y="295122"/>
                </a:lnTo>
                <a:lnTo>
                  <a:pt x="304812" y="294640"/>
                </a:lnTo>
                <a:lnTo>
                  <a:pt x="304660" y="294640"/>
                </a:lnTo>
                <a:lnTo>
                  <a:pt x="297357" y="289560"/>
                </a:lnTo>
                <a:lnTo>
                  <a:pt x="290042" y="283210"/>
                </a:lnTo>
                <a:lnTo>
                  <a:pt x="287451" y="280670"/>
                </a:lnTo>
                <a:lnTo>
                  <a:pt x="295744" y="281940"/>
                </a:lnTo>
                <a:lnTo>
                  <a:pt x="311772" y="281940"/>
                </a:lnTo>
                <a:lnTo>
                  <a:pt x="319951" y="283210"/>
                </a:lnTo>
                <a:lnTo>
                  <a:pt x="321208" y="280670"/>
                </a:lnTo>
                <a:lnTo>
                  <a:pt x="321843" y="279400"/>
                </a:lnTo>
                <a:lnTo>
                  <a:pt x="322846" y="277393"/>
                </a:lnTo>
                <a:lnTo>
                  <a:pt x="312254" y="279400"/>
                </a:lnTo>
                <a:lnTo>
                  <a:pt x="292214" y="278130"/>
                </a:lnTo>
                <a:lnTo>
                  <a:pt x="271348" y="273050"/>
                </a:lnTo>
                <a:lnTo>
                  <a:pt x="253199" y="262890"/>
                </a:lnTo>
                <a:lnTo>
                  <a:pt x="249250" y="257810"/>
                </a:lnTo>
                <a:lnTo>
                  <a:pt x="241922" y="248373"/>
                </a:lnTo>
                <a:lnTo>
                  <a:pt x="241922" y="257810"/>
                </a:lnTo>
                <a:lnTo>
                  <a:pt x="240004" y="261620"/>
                </a:lnTo>
                <a:lnTo>
                  <a:pt x="234911" y="260350"/>
                </a:lnTo>
                <a:lnTo>
                  <a:pt x="228587" y="256540"/>
                </a:lnTo>
                <a:lnTo>
                  <a:pt x="223710" y="253212"/>
                </a:lnTo>
                <a:lnTo>
                  <a:pt x="223710" y="262890"/>
                </a:lnTo>
                <a:lnTo>
                  <a:pt x="220941" y="266700"/>
                </a:lnTo>
                <a:lnTo>
                  <a:pt x="213804" y="265430"/>
                </a:lnTo>
                <a:lnTo>
                  <a:pt x="211099" y="264160"/>
                </a:lnTo>
                <a:lnTo>
                  <a:pt x="205689" y="261620"/>
                </a:lnTo>
                <a:lnTo>
                  <a:pt x="200228" y="256921"/>
                </a:lnTo>
                <a:lnTo>
                  <a:pt x="200228" y="267970"/>
                </a:lnTo>
                <a:lnTo>
                  <a:pt x="198843" y="271780"/>
                </a:lnTo>
                <a:lnTo>
                  <a:pt x="193294" y="270510"/>
                </a:lnTo>
                <a:lnTo>
                  <a:pt x="187579" y="266700"/>
                </a:lnTo>
                <a:lnTo>
                  <a:pt x="185674" y="265430"/>
                </a:lnTo>
                <a:lnTo>
                  <a:pt x="180936" y="260540"/>
                </a:lnTo>
                <a:lnTo>
                  <a:pt x="180936" y="275590"/>
                </a:lnTo>
                <a:lnTo>
                  <a:pt x="179971" y="279400"/>
                </a:lnTo>
                <a:lnTo>
                  <a:pt x="176453" y="279400"/>
                </a:lnTo>
                <a:lnTo>
                  <a:pt x="170827" y="275590"/>
                </a:lnTo>
                <a:lnTo>
                  <a:pt x="162636" y="266700"/>
                </a:lnTo>
                <a:lnTo>
                  <a:pt x="154901" y="257810"/>
                </a:lnTo>
                <a:lnTo>
                  <a:pt x="147434" y="247650"/>
                </a:lnTo>
                <a:lnTo>
                  <a:pt x="140068" y="238760"/>
                </a:lnTo>
                <a:lnTo>
                  <a:pt x="142024" y="236220"/>
                </a:lnTo>
                <a:lnTo>
                  <a:pt x="142201" y="234569"/>
                </a:lnTo>
                <a:lnTo>
                  <a:pt x="142214" y="231140"/>
                </a:lnTo>
                <a:lnTo>
                  <a:pt x="147662" y="240055"/>
                </a:lnTo>
                <a:lnTo>
                  <a:pt x="156260" y="252730"/>
                </a:lnTo>
                <a:lnTo>
                  <a:pt x="165747" y="264160"/>
                </a:lnTo>
                <a:lnTo>
                  <a:pt x="173824" y="270510"/>
                </a:lnTo>
                <a:lnTo>
                  <a:pt x="165138" y="260350"/>
                </a:lnTo>
                <a:lnTo>
                  <a:pt x="157327" y="250190"/>
                </a:lnTo>
                <a:lnTo>
                  <a:pt x="143878" y="231140"/>
                </a:lnTo>
                <a:lnTo>
                  <a:pt x="142087" y="228600"/>
                </a:lnTo>
                <a:lnTo>
                  <a:pt x="142087" y="227330"/>
                </a:lnTo>
                <a:lnTo>
                  <a:pt x="141770" y="226060"/>
                </a:lnTo>
                <a:lnTo>
                  <a:pt x="150901" y="233680"/>
                </a:lnTo>
                <a:lnTo>
                  <a:pt x="157327" y="233680"/>
                </a:lnTo>
                <a:lnTo>
                  <a:pt x="163055" y="241300"/>
                </a:lnTo>
                <a:lnTo>
                  <a:pt x="169164" y="248920"/>
                </a:lnTo>
                <a:lnTo>
                  <a:pt x="174764" y="256540"/>
                </a:lnTo>
                <a:lnTo>
                  <a:pt x="178968" y="266700"/>
                </a:lnTo>
                <a:lnTo>
                  <a:pt x="180936" y="275590"/>
                </a:lnTo>
                <a:lnTo>
                  <a:pt x="180936" y="260540"/>
                </a:lnTo>
                <a:lnTo>
                  <a:pt x="178295" y="257810"/>
                </a:lnTo>
                <a:lnTo>
                  <a:pt x="171361" y="248920"/>
                </a:lnTo>
                <a:lnTo>
                  <a:pt x="165074" y="240030"/>
                </a:lnTo>
                <a:lnTo>
                  <a:pt x="159651" y="232410"/>
                </a:lnTo>
                <a:lnTo>
                  <a:pt x="160972" y="229870"/>
                </a:lnTo>
                <a:lnTo>
                  <a:pt x="160909" y="227330"/>
                </a:lnTo>
                <a:lnTo>
                  <a:pt x="160705" y="224790"/>
                </a:lnTo>
                <a:lnTo>
                  <a:pt x="166014" y="233680"/>
                </a:lnTo>
                <a:lnTo>
                  <a:pt x="173291" y="245110"/>
                </a:lnTo>
                <a:lnTo>
                  <a:pt x="182105" y="255270"/>
                </a:lnTo>
                <a:lnTo>
                  <a:pt x="192011" y="261620"/>
                </a:lnTo>
                <a:lnTo>
                  <a:pt x="185432" y="256540"/>
                </a:lnTo>
                <a:lnTo>
                  <a:pt x="178181" y="248920"/>
                </a:lnTo>
                <a:lnTo>
                  <a:pt x="170738" y="238760"/>
                </a:lnTo>
                <a:lnTo>
                  <a:pt x="163626" y="226060"/>
                </a:lnTo>
                <a:lnTo>
                  <a:pt x="166357" y="229870"/>
                </a:lnTo>
                <a:lnTo>
                  <a:pt x="170218" y="232410"/>
                </a:lnTo>
                <a:lnTo>
                  <a:pt x="175298" y="233680"/>
                </a:lnTo>
                <a:lnTo>
                  <a:pt x="179743" y="240055"/>
                </a:lnTo>
                <a:lnTo>
                  <a:pt x="185077" y="246380"/>
                </a:lnTo>
                <a:lnTo>
                  <a:pt x="190563" y="251460"/>
                </a:lnTo>
                <a:lnTo>
                  <a:pt x="195427" y="257810"/>
                </a:lnTo>
                <a:lnTo>
                  <a:pt x="200228" y="267970"/>
                </a:lnTo>
                <a:lnTo>
                  <a:pt x="200228" y="256921"/>
                </a:lnTo>
                <a:lnTo>
                  <a:pt x="196837" y="254000"/>
                </a:lnTo>
                <a:lnTo>
                  <a:pt x="188493" y="245110"/>
                </a:lnTo>
                <a:lnTo>
                  <a:pt x="181648" y="237490"/>
                </a:lnTo>
                <a:lnTo>
                  <a:pt x="177342" y="232410"/>
                </a:lnTo>
                <a:lnTo>
                  <a:pt x="178904" y="231140"/>
                </a:lnTo>
                <a:lnTo>
                  <a:pt x="179539" y="228904"/>
                </a:lnTo>
                <a:lnTo>
                  <a:pt x="159042" y="220421"/>
                </a:lnTo>
                <a:lnTo>
                  <a:pt x="159042" y="228600"/>
                </a:lnTo>
                <a:lnTo>
                  <a:pt x="157340" y="232410"/>
                </a:lnTo>
                <a:lnTo>
                  <a:pt x="143637" y="227330"/>
                </a:lnTo>
                <a:lnTo>
                  <a:pt x="142240" y="226060"/>
                </a:lnTo>
                <a:lnTo>
                  <a:pt x="137287" y="221576"/>
                </a:lnTo>
                <a:lnTo>
                  <a:pt x="141668" y="234950"/>
                </a:lnTo>
                <a:lnTo>
                  <a:pt x="138099" y="238760"/>
                </a:lnTo>
                <a:lnTo>
                  <a:pt x="129514" y="232410"/>
                </a:lnTo>
                <a:lnTo>
                  <a:pt x="126085" y="229870"/>
                </a:lnTo>
                <a:lnTo>
                  <a:pt x="120167" y="222250"/>
                </a:lnTo>
                <a:lnTo>
                  <a:pt x="117779" y="215900"/>
                </a:lnTo>
                <a:lnTo>
                  <a:pt x="120535" y="217170"/>
                </a:lnTo>
                <a:lnTo>
                  <a:pt x="123228" y="218440"/>
                </a:lnTo>
                <a:lnTo>
                  <a:pt x="125247" y="218440"/>
                </a:lnTo>
                <a:lnTo>
                  <a:pt x="126314" y="220980"/>
                </a:lnTo>
                <a:lnTo>
                  <a:pt x="134289" y="232410"/>
                </a:lnTo>
                <a:lnTo>
                  <a:pt x="135648" y="231140"/>
                </a:lnTo>
                <a:lnTo>
                  <a:pt x="133375" y="226060"/>
                </a:lnTo>
                <a:lnTo>
                  <a:pt x="128638" y="222250"/>
                </a:lnTo>
                <a:lnTo>
                  <a:pt x="126695" y="215900"/>
                </a:lnTo>
                <a:lnTo>
                  <a:pt x="126771" y="214630"/>
                </a:lnTo>
                <a:lnTo>
                  <a:pt x="126860" y="210820"/>
                </a:lnTo>
                <a:lnTo>
                  <a:pt x="125895" y="208280"/>
                </a:lnTo>
                <a:lnTo>
                  <a:pt x="129768" y="213360"/>
                </a:lnTo>
                <a:lnTo>
                  <a:pt x="133832" y="216547"/>
                </a:lnTo>
                <a:lnTo>
                  <a:pt x="133819" y="212090"/>
                </a:lnTo>
                <a:lnTo>
                  <a:pt x="135509" y="213360"/>
                </a:lnTo>
                <a:lnTo>
                  <a:pt x="140335" y="213360"/>
                </a:lnTo>
                <a:lnTo>
                  <a:pt x="144411" y="217170"/>
                </a:lnTo>
                <a:lnTo>
                  <a:pt x="148158" y="224790"/>
                </a:lnTo>
                <a:lnTo>
                  <a:pt x="153606" y="226060"/>
                </a:lnTo>
                <a:lnTo>
                  <a:pt x="149707" y="220980"/>
                </a:lnTo>
                <a:lnTo>
                  <a:pt x="145021" y="217170"/>
                </a:lnTo>
                <a:lnTo>
                  <a:pt x="141732" y="212090"/>
                </a:lnTo>
                <a:lnTo>
                  <a:pt x="142481" y="209550"/>
                </a:lnTo>
                <a:lnTo>
                  <a:pt x="142862" y="208280"/>
                </a:lnTo>
                <a:lnTo>
                  <a:pt x="142062" y="205740"/>
                </a:lnTo>
                <a:lnTo>
                  <a:pt x="141211" y="203200"/>
                </a:lnTo>
                <a:lnTo>
                  <a:pt x="144716" y="204470"/>
                </a:lnTo>
                <a:lnTo>
                  <a:pt x="152565" y="213360"/>
                </a:lnTo>
                <a:lnTo>
                  <a:pt x="159042" y="228600"/>
                </a:lnTo>
                <a:lnTo>
                  <a:pt x="159042" y="220421"/>
                </a:lnTo>
                <a:lnTo>
                  <a:pt x="157073" y="218440"/>
                </a:lnTo>
                <a:lnTo>
                  <a:pt x="152019" y="212090"/>
                </a:lnTo>
                <a:lnTo>
                  <a:pt x="148640" y="205740"/>
                </a:lnTo>
                <a:lnTo>
                  <a:pt x="153720" y="208280"/>
                </a:lnTo>
                <a:lnTo>
                  <a:pt x="160312" y="214630"/>
                </a:lnTo>
                <a:lnTo>
                  <a:pt x="166725" y="220980"/>
                </a:lnTo>
                <a:lnTo>
                  <a:pt x="171323" y="223520"/>
                </a:lnTo>
                <a:lnTo>
                  <a:pt x="166992" y="218440"/>
                </a:lnTo>
                <a:lnTo>
                  <a:pt x="156578" y="209550"/>
                </a:lnTo>
                <a:lnTo>
                  <a:pt x="153987" y="205740"/>
                </a:lnTo>
                <a:lnTo>
                  <a:pt x="152247" y="203200"/>
                </a:lnTo>
                <a:lnTo>
                  <a:pt x="152946" y="201930"/>
                </a:lnTo>
                <a:lnTo>
                  <a:pt x="152920" y="199390"/>
                </a:lnTo>
                <a:lnTo>
                  <a:pt x="155359" y="201930"/>
                </a:lnTo>
                <a:lnTo>
                  <a:pt x="158940" y="203200"/>
                </a:lnTo>
                <a:lnTo>
                  <a:pt x="162941" y="204470"/>
                </a:lnTo>
                <a:lnTo>
                  <a:pt x="164731" y="212090"/>
                </a:lnTo>
                <a:lnTo>
                  <a:pt x="171361" y="214630"/>
                </a:lnTo>
                <a:lnTo>
                  <a:pt x="179743" y="228206"/>
                </a:lnTo>
                <a:lnTo>
                  <a:pt x="179984" y="227330"/>
                </a:lnTo>
                <a:lnTo>
                  <a:pt x="179044" y="223520"/>
                </a:lnTo>
                <a:lnTo>
                  <a:pt x="180073" y="226060"/>
                </a:lnTo>
                <a:lnTo>
                  <a:pt x="183057" y="228600"/>
                </a:lnTo>
                <a:lnTo>
                  <a:pt x="184873" y="228600"/>
                </a:lnTo>
                <a:lnTo>
                  <a:pt x="188036" y="234950"/>
                </a:lnTo>
                <a:lnTo>
                  <a:pt x="191897" y="240055"/>
                </a:lnTo>
                <a:lnTo>
                  <a:pt x="196151" y="243840"/>
                </a:lnTo>
                <a:lnTo>
                  <a:pt x="200634" y="248920"/>
                </a:lnTo>
                <a:lnTo>
                  <a:pt x="205054" y="252730"/>
                </a:lnTo>
                <a:lnTo>
                  <a:pt x="209511" y="260350"/>
                </a:lnTo>
                <a:lnTo>
                  <a:pt x="214998" y="259080"/>
                </a:lnTo>
                <a:lnTo>
                  <a:pt x="209003" y="254000"/>
                </a:lnTo>
                <a:lnTo>
                  <a:pt x="203593" y="250190"/>
                </a:lnTo>
                <a:lnTo>
                  <a:pt x="194462" y="240030"/>
                </a:lnTo>
                <a:lnTo>
                  <a:pt x="189509" y="233680"/>
                </a:lnTo>
                <a:lnTo>
                  <a:pt x="187756" y="229870"/>
                </a:lnTo>
                <a:lnTo>
                  <a:pt x="196100" y="229870"/>
                </a:lnTo>
                <a:lnTo>
                  <a:pt x="201168" y="236220"/>
                </a:lnTo>
                <a:lnTo>
                  <a:pt x="207162" y="242570"/>
                </a:lnTo>
                <a:lnTo>
                  <a:pt x="213296" y="247650"/>
                </a:lnTo>
                <a:lnTo>
                  <a:pt x="218782" y="254000"/>
                </a:lnTo>
                <a:lnTo>
                  <a:pt x="223710" y="262890"/>
                </a:lnTo>
                <a:lnTo>
                  <a:pt x="223710" y="253212"/>
                </a:lnTo>
                <a:lnTo>
                  <a:pt x="219303" y="250190"/>
                </a:lnTo>
                <a:lnTo>
                  <a:pt x="210235" y="241300"/>
                </a:lnTo>
                <a:lnTo>
                  <a:pt x="202704" y="233680"/>
                </a:lnTo>
                <a:lnTo>
                  <a:pt x="199174" y="229870"/>
                </a:lnTo>
                <a:lnTo>
                  <a:pt x="197993" y="228600"/>
                </a:lnTo>
                <a:lnTo>
                  <a:pt x="199326" y="227330"/>
                </a:lnTo>
                <a:lnTo>
                  <a:pt x="199745" y="223520"/>
                </a:lnTo>
                <a:lnTo>
                  <a:pt x="199415" y="222250"/>
                </a:lnTo>
                <a:lnTo>
                  <a:pt x="201599" y="223520"/>
                </a:lnTo>
                <a:lnTo>
                  <a:pt x="203327" y="224790"/>
                </a:lnTo>
                <a:lnTo>
                  <a:pt x="205232" y="224790"/>
                </a:lnTo>
                <a:lnTo>
                  <a:pt x="210502" y="231140"/>
                </a:lnTo>
                <a:lnTo>
                  <a:pt x="218592" y="240055"/>
                </a:lnTo>
                <a:lnTo>
                  <a:pt x="226644" y="246380"/>
                </a:lnTo>
                <a:lnTo>
                  <a:pt x="232054" y="248920"/>
                </a:lnTo>
                <a:lnTo>
                  <a:pt x="225450" y="243840"/>
                </a:lnTo>
                <a:lnTo>
                  <a:pt x="219202" y="237490"/>
                </a:lnTo>
                <a:lnTo>
                  <a:pt x="213283" y="231140"/>
                </a:lnTo>
                <a:lnTo>
                  <a:pt x="207683" y="224790"/>
                </a:lnTo>
                <a:lnTo>
                  <a:pt x="212153" y="224790"/>
                </a:lnTo>
                <a:lnTo>
                  <a:pt x="213766" y="223520"/>
                </a:lnTo>
                <a:lnTo>
                  <a:pt x="219837" y="229870"/>
                </a:lnTo>
                <a:lnTo>
                  <a:pt x="226644" y="236220"/>
                </a:lnTo>
                <a:lnTo>
                  <a:pt x="233248" y="242570"/>
                </a:lnTo>
                <a:lnTo>
                  <a:pt x="238747" y="250190"/>
                </a:lnTo>
                <a:lnTo>
                  <a:pt x="241922" y="257810"/>
                </a:lnTo>
                <a:lnTo>
                  <a:pt x="241922" y="248373"/>
                </a:lnTo>
                <a:lnTo>
                  <a:pt x="241363" y="247650"/>
                </a:lnTo>
                <a:lnTo>
                  <a:pt x="246100" y="251460"/>
                </a:lnTo>
                <a:lnTo>
                  <a:pt x="252260" y="254000"/>
                </a:lnTo>
                <a:lnTo>
                  <a:pt x="258559" y="254000"/>
                </a:lnTo>
                <a:lnTo>
                  <a:pt x="263702" y="252730"/>
                </a:lnTo>
                <a:lnTo>
                  <a:pt x="273519" y="259080"/>
                </a:lnTo>
                <a:lnTo>
                  <a:pt x="286016" y="265430"/>
                </a:lnTo>
                <a:lnTo>
                  <a:pt x="299770" y="270510"/>
                </a:lnTo>
                <a:lnTo>
                  <a:pt x="313423" y="274320"/>
                </a:lnTo>
                <a:lnTo>
                  <a:pt x="287858" y="261620"/>
                </a:lnTo>
                <a:lnTo>
                  <a:pt x="275386" y="255270"/>
                </a:lnTo>
                <a:lnTo>
                  <a:pt x="271335" y="252730"/>
                </a:lnTo>
                <a:lnTo>
                  <a:pt x="267284" y="250190"/>
                </a:lnTo>
                <a:lnTo>
                  <a:pt x="263232" y="247650"/>
                </a:lnTo>
                <a:lnTo>
                  <a:pt x="262521" y="243840"/>
                </a:lnTo>
                <a:lnTo>
                  <a:pt x="259854" y="240055"/>
                </a:lnTo>
                <a:lnTo>
                  <a:pt x="259753" y="237490"/>
                </a:lnTo>
                <a:lnTo>
                  <a:pt x="263410" y="240055"/>
                </a:lnTo>
                <a:lnTo>
                  <a:pt x="267766" y="243840"/>
                </a:lnTo>
                <a:lnTo>
                  <a:pt x="272834" y="242570"/>
                </a:lnTo>
                <a:lnTo>
                  <a:pt x="278752" y="247650"/>
                </a:lnTo>
                <a:lnTo>
                  <a:pt x="286296" y="251460"/>
                </a:lnTo>
                <a:lnTo>
                  <a:pt x="294754" y="255270"/>
                </a:lnTo>
                <a:lnTo>
                  <a:pt x="303415" y="257810"/>
                </a:lnTo>
                <a:lnTo>
                  <a:pt x="308914" y="264160"/>
                </a:lnTo>
                <a:lnTo>
                  <a:pt x="314071" y="267970"/>
                </a:lnTo>
                <a:lnTo>
                  <a:pt x="319709" y="271780"/>
                </a:lnTo>
                <a:lnTo>
                  <a:pt x="323850" y="275348"/>
                </a:lnTo>
                <a:lnTo>
                  <a:pt x="324993" y="273050"/>
                </a:lnTo>
                <a:lnTo>
                  <a:pt x="321868" y="270510"/>
                </a:lnTo>
                <a:lnTo>
                  <a:pt x="316471" y="267970"/>
                </a:lnTo>
                <a:lnTo>
                  <a:pt x="311505" y="264160"/>
                </a:lnTo>
                <a:lnTo>
                  <a:pt x="307073" y="259080"/>
                </a:lnTo>
                <a:lnTo>
                  <a:pt x="316776" y="259080"/>
                </a:lnTo>
                <a:lnTo>
                  <a:pt x="326923" y="260350"/>
                </a:lnTo>
                <a:lnTo>
                  <a:pt x="337134" y="259080"/>
                </a:lnTo>
                <a:lnTo>
                  <a:pt x="347332" y="257810"/>
                </a:lnTo>
                <a:lnTo>
                  <a:pt x="347878" y="257810"/>
                </a:lnTo>
                <a:lnTo>
                  <a:pt x="358038" y="255270"/>
                </a:lnTo>
                <a:lnTo>
                  <a:pt x="354533" y="251637"/>
                </a:lnTo>
                <a:lnTo>
                  <a:pt x="342506" y="256540"/>
                </a:lnTo>
                <a:lnTo>
                  <a:pt x="324815" y="257810"/>
                </a:lnTo>
                <a:lnTo>
                  <a:pt x="306565" y="255270"/>
                </a:lnTo>
                <a:lnTo>
                  <a:pt x="289318" y="250190"/>
                </a:lnTo>
                <a:lnTo>
                  <a:pt x="274662" y="242570"/>
                </a:lnTo>
                <a:lnTo>
                  <a:pt x="277939" y="238760"/>
                </a:lnTo>
                <a:lnTo>
                  <a:pt x="280123" y="236220"/>
                </a:lnTo>
                <a:lnTo>
                  <a:pt x="279501" y="233680"/>
                </a:lnTo>
                <a:lnTo>
                  <a:pt x="276517" y="226060"/>
                </a:lnTo>
                <a:lnTo>
                  <a:pt x="290830" y="234950"/>
                </a:lnTo>
                <a:lnTo>
                  <a:pt x="307517" y="242570"/>
                </a:lnTo>
                <a:lnTo>
                  <a:pt x="325755" y="247650"/>
                </a:lnTo>
                <a:lnTo>
                  <a:pt x="344690" y="251460"/>
                </a:lnTo>
                <a:lnTo>
                  <a:pt x="323710" y="245110"/>
                </a:lnTo>
                <a:lnTo>
                  <a:pt x="304253" y="237490"/>
                </a:lnTo>
                <a:lnTo>
                  <a:pt x="286423" y="227330"/>
                </a:lnTo>
                <a:lnTo>
                  <a:pt x="284416" y="226060"/>
                </a:lnTo>
                <a:lnTo>
                  <a:pt x="274980" y="220129"/>
                </a:lnTo>
                <a:lnTo>
                  <a:pt x="274980" y="234950"/>
                </a:lnTo>
                <a:lnTo>
                  <a:pt x="271640" y="238760"/>
                </a:lnTo>
                <a:lnTo>
                  <a:pt x="265163" y="237490"/>
                </a:lnTo>
                <a:lnTo>
                  <a:pt x="258927" y="233883"/>
                </a:lnTo>
                <a:lnTo>
                  <a:pt x="258927" y="243840"/>
                </a:lnTo>
                <a:lnTo>
                  <a:pt x="258178" y="248920"/>
                </a:lnTo>
                <a:lnTo>
                  <a:pt x="252641" y="250190"/>
                </a:lnTo>
                <a:lnTo>
                  <a:pt x="246811" y="247650"/>
                </a:lnTo>
                <a:lnTo>
                  <a:pt x="243903" y="246380"/>
                </a:lnTo>
                <a:lnTo>
                  <a:pt x="235572" y="241300"/>
                </a:lnTo>
                <a:lnTo>
                  <a:pt x="227609" y="233680"/>
                </a:lnTo>
                <a:lnTo>
                  <a:pt x="220548" y="227330"/>
                </a:lnTo>
                <a:lnTo>
                  <a:pt x="214947" y="219710"/>
                </a:lnTo>
                <a:lnTo>
                  <a:pt x="215353" y="218440"/>
                </a:lnTo>
                <a:lnTo>
                  <a:pt x="214718" y="215798"/>
                </a:lnTo>
                <a:lnTo>
                  <a:pt x="214718" y="218440"/>
                </a:lnTo>
                <a:lnTo>
                  <a:pt x="211429" y="223520"/>
                </a:lnTo>
                <a:lnTo>
                  <a:pt x="207416" y="222250"/>
                </a:lnTo>
                <a:lnTo>
                  <a:pt x="203403" y="220980"/>
                </a:lnTo>
                <a:lnTo>
                  <a:pt x="196532" y="217398"/>
                </a:lnTo>
                <a:lnTo>
                  <a:pt x="196532" y="223520"/>
                </a:lnTo>
                <a:lnTo>
                  <a:pt x="195402" y="227330"/>
                </a:lnTo>
                <a:lnTo>
                  <a:pt x="191338" y="227330"/>
                </a:lnTo>
                <a:lnTo>
                  <a:pt x="185991" y="226060"/>
                </a:lnTo>
                <a:lnTo>
                  <a:pt x="181965" y="223520"/>
                </a:lnTo>
                <a:lnTo>
                  <a:pt x="179946" y="222250"/>
                </a:lnTo>
                <a:lnTo>
                  <a:pt x="174332" y="215900"/>
                </a:lnTo>
                <a:lnTo>
                  <a:pt x="169481" y="210820"/>
                </a:lnTo>
                <a:lnTo>
                  <a:pt x="165722" y="204470"/>
                </a:lnTo>
                <a:lnTo>
                  <a:pt x="169202" y="204470"/>
                </a:lnTo>
                <a:lnTo>
                  <a:pt x="170434" y="203200"/>
                </a:lnTo>
                <a:lnTo>
                  <a:pt x="173913" y="208280"/>
                </a:lnTo>
                <a:lnTo>
                  <a:pt x="179539" y="213360"/>
                </a:lnTo>
                <a:lnTo>
                  <a:pt x="185597" y="218440"/>
                </a:lnTo>
                <a:lnTo>
                  <a:pt x="190360" y="220980"/>
                </a:lnTo>
                <a:lnTo>
                  <a:pt x="185445" y="217170"/>
                </a:lnTo>
                <a:lnTo>
                  <a:pt x="180136" y="212090"/>
                </a:lnTo>
                <a:lnTo>
                  <a:pt x="175310" y="207010"/>
                </a:lnTo>
                <a:lnTo>
                  <a:pt x="172681" y="203200"/>
                </a:lnTo>
                <a:lnTo>
                  <a:pt x="171805" y="201930"/>
                </a:lnTo>
                <a:lnTo>
                  <a:pt x="172199" y="200660"/>
                </a:lnTo>
                <a:lnTo>
                  <a:pt x="172085" y="199390"/>
                </a:lnTo>
                <a:lnTo>
                  <a:pt x="171399" y="198120"/>
                </a:lnTo>
                <a:lnTo>
                  <a:pt x="173139" y="199390"/>
                </a:lnTo>
                <a:lnTo>
                  <a:pt x="176364" y="199390"/>
                </a:lnTo>
                <a:lnTo>
                  <a:pt x="181483" y="203200"/>
                </a:lnTo>
                <a:lnTo>
                  <a:pt x="189001" y="212090"/>
                </a:lnTo>
                <a:lnTo>
                  <a:pt x="193116" y="217170"/>
                </a:lnTo>
                <a:lnTo>
                  <a:pt x="196532" y="223520"/>
                </a:lnTo>
                <a:lnTo>
                  <a:pt x="196532" y="217398"/>
                </a:lnTo>
                <a:lnTo>
                  <a:pt x="196113" y="217170"/>
                </a:lnTo>
                <a:lnTo>
                  <a:pt x="189890" y="210820"/>
                </a:lnTo>
                <a:lnTo>
                  <a:pt x="184124" y="204470"/>
                </a:lnTo>
                <a:lnTo>
                  <a:pt x="178193" y="198120"/>
                </a:lnTo>
                <a:lnTo>
                  <a:pt x="179882" y="196850"/>
                </a:lnTo>
                <a:lnTo>
                  <a:pt x="180009" y="195580"/>
                </a:lnTo>
                <a:lnTo>
                  <a:pt x="180111" y="191770"/>
                </a:lnTo>
                <a:lnTo>
                  <a:pt x="184975" y="198120"/>
                </a:lnTo>
                <a:lnTo>
                  <a:pt x="192836" y="207010"/>
                </a:lnTo>
                <a:lnTo>
                  <a:pt x="201028" y="214630"/>
                </a:lnTo>
                <a:lnTo>
                  <a:pt x="206870" y="217170"/>
                </a:lnTo>
                <a:lnTo>
                  <a:pt x="200863" y="212090"/>
                </a:lnTo>
                <a:lnTo>
                  <a:pt x="195249" y="207010"/>
                </a:lnTo>
                <a:lnTo>
                  <a:pt x="190030" y="200660"/>
                </a:lnTo>
                <a:lnTo>
                  <a:pt x="185216" y="194310"/>
                </a:lnTo>
                <a:lnTo>
                  <a:pt x="187540" y="195580"/>
                </a:lnTo>
                <a:lnTo>
                  <a:pt x="190538" y="195580"/>
                </a:lnTo>
                <a:lnTo>
                  <a:pt x="191350" y="194310"/>
                </a:lnTo>
                <a:lnTo>
                  <a:pt x="192151" y="193040"/>
                </a:lnTo>
                <a:lnTo>
                  <a:pt x="196037" y="198120"/>
                </a:lnTo>
                <a:lnTo>
                  <a:pt x="203860" y="204470"/>
                </a:lnTo>
                <a:lnTo>
                  <a:pt x="208165" y="209550"/>
                </a:lnTo>
                <a:lnTo>
                  <a:pt x="214718" y="218440"/>
                </a:lnTo>
                <a:lnTo>
                  <a:pt x="214718" y="215798"/>
                </a:lnTo>
                <a:lnTo>
                  <a:pt x="214439" y="214630"/>
                </a:lnTo>
                <a:lnTo>
                  <a:pt x="212534" y="212090"/>
                </a:lnTo>
                <a:lnTo>
                  <a:pt x="216522" y="215900"/>
                </a:lnTo>
                <a:lnTo>
                  <a:pt x="219773" y="217170"/>
                </a:lnTo>
                <a:lnTo>
                  <a:pt x="223583" y="217170"/>
                </a:lnTo>
                <a:lnTo>
                  <a:pt x="225539" y="219710"/>
                </a:lnTo>
                <a:lnTo>
                  <a:pt x="246507" y="241300"/>
                </a:lnTo>
                <a:lnTo>
                  <a:pt x="248996" y="240030"/>
                </a:lnTo>
                <a:lnTo>
                  <a:pt x="243179" y="234950"/>
                </a:lnTo>
                <a:lnTo>
                  <a:pt x="237236" y="228561"/>
                </a:lnTo>
                <a:lnTo>
                  <a:pt x="225298" y="215900"/>
                </a:lnTo>
                <a:lnTo>
                  <a:pt x="227457" y="214630"/>
                </a:lnTo>
                <a:lnTo>
                  <a:pt x="227330" y="213360"/>
                </a:lnTo>
                <a:lnTo>
                  <a:pt x="227076" y="210820"/>
                </a:lnTo>
                <a:lnTo>
                  <a:pt x="226453" y="208280"/>
                </a:lnTo>
                <a:lnTo>
                  <a:pt x="227723" y="209550"/>
                </a:lnTo>
                <a:lnTo>
                  <a:pt x="230974" y="209550"/>
                </a:lnTo>
                <a:lnTo>
                  <a:pt x="235356" y="214630"/>
                </a:lnTo>
                <a:lnTo>
                  <a:pt x="241198" y="219710"/>
                </a:lnTo>
                <a:lnTo>
                  <a:pt x="247510" y="227330"/>
                </a:lnTo>
                <a:lnTo>
                  <a:pt x="253314" y="233680"/>
                </a:lnTo>
                <a:lnTo>
                  <a:pt x="258927" y="243840"/>
                </a:lnTo>
                <a:lnTo>
                  <a:pt x="258927" y="233883"/>
                </a:lnTo>
                <a:lnTo>
                  <a:pt x="256400" y="232410"/>
                </a:lnTo>
                <a:lnTo>
                  <a:pt x="247929" y="226060"/>
                </a:lnTo>
                <a:lnTo>
                  <a:pt x="240055" y="217170"/>
                </a:lnTo>
                <a:lnTo>
                  <a:pt x="233083" y="209550"/>
                </a:lnTo>
                <a:lnTo>
                  <a:pt x="236016" y="210820"/>
                </a:lnTo>
                <a:lnTo>
                  <a:pt x="237896" y="208280"/>
                </a:lnTo>
                <a:lnTo>
                  <a:pt x="238404" y="207010"/>
                </a:lnTo>
                <a:lnTo>
                  <a:pt x="243903" y="213360"/>
                </a:lnTo>
                <a:lnTo>
                  <a:pt x="251548" y="220980"/>
                </a:lnTo>
                <a:lnTo>
                  <a:pt x="259829" y="227330"/>
                </a:lnTo>
                <a:lnTo>
                  <a:pt x="267233" y="231140"/>
                </a:lnTo>
                <a:lnTo>
                  <a:pt x="258610" y="224790"/>
                </a:lnTo>
                <a:lnTo>
                  <a:pt x="250875" y="217170"/>
                </a:lnTo>
                <a:lnTo>
                  <a:pt x="243890" y="209550"/>
                </a:lnTo>
                <a:lnTo>
                  <a:pt x="237502" y="201930"/>
                </a:lnTo>
                <a:lnTo>
                  <a:pt x="244741" y="204470"/>
                </a:lnTo>
                <a:lnTo>
                  <a:pt x="247548" y="204470"/>
                </a:lnTo>
                <a:lnTo>
                  <a:pt x="252450" y="208280"/>
                </a:lnTo>
                <a:lnTo>
                  <a:pt x="258838" y="212090"/>
                </a:lnTo>
                <a:lnTo>
                  <a:pt x="265417" y="217170"/>
                </a:lnTo>
                <a:lnTo>
                  <a:pt x="270865" y="223520"/>
                </a:lnTo>
                <a:lnTo>
                  <a:pt x="274828" y="229870"/>
                </a:lnTo>
                <a:lnTo>
                  <a:pt x="274980" y="234950"/>
                </a:lnTo>
                <a:lnTo>
                  <a:pt x="274980" y="220129"/>
                </a:lnTo>
                <a:lnTo>
                  <a:pt x="270294" y="217170"/>
                </a:lnTo>
                <a:lnTo>
                  <a:pt x="276491" y="220980"/>
                </a:lnTo>
                <a:lnTo>
                  <a:pt x="284314" y="223520"/>
                </a:lnTo>
                <a:lnTo>
                  <a:pt x="287883" y="220980"/>
                </a:lnTo>
                <a:lnTo>
                  <a:pt x="292811" y="223520"/>
                </a:lnTo>
                <a:lnTo>
                  <a:pt x="299262" y="226060"/>
                </a:lnTo>
                <a:lnTo>
                  <a:pt x="306247" y="228600"/>
                </a:lnTo>
                <a:lnTo>
                  <a:pt x="312775" y="231140"/>
                </a:lnTo>
                <a:lnTo>
                  <a:pt x="312966" y="230339"/>
                </a:lnTo>
                <a:lnTo>
                  <a:pt x="313042" y="228600"/>
                </a:lnTo>
                <a:lnTo>
                  <a:pt x="313004" y="227330"/>
                </a:lnTo>
                <a:lnTo>
                  <a:pt x="312877" y="226060"/>
                </a:lnTo>
                <a:lnTo>
                  <a:pt x="319989" y="232410"/>
                </a:lnTo>
                <a:lnTo>
                  <a:pt x="328663" y="238760"/>
                </a:lnTo>
                <a:lnTo>
                  <a:pt x="338455" y="243840"/>
                </a:lnTo>
                <a:lnTo>
                  <a:pt x="348919" y="248920"/>
                </a:lnTo>
                <a:lnTo>
                  <a:pt x="353936" y="251028"/>
                </a:lnTo>
                <a:lnTo>
                  <a:pt x="350672" y="247650"/>
                </a:lnTo>
                <a:lnTo>
                  <a:pt x="343395" y="243840"/>
                </a:lnTo>
                <a:lnTo>
                  <a:pt x="336346" y="241300"/>
                </a:lnTo>
                <a:lnTo>
                  <a:pt x="329780" y="236220"/>
                </a:lnTo>
                <a:lnTo>
                  <a:pt x="324002" y="233680"/>
                </a:lnTo>
                <a:lnTo>
                  <a:pt x="332079" y="234950"/>
                </a:lnTo>
                <a:lnTo>
                  <a:pt x="341909" y="234950"/>
                </a:lnTo>
                <a:lnTo>
                  <a:pt x="352640" y="233680"/>
                </a:lnTo>
                <a:lnTo>
                  <a:pt x="363423" y="231140"/>
                </a:lnTo>
                <a:lnTo>
                  <a:pt x="370573" y="229870"/>
                </a:lnTo>
                <a:lnTo>
                  <a:pt x="372605" y="224790"/>
                </a:lnTo>
                <a:lnTo>
                  <a:pt x="372732" y="223520"/>
                </a:lnTo>
                <a:lnTo>
                  <a:pt x="372757" y="222719"/>
                </a:lnTo>
                <a:lnTo>
                  <a:pt x="363956" y="227330"/>
                </a:lnTo>
                <a:lnTo>
                  <a:pt x="347586" y="231140"/>
                </a:lnTo>
                <a:lnTo>
                  <a:pt x="331660" y="231140"/>
                </a:lnTo>
                <a:lnTo>
                  <a:pt x="318071" y="226060"/>
                </a:lnTo>
                <a:lnTo>
                  <a:pt x="308762" y="217170"/>
                </a:lnTo>
                <a:lnTo>
                  <a:pt x="309943" y="221615"/>
                </a:lnTo>
                <a:lnTo>
                  <a:pt x="310832" y="224790"/>
                </a:lnTo>
                <a:lnTo>
                  <a:pt x="311238" y="228600"/>
                </a:lnTo>
                <a:lnTo>
                  <a:pt x="295173" y="223520"/>
                </a:lnTo>
                <a:lnTo>
                  <a:pt x="292252" y="220980"/>
                </a:lnTo>
                <a:lnTo>
                  <a:pt x="289331" y="218440"/>
                </a:lnTo>
                <a:lnTo>
                  <a:pt x="288366" y="213360"/>
                </a:lnTo>
                <a:lnTo>
                  <a:pt x="286029" y="208280"/>
                </a:lnTo>
                <a:lnTo>
                  <a:pt x="285724" y="207937"/>
                </a:lnTo>
                <a:lnTo>
                  <a:pt x="285724" y="215900"/>
                </a:lnTo>
                <a:lnTo>
                  <a:pt x="282651" y="218440"/>
                </a:lnTo>
                <a:lnTo>
                  <a:pt x="248272" y="201930"/>
                </a:lnTo>
                <a:lnTo>
                  <a:pt x="247319" y="198120"/>
                </a:lnTo>
                <a:lnTo>
                  <a:pt x="245211" y="193890"/>
                </a:lnTo>
                <a:lnTo>
                  <a:pt x="245211" y="200660"/>
                </a:lnTo>
                <a:lnTo>
                  <a:pt x="242570" y="201930"/>
                </a:lnTo>
                <a:lnTo>
                  <a:pt x="235826" y="197053"/>
                </a:lnTo>
                <a:lnTo>
                  <a:pt x="235826" y="204470"/>
                </a:lnTo>
                <a:lnTo>
                  <a:pt x="234505" y="207010"/>
                </a:lnTo>
                <a:lnTo>
                  <a:pt x="230682" y="207010"/>
                </a:lnTo>
                <a:lnTo>
                  <a:pt x="226085" y="205740"/>
                </a:lnTo>
                <a:lnTo>
                  <a:pt x="224116" y="204711"/>
                </a:lnTo>
                <a:lnTo>
                  <a:pt x="224116" y="209550"/>
                </a:lnTo>
                <a:lnTo>
                  <a:pt x="223608" y="213360"/>
                </a:lnTo>
                <a:lnTo>
                  <a:pt x="219633" y="213360"/>
                </a:lnTo>
                <a:lnTo>
                  <a:pt x="194310" y="193040"/>
                </a:lnTo>
                <a:lnTo>
                  <a:pt x="193103" y="191770"/>
                </a:lnTo>
                <a:lnTo>
                  <a:pt x="193370" y="191770"/>
                </a:lnTo>
                <a:lnTo>
                  <a:pt x="193586" y="189230"/>
                </a:lnTo>
                <a:lnTo>
                  <a:pt x="193624" y="187960"/>
                </a:lnTo>
                <a:lnTo>
                  <a:pt x="200672" y="193040"/>
                </a:lnTo>
                <a:lnTo>
                  <a:pt x="206794" y="199390"/>
                </a:lnTo>
                <a:lnTo>
                  <a:pt x="212979" y="205740"/>
                </a:lnTo>
                <a:lnTo>
                  <a:pt x="220218" y="209550"/>
                </a:lnTo>
                <a:lnTo>
                  <a:pt x="209016" y="199390"/>
                </a:lnTo>
                <a:lnTo>
                  <a:pt x="203796" y="194310"/>
                </a:lnTo>
                <a:lnTo>
                  <a:pt x="199275" y="189230"/>
                </a:lnTo>
                <a:lnTo>
                  <a:pt x="201231" y="189230"/>
                </a:lnTo>
                <a:lnTo>
                  <a:pt x="202590" y="187960"/>
                </a:lnTo>
                <a:lnTo>
                  <a:pt x="202907" y="186690"/>
                </a:lnTo>
                <a:lnTo>
                  <a:pt x="205778" y="191770"/>
                </a:lnTo>
                <a:lnTo>
                  <a:pt x="214274" y="198120"/>
                </a:lnTo>
                <a:lnTo>
                  <a:pt x="219341" y="203200"/>
                </a:lnTo>
                <a:lnTo>
                  <a:pt x="224116" y="209550"/>
                </a:lnTo>
                <a:lnTo>
                  <a:pt x="224116" y="204711"/>
                </a:lnTo>
                <a:lnTo>
                  <a:pt x="218821" y="201930"/>
                </a:lnTo>
                <a:lnTo>
                  <a:pt x="206146" y="187960"/>
                </a:lnTo>
                <a:lnTo>
                  <a:pt x="204838" y="185420"/>
                </a:lnTo>
                <a:lnTo>
                  <a:pt x="202222" y="180340"/>
                </a:lnTo>
                <a:lnTo>
                  <a:pt x="207759" y="185420"/>
                </a:lnTo>
                <a:lnTo>
                  <a:pt x="216700" y="194310"/>
                </a:lnTo>
                <a:lnTo>
                  <a:pt x="225666" y="201930"/>
                </a:lnTo>
                <a:lnTo>
                  <a:pt x="231267" y="203200"/>
                </a:lnTo>
                <a:lnTo>
                  <a:pt x="224866" y="199390"/>
                </a:lnTo>
                <a:lnTo>
                  <a:pt x="219290" y="194310"/>
                </a:lnTo>
                <a:lnTo>
                  <a:pt x="214223" y="189230"/>
                </a:lnTo>
                <a:lnTo>
                  <a:pt x="209321" y="184150"/>
                </a:lnTo>
                <a:lnTo>
                  <a:pt x="212242" y="185420"/>
                </a:lnTo>
                <a:lnTo>
                  <a:pt x="216395" y="186690"/>
                </a:lnTo>
                <a:lnTo>
                  <a:pt x="235826" y="204470"/>
                </a:lnTo>
                <a:lnTo>
                  <a:pt x="235826" y="197053"/>
                </a:lnTo>
                <a:lnTo>
                  <a:pt x="230289" y="193040"/>
                </a:lnTo>
                <a:lnTo>
                  <a:pt x="225158" y="187960"/>
                </a:lnTo>
                <a:lnTo>
                  <a:pt x="220154" y="185420"/>
                </a:lnTo>
                <a:lnTo>
                  <a:pt x="220345" y="184150"/>
                </a:lnTo>
                <a:lnTo>
                  <a:pt x="220535" y="182880"/>
                </a:lnTo>
                <a:lnTo>
                  <a:pt x="220726" y="181610"/>
                </a:lnTo>
                <a:lnTo>
                  <a:pt x="220243" y="180340"/>
                </a:lnTo>
                <a:lnTo>
                  <a:pt x="219887" y="177800"/>
                </a:lnTo>
                <a:lnTo>
                  <a:pt x="225247" y="182880"/>
                </a:lnTo>
                <a:lnTo>
                  <a:pt x="230543" y="187960"/>
                </a:lnTo>
                <a:lnTo>
                  <a:pt x="235864" y="194310"/>
                </a:lnTo>
                <a:lnTo>
                  <a:pt x="241338" y="198120"/>
                </a:lnTo>
                <a:lnTo>
                  <a:pt x="236791" y="191770"/>
                </a:lnTo>
                <a:lnTo>
                  <a:pt x="226682" y="182880"/>
                </a:lnTo>
                <a:lnTo>
                  <a:pt x="222135" y="177800"/>
                </a:lnTo>
                <a:lnTo>
                  <a:pt x="227660" y="177800"/>
                </a:lnTo>
                <a:lnTo>
                  <a:pt x="229438" y="176530"/>
                </a:lnTo>
                <a:lnTo>
                  <a:pt x="234010" y="179070"/>
                </a:lnTo>
                <a:lnTo>
                  <a:pt x="237705" y="185420"/>
                </a:lnTo>
                <a:lnTo>
                  <a:pt x="240360" y="189230"/>
                </a:lnTo>
                <a:lnTo>
                  <a:pt x="244233" y="196850"/>
                </a:lnTo>
                <a:lnTo>
                  <a:pt x="245211" y="200660"/>
                </a:lnTo>
                <a:lnTo>
                  <a:pt x="245211" y="193890"/>
                </a:lnTo>
                <a:lnTo>
                  <a:pt x="243522" y="190500"/>
                </a:lnTo>
                <a:lnTo>
                  <a:pt x="239776" y="185420"/>
                </a:lnTo>
                <a:lnTo>
                  <a:pt x="240068" y="185420"/>
                </a:lnTo>
                <a:lnTo>
                  <a:pt x="245122" y="187960"/>
                </a:lnTo>
                <a:lnTo>
                  <a:pt x="245414" y="187960"/>
                </a:lnTo>
                <a:lnTo>
                  <a:pt x="250164" y="193040"/>
                </a:lnTo>
                <a:lnTo>
                  <a:pt x="253161" y="195580"/>
                </a:lnTo>
                <a:lnTo>
                  <a:pt x="263055" y="201930"/>
                </a:lnTo>
                <a:lnTo>
                  <a:pt x="265976" y="204470"/>
                </a:lnTo>
                <a:lnTo>
                  <a:pt x="271805" y="208280"/>
                </a:lnTo>
                <a:lnTo>
                  <a:pt x="275209" y="212090"/>
                </a:lnTo>
                <a:lnTo>
                  <a:pt x="278206" y="210820"/>
                </a:lnTo>
                <a:lnTo>
                  <a:pt x="263144" y="200660"/>
                </a:lnTo>
                <a:lnTo>
                  <a:pt x="255752" y="195580"/>
                </a:lnTo>
                <a:lnTo>
                  <a:pt x="248602" y="189230"/>
                </a:lnTo>
                <a:lnTo>
                  <a:pt x="252374" y="190500"/>
                </a:lnTo>
                <a:lnTo>
                  <a:pt x="255638" y="193040"/>
                </a:lnTo>
                <a:lnTo>
                  <a:pt x="258914" y="191770"/>
                </a:lnTo>
                <a:lnTo>
                  <a:pt x="265455" y="195580"/>
                </a:lnTo>
                <a:lnTo>
                  <a:pt x="272846" y="198120"/>
                </a:lnTo>
                <a:lnTo>
                  <a:pt x="278358" y="204470"/>
                </a:lnTo>
                <a:lnTo>
                  <a:pt x="284378" y="210820"/>
                </a:lnTo>
                <a:lnTo>
                  <a:pt x="285724" y="215900"/>
                </a:lnTo>
                <a:lnTo>
                  <a:pt x="285724" y="207937"/>
                </a:lnTo>
                <a:lnTo>
                  <a:pt x="282727" y="204470"/>
                </a:lnTo>
                <a:lnTo>
                  <a:pt x="297891" y="208280"/>
                </a:lnTo>
                <a:lnTo>
                  <a:pt x="312369" y="212090"/>
                </a:lnTo>
                <a:lnTo>
                  <a:pt x="320852" y="212090"/>
                </a:lnTo>
                <a:lnTo>
                  <a:pt x="327431" y="213360"/>
                </a:lnTo>
                <a:lnTo>
                  <a:pt x="336524" y="215900"/>
                </a:lnTo>
                <a:lnTo>
                  <a:pt x="355409" y="220980"/>
                </a:lnTo>
                <a:lnTo>
                  <a:pt x="364464" y="219710"/>
                </a:lnTo>
                <a:lnTo>
                  <a:pt x="347853" y="217170"/>
                </a:lnTo>
                <a:lnTo>
                  <a:pt x="315963" y="209550"/>
                </a:lnTo>
                <a:lnTo>
                  <a:pt x="300189" y="204470"/>
                </a:lnTo>
                <a:lnTo>
                  <a:pt x="302945" y="204470"/>
                </a:lnTo>
                <a:lnTo>
                  <a:pt x="305142" y="203200"/>
                </a:lnTo>
                <a:lnTo>
                  <a:pt x="304469" y="200660"/>
                </a:lnTo>
                <a:lnTo>
                  <a:pt x="304139" y="199390"/>
                </a:lnTo>
                <a:lnTo>
                  <a:pt x="310515" y="201930"/>
                </a:lnTo>
                <a:lnTo>
                  <a:pt x="318706" y="204470"/>
                </a:lnTo>
                <a:lnTo>
                  <a:pt x="333895" y="204470"/>
                </a:lnTo>
                <a:lnTo>
                  <a:pt x="341566" y="208280"/>
                </a:lnTo>
                <a:lnTo>
                  <a:pt x="349770" y="212090"/>
                </a:lnTo>
                <a:lnTo>
                  <a:pt x="366839" y="217170"/>
                </a:lnTo>
                <a:lnTo>
                  <a:pt x="372795" y="221615"/>
                </a:lnTo>
                <a:lnTo>
                  <a:pt x="372910" y="218440"/>
                </a:lnTo>
                <a:lnTo>
                  <a:pt x="370192" y="215900"/>
                </a:lnTo>
                <a:lnTo>
                  <a:pt x="368503" y="215900"/>
                </a:lnTo>
                <a:lnTo>
                  <a:pt x="359422" y="213360"/>
                </a:lnTo>
                <a:lnTo>
                  <a:pt x="351688" y="210820"/>
                </a:lnTo>
                <a:lnTo>
                  <a:pt x="344246" y="207010"/>
                </a:lnTo>
                <a:lnTo>
                  <a:pt x="336994" y="203200"/>
                </a:lnTo>
                <a:lnTo>
                  <a:pt x="351053" y="200660"/>
                </a:lnTo>
                <a:lnTo>
                  <a:pt x="357670" y="198120"/>
                </a:lnTo>
                <a:lnTo>
                  <a:pt x="363728" y="194310"/>
                </a:lnTo>
                <a:lnTo>
                  <a:pt x="361657" y="194310"/>
                </a:lnTo>
                <a:lnTo>
                  <a:pt x="359638" y="191770"/>
                </a:lnTo>
                <a:lnTo>
                  <a:pt x="358368" y="189230"/>
                </a:lnTo>
                <a:lnTo>
                  <a:pt x="366090" y="190500"/>
                </a:lnTo>
                <a:lnTo>
                  <a:pt x="369582" y="189230"/>
                </a:lnTo>
                <a:lnTo>
                  <a:pt x="373075" y="187960"/>
                </a:lnTo>
                <a:lnTo>
                  <a:pt x="363969" y="187960"/>
                </a:lnTo>
                <a:lnTo>
                  <a:pt x="354177" y="187960"/>
                </a:lnTo>
                <a:lnTo>
                  <a:pt x="354634" y="189230"/>
                </a:lnTo>
                <a:lnTo>
                  <a:pt x="356450" y="191770"/>
                </a:lnTo>
                <a:lnTo>
                  <a:pt x="358432" y="194310"/>
                </a:lnTo>
                <a:lnTo>
                  <a:pt x="345249" y="198120"/>
                </a:lnTo>
                <a:lnTo>
                  <a:pt x="330962" y="200660"/>
                </a:lnTo>
                <a:lnTo>
                  <a:pt x="316776" y="200660"/>
                </a:lnTo>
                <a:lnTo>
                  <a:pt x="312483" y="199390"/>
                </a:lnTo>
                <a:lnTo>
                  <a:pt x="303898" y="196850"/>
                </a:lnTo>
                <a:lnTo>
                  <a:pt x="302044" y="191770"/>
                </a:lnTo>
                <a:lnTo>
                  <a:pt x="300342" y="190525"/>
                </a:lnTo>
                <a:lnTo>
                  <a:pt x="300342" y="196850"/>
                </a:lnTo>
                <a:lnTo>
                  <a:pt x="298894" y="199390"/>
                </a:lnTo>
                <a:lnTo>
                  <a:pt x="292608" y="200660"/>
                </a:lnTo>
                <a:lnTo>
                  <a:pt x="284238" y="199390"/>
                </a:lnTo>
                <a:lnTo>
                  <a:pt x="275932" y="196850"/>
                </a:lnTo>
                <a:lnTo>
                  <a:pt x="267906" y="193040"/>
                </a:lnTo>
                <a:lnTo>
                  <a:pt x="265404" y="191770"/>
                </a:lnTo>
                <a:lnTo>
                  <a:pt x="262902" y="190500"/>
                </a:lnTo>
                <a:lnTo>
                  <a:pt x="260921" y="189496"/>
                </a:lnTo>
                <a:lnTo>
                  <a:pt x="261366" y="190500"/>
                </a:lnTo>
                <a:lnTo>
                  <a:pt x="258470" y="190500"/>
                </a:lnTo>
                <a:lnTo>
                  <a:pt x="254635" y="189230"/>
                </a:lnTo>
                <a:lnTo>
                  <a:pt x="243103" y="185420"/>
                </a:lnTo>
                <a:lnTo>
                  <a:pt x="236105" y="179070"/>
                </a:lnTo>
                <a:lnTo>
                  <a:pt x="232981" y="176530"/>
                </a:lnTo>
                <a:lnTo>
                  <a:pt x="231419" y="175260"/>
                </a:lnTo>
                <a:lnTo>
                  <a:pt x="231609" y="173990"/>
                </a:lnTo>
                <a:lnTo>
                  <a:pt x="231787" y="172720"/>
                </a:lnTo>
                <a:lnTo>
                  <a:pt x="231876" y="171450"/>
                </a:lnTo>
                <a:lnTo>
                  <a:pt x="231902" y="169964"/>
                </a:lnTo>
                <a:lnTo>
                  <a:pt x="231597" y="168910"/>
                </a:lnTo>
                <a:lnTo>
                  <a:pt x="236181" y="172720"/>
                </a:lnTo>
                <a:lnTo>
                  <a:pt x="242481" y="179070"/>
                </a:lnTo>
                <a:lnTo>
                  <a:pt x="248894" y="182880"/>
                </a:lnTo>
                <a:lnTo>
                  <a:pt x="253847" y="184150"/>
                </a:lnTo>
                <a:lnTo>
                  <a:pt x="247611" y="180340"/>
                </a:lnTo>
                <a:lnTo>
                  <a:pt x="241401" y="175260"/>
                </a:lnTo>
                <a:lnTo>
                  <a:pt x="235394" y="170180"/>
                </a:lnTo>
                <a:lnTo>
                  <a:pt x="233997" y="168910"/>
                </a:lnTo>
                <a:lnTo>
                  <a:pt x="229781" y="165100"/>
                </a:lnTo>
                <a:lnTo>
                  <a:pt x="235140" y="167640"/>
                </a:lnTo>
                <a:lnTo>
                  <a:pt x="240766" y="167640"/>
                </a:lnTo>
                <a:lnTo>
                  <a:pt x="243776" y="166370"/>
                </a:lnTo>
                <a:lnTo>
                  <a:pt x="246468" y="168910"/>
                </a:lnTo>
                <a:lnTo>
                  <a:pt x="253504" y="172720"/>
                </a:lnTo>
                <a:lnTo>
                  <a:pt x="260388" y="188290"/>
                </a:lnTo>
                <a:lnTo>
                  <a:pt x="260311" y="182880"/>
                </a:lnTo>
                <a:lnTo>
                  <a:pt x="259537" y="179070"/>
                </a:lnTo>
                <a:lnTo>
                  <a:pt x="256819" y="175260"/>
                </a:lnTo>
                <a:lnTo>
                  <a:pt x="263283" y="180340"/>
                </a:lnTo>
                <a:lnTo>
                  <a:pt x="270459" y="184150"/>
                </a:lnTo>
                <a:lnTo>
                  <a:pt x="277876" y="189230"/>
                </a:lnTo>
                <a:lnTo>
                  <a:pt x="287972" y="194310"/>
                </a:lnTo>
                <a:lnTo>
                  <a:pt x="292011" y="198120"/>
                </a:lnTo>
                <a:lnTo>
                  <a:pt x="294894" y="195580"/>
                </a:lnTo>
                <a:lnTo>
                  <a:pt x="286308" y="191770"/>
                </a:lnTo>
                <a:lnTo>
                  <a:pt x="278155" y="187960"/>
                </a:lnTo>
                <a:lnTo>
                  <a:pt x="270446" y="182880"/>
                </a:lnTo>
                <a:lnTo>
                  <a:pt x="263207" y="177800"/>
                </a:lnTo>
                <a:lnTo>
                  <a:pt x="268655" y="179070"/>
                </a:lnTo>
                <a:lnTo>
                  <a:pt x="274320" y="181610"/>
                </a:lnTo>
                <a:lnTo>
                  <a:pt x="277545" y="179070"/>
                </a:lnTo>
                <a:lnTo>
                  <a:pt x="282689" y="181610"/>
                </a:lnTo>
                <a:lnTo>
                  <a:pt x="288734" y="184150"/>
                </a:lnTo>
                <a:lnTo>
                  <a:pt x="293103" y="186690"/>
                </a:lnTo>
                <a:lnTo>
                  <a:pt x="298043" y="191770"/>
                </a:lnTo>
                <a:lnTo>
                  <a:pt x="300342" y="196850"/>
                </a:lnTo>
                <a:lnTo>
                  <a:pt x="300342" y="190525"/>
                </a:lnTo>
                <a:lnTo>
                  <a:pt x="298589" y="189230"/>
                </a:lnTo>
                <a:lnTo>
                  <a:pt x="294894" y="185420"/>
                </a:lnTo>
                <a:lnTo>
                  <a:pt x="302844" y="189230"/>
                </a:lnTo>
                <a:lnTo>
                  <a:pt x="312889" y="189230"/>
                </a:lnTo>
                <a:lnTo>
                  <a:pt x="318922" y="186690"/>
                </a:lnTo>
                <a:lnTo>
                  <a:pt x="343281" y="182880"/>
                </a:lnTo>
                <a:lnTo>
                  <a:pt x="359105" y="180340"/>
                </a:lnTo>
                <a:lnTo>
                  <a:pt x="382016" y="173977"/>
                </a:lnTo>
                <a:lnTo>
                  <a:pt x="395871" y="165100"/>
                </a:lnTo>
                <a:lnTo>
                  <a:pt x="379742" y="171450"/>
                </a:lnTo>
                <a:lnTo>
                  <a:pt x="361848" y="176530"/>
                </a:lnTo>
                <a:lnTo>
                  <a:pt x="342341" y="180340"/>
                </a:lnTo>
                <a:lnTo>
                  <a:pt x="321348" y="182880"/>
                </a:lnTo>
                <a:lnTo>
                  <a:pt x="320128" y="177800"/>
                </a:lnTo>
                <a:lnTo>
                  <a:pt x="317982" y="173977"/>
                </a:lnTo>
                <a:lnTo>
                  <a:pt x="317690" y="173710"/>
                </a:lnTo>
                <a:lnTo>
                  <a:pt x="317690" y="181610"/>
                </a:lnTo>
                <a:lnTo>
                  <a:pt x="314655" y="184150"/>
                </a:lnTo>
                <a:lnTo>
                  <a:pt x="305193" y="185420"/>
                </a:lnTo>
                <a:lnTo>
                  <a:pt x="298246" y="184150"/>
                </a:lnTo>
                <a:lnTo>
                  <a:pt x="291058" y="181610"/>
                </a:lnTo>
                <a:lnTo>
                  <a:pt x="284187" y="179070"/>
                </a:lnTo>
                <a:lnTo>
                  <a:pt x="278218" y="175260"/>
                </a:lnTo>
                <a:lnTo>
                  <a:pt x="276491" y="167640"/>
                </a:lnTo>
                <a:lnTo>
                  <a:pt x="275374" y="166738"/>
                </a:lnTo>
                <a:lnTo>
                  <a:pt x="275374" y="173990"/>
                </a:lnTo>
                <a:lnTo>
                  <a:pt x="273862" y="176530"/>
                </a:lnTo>
                <a:lnTo>
                  <a:pt x="269595" y="177800"/>
                </a:lnTo>
                <a:lnTo>
                  <a:pt x="264731" y="176530"/>
                </a:lnTo>
                <a:lnTo>
                  <a:pt x="261302" y="175260"/>
                </a:lnTo>
                <a:lnTo>
                  <a:pt x="257860" y="173990"/>
                </a:lnTo>
                <a:lnTo>
                  <a:pt x="251879" y="166370"/>
                </a:lnTo>
                <a:lnTo>
                  <a:pt x="244424" y="165100"/>
                </a:lnTo>
                <a:lnTo>
                  <a:pt x="244271" y="163830"/>
                </a:lnTo>
                <a:lnTo>
                  <a:pt x="244233" y="163474"/>
                </a:lnTo>
                <a:lnTo>
                  <a:pt x="244106" y="161290"/>
                </a:lnTo>
                <a:lnTo>
                  <a:pt x="242989" y="158750"/>
                </a:lnTo>
                <a:lnTo>
                  <a:pt x="245592" y="161290"/>
                </a:lnTo>
                <a:lnTo>
                  <a:pt x="250685" y="161290"/>
                </a:lnTo>
                <a:lnTo>
                  <a:pt x="258330" y="165100"/>
                </a:lnTo>
                <a:lnTo>
                  <a:pt x="263982" y="172720"/>
                </a:lnTo>
                <a:lnTo>
                  <a:pt x="272275" y="173990"/>
                </a:lnTo>
                <a:lnTo>
                  <a:pt x="269468" y="170180"/>
                </a:lnTo>
                <a:lnTo>
                  <a:pt x="265480" y="168910"/>
                </a:lnTo>
                <a:lnTo>
                  <a:pt x="261975" y="166370"/>
                </a:lnTo>
                <a:lnTo>
                  <a:pt x="258292" y="163830"/>
                </a:lnTo>
                <a:lnTo>
                  <a:pt x="253123" y="160020"/>
                </a:lnTo>
                <a:lnTo>
                  <a:pt x="251396" y="158750"/>
                </a:lnTo>
                <a:lnTo>
                  <a:pt x="251688" y="158432"/>
                </a:lnTo>
                <a:lnTo>
                  <a:pt x="248678" y="160020"/>
                </a:lnTo>
                <a:lnTo>
                  <a:pt x="246532" y="158750"/>
                </a:lnTo>
                <a:lnTo>
                  <a:pt x="240715" y="155321"/>
                </a:lnTo>
                <a:lnTo>
                  <a:pt x="240715" y="160020"/>
                </a:lnTo>
                <a:lnTo>
                  <a:pt x="240563" y="162560"/>
                </a:lnTo>
                <a:lnTo>
                  <a:pt x="236588" y="163830"/>
                </a:lnTo>
                <a:lnTo>
                  <a:pt x="230555" y="162560"/>
                </a:lnTo>
                <a:lnTo>
                  <a:pt x="228955" y="161912"/>
                </a:lnTo>
                <a:lnTo>
                  <a:pt x="228955" y="168910"/>
                </a:lnTo>
                <a:lnTo>
                  <a:pt x="228549" y="172720"/>
                </a:lnTo>
                <a:lnTo>
                  <a:pt x="224320" y="173990"/>
                </a:lnTo>
                <a:lnTo>
                  <a:pt x="217792" y="171450"/>
                </a:lnTo>
                <a:lnTo>
                  <a:pt x="217309" y="171259"/>
                </a:lnTo>
                <a:lnTo>
                  <a:pt x="217309" y="177800"/>
                </a:lnTo>
                <a:lnTo>
                  <a:pt x="216966" y="181610"/>
                </a:lnTo>
                <a:lnTo>
                  <a:pt x="212852" y="182880"/>
                </a:lnTo>
                <a:lnTo>
                  <a:pt x="206908" y="180340"/>
                </a:lnTo>
                <a:lnTo>
                  <a:pt x="201891" y="177800"/>
                </a:lnTo>
                <a:lnTo>
                  <a:pt x="199732" y="176149"/>
                </a:lnTo>
                <a:lnTo>
                  <a:pt x="199732" y="185420"/>
                </a:lnTo>
                <a:lnTo>
                  <a:pt x="198475" y="184327"/>
                </a:lnTo>
                <a:lnTo>
                  <a:pt x="198475" y="186690"/>
                </a:lnTo>
                <a:lnTo>
                  <a:pt x="191465" y="184150"/>
                </a:lnTo>
                <a:lnTo>
                  <a:pt x="190246" y="183438"/>
                </a:lnTo>
                <a:lnTo>
                  <a:pt x="190246" y="189230"/>
                </a:lnTo>
                <a:lnTo>
                  <a:pt x="188442" y="191770"/>
                </a:lnTo>
                <a:lnTo>
                  <a:pt x="183642" y="190500"/>
                </a:lnTo>
                <a:lnTo>
                  <a:pt x="178727" y="187960"/>
                </a:lnTo>
                <a:lnTo>
                  <a:pt x="177330" y="187109"/>
                </a:lnTo>
                <a:lnTo>
                  <a:pt x="177330" y="194310"/>
                </a:lnTo>
                <a:lnTo>
                  <a:pt x="175221" y="195580"/>
                </a:lnTo>
                <a:lnTo>
                  <a:pt x="170916" y="195580"/>
                </a:lnTo>
                <a:lnTo>
                  <a:pt x="168897" y="193700"/>
                </a:lnTo>
                <a:lnTo>
                  <a:pt x="168897" y="199390"/>
                </a:lnTo>
                <a:lnTo>
                  <a:pt x="167538" y="201930"/>
                </a:lnTo>
                <a:lnTo>
                  <a:pt x="163017" y="201930"/>
                </a:lnTo>
                <a:lnTo>
                  <a:pt x="157378" y="199390"/>
                </a:lnTo>
                <a:lnTo>
                  <a:pt x="152107" y="194310"/>
                </a:lnTo>
                <a:lnTo>
                  <a:pt x="149669" y="191541"/>
                </a:lnTo>
                <a:lnTo>
                  <a:pt x="149669" y="199390"/>
                </a:lnTo>
                <a:lnTo>
                  <a:pt x="147726" y="201930"/>
                </a:lnTo>
                <a:lnTo>
                  <a:pt x="143319" y="200660"/>
                </a:lnTo>
                <a:lnTo>
                  <a:pt x="138861" y="196964"/>
                </a:lnTo>
                <a:lnTo>
                  <a:pt x="138861" y="204470"/>
                </a:lnTo>
                <a:lnTo>
                  <a:pt x="138798" y="209550"/>
                </a:lnTo>
                <a:lnTo>
                  <a:pt x="135661" y="209550"/>
                </a:lnTo>
                <a:lnTo>
                  <a:pt x="132829" y="208280"/>
                </a:lnTo>
                <a:lnTo>
                  <a:pt x="130009" y="207010"/>
                </a:lnTo>
                <a:lnTo>
                  <a:pt x="124968" y="203200"/>
                </a:lnTo>
                <a:lnTo>
                  <a:pt x="123583" y="201320"/>
                </a:lnTo>
                <a:lnTo>
                  <a:pt x="123583" y="210820"/>
                </a:lnTo>
                <a:lnTo>
                  <a:pt x="123532" y="213360"/>
                </a:lnTo>
                <a:lnTo>
                  <a:pt x="120891" y="214630"/>
                </a:lnTo>
                <a:lnTo>
                  <a:pt x="119303" y="213360"/>
                </a:lnTo>
                <a:lnTo>
                  <a:pt x="116103" y="210820"/>
                </a:lnTo>
                <a:lnTo>
                  <a:pt x="111188" y="207010"/>
                </a:lnTo>
                <a:lnTo>
                  <a:pt x="106845" y="200660"/>
                </a:lnTo>
                <a:lnTo>
                  <a:pt x="102882" y="195580"/>
                </a:lnTo>
                <a:lnTo>
                  <a:pt x="99110" y="189230"/>
                </a:lnTo>
                <a:lnTo>
                  <a:pt x="100380" y="189230"/>
                </a:lnTo>
                <a:lnTo>
                  <a:pt x="101701" y="187960"/>
                </a:lnTo>
                <a:lnTo>
                  <a:pt x="103136" y="187960"/>
                </a:lnTo>
                <a:lnTo>
                  <a:pt x="107035" y="193040"/>
                </a:lnTo>
                <a:lnTo>
                  <a:pt x="107480" y="193802"/>
                </a:lnTo>
                <a:lnTo>
                  <a:pt x="106260" y="187960"/>
                </a:lnTo>
                <a:lnTo>
                  <a:pt x="107289" y="187960"/>
                </a:lnTo>
                <a:lnTo>
                  <a:pt x="107950" y="186690"/>
                </a:lnTo>
                <a:lnTo>
                  <a:pt x="109334" y="187960"/>
                </a:lnTo>
                <a:lnTo>
                  <a:pt x="111988" y="193040"/>
                </a:lnTo>
                <a:lnTo>
                  <a:pt x="117335" y="198120"/>
                </a:lnTo>
                <a:lnTo>
                  <a:pt x="120662" y="204470"/>
                </a:lnTo>
                <a:lnTo>
                  <a:pt x="123583" y="210820"/>
                </a:lnTo>
                <a:lnTo>
                  <a:pt x="123583" y="201320"/>
                </a:lnTo>
                <a:lnTo>
                  <a:pt x="120281" y="196811"/>
                </a:lnTo>
                <a:lnTo>
                  <a:pt x="115912" y="191770"/>
                </a:lnTo>
                <a:lnTo>
                  <a:pt x="111582" y="186690"/>
                </a:lnTo>
                <a:lnTo>
                  <a:pt x="113652" y="185420"/>
                </a:lnTo>
                <a:lnTo>
                  <a:pt x="115785" y="185420"/>
                </a:lnTo>
                <a:lnTo>
                  <a:pt x="117881" y="184150"/>
                </a:lnTo>
                <a:lnTo>
                  <a:pt x="121564" y="190500"/>
                </a:lnTo>
                <a:lnTo>
                  <a:pt x="125133" y="195580"/>
                </a:lnTo>
                <a:lnTo>
                  <a:pt x="128879" y="201930"/>
                </a:lnTo>
                <a:lnTo>
                  <a:pt x="133096" y="205740"/>
                </a:lnTo>
                <a:lnTo>
                  <a:pt x="129794" y="200660"/>
                </a:lnTo>
                <a:lnTo>
                  <a:pt x="126047" y="194310"/>
                </a:lnTo>
                <a:lnTo>
                  <a:pt x="122694" y="189230"/>
                </a:lnTo>
                <a:lnTo>
                  <a:pt x="121031" y="184150"/>
                </a:lnTo>
                <a:lnTo>
                  <a:pt x="120611" y="182880"/>
                </a:lnTo>
                <a:lnTo>
                  <a:pt x="121323" y="184150"/>
                </a:lnTo>
                <a:lnTo>
                  <a:pt x="122516" y="182880"/>
                </a:lnTo>
                <a:lnTo>
                  <a:pt x="123710" y="181610"/>
                </a:lnTo>
                <a:lnTo>
                  <a:pt x="125514" y="182880"/>
                </a:lnTo>
                <a:lnTo>
                  <a:pt x="127723" y="187960"/>
                </a:lnTo>
                <a:lnTo>
                  <a:pt x="132130" y="191770"/>
                </a:lnTo>
                <a:lnTo>
                  <a:pt x="135280" y="196850"/>
                </a:lnTo>
                <a:lnTo>
                  <a:pt x="138861" y="204470"/>
                </a:lnTo>
                <a:lnTo>
                  <a:pt x="138861" y="196964"/>
                </a:lnTo>
                <a:lnTo>
                  <a:pt x="138684" y="196811"/>
                </a:lnTo>
                <a:lnTo>
                  <a:pt x="134848" y="193040"/>
                </a:lnTo>
                <a:lnTo>
                  <a:pt x="131165" y="185420"/>
                </a:lnTo>
                <a:lnTo>
                  <a:pt x="128244" y="181610"/>
                </a:lnTo>
                <a:lnTo>
                  <a:pt x="132067" y="182880"/>
                </a:lnTo>
                <a:lnTo>
                  <a:pt x="136956" y="189230"/>
                </a:lnTo>
                <a:lnTo>
                  <a:pt x="145821" y="200660"/>
                </a:lnTo>
                <a:lnTo>
                  <a:pt x="142722" y="191770"/>
                </a:lnTo>
                <a:lnTo>
                  <a:pt x="136309" y="187960"/>
                </a:lnTo>
                <a:lnTo>
                  <a:pt x="133680" y="181610"/>
                </a:lnTo>
                <a:lnTo>
                  <a:pt x="133146" y="180340"/>
                </a:lnTo>
                <a:lnTo>
                  <a:pt x="134162" y="179070"/>
                </a:lnTo>
                <a:lnTo>
                  <a:pt x="137718" y="179070"/>
                </a:lnTo>
                <a:lnTo>
                  <a:pt x="140030" y="184150"/>
                </a:lnTo>
                <a:lnTo>
                  <a:pt x="144183" y="187960"/>
                </a:lnTo>
                <a:lnTo>
                  <a:pt x="146926" y="193040"/>
                </a:lnTo>
                <a:lnTo>
                  <a:pt x="149669" y="199390"/>
                </a:lnTo>
                <a:lnTo>
                  <a:pt x="149669" y="191541"/>
                </a:lnTo>
                <a:lnTo>
                  <a:pt x="147637" y="189230"/>
                </a:lnTo>
                <a:lnTo>
                  <a:pt x="143764" y="182880"/>
                </a:lnTo>
                <a:lnTo>
                  <a:pt x="141198" y="179070"/>
                </a:lnTo>
                <a:lnTo>
                  <a:pt x="140335" y="177800"/>
                </a:lnTo>
                <a:lnTo>
                  <a:pt x="141884" y="177800"/>
                </a:lnTo>
                <a:lnTo>
                  <a:pt x="142506" y="176530"/>
                </a:lnTo>
                <a:lnTo>
                  <a:pt x="143891" y="176530"/>
                </a:lnTo>
                <a:lnTo>
                  <a:pt x="149148" y="185420"/>
                </a:lnTo>
                <a:lnTo>
                  <a:pt x="155600" y="191770"/>
                </a:lnTo>
                <a:lnTo>
                  <a:pt x="159029" y="196850"/>
                </a:lnTo>
                <a:lnTo>
                  <a:pt x="162712" y="196850"/>
                </a:lnTo>
                <a:lnTo>
                  <a:pt x="158102" y="191770"/>
                </a:lnTo>
                <a:lnTo>
                  <a:pt x="153746" y="187960"/>
                </a:lnTo>
                <a:lnTo>
                  <a:pt x="149707" y="182880"/>
                </a:lnTo>
                <a:lnTo>
                  <a:pt x="146100" y="176530"/>
                </a:lnTo>
                <a:lnTo>
                  <a:pt x="148386" y="177800"/>
                </a:lnTo>
                <a:lnTo>
                  <a:pt x="159131" y="186690"/>
                </a:lnTo>
                <a:lnTo>
                  <a:pt x="164998" y="193040"/>
                </a:lnTo>
                <a:lnTo>
                  <a:pt x="168897" y="199390"/>
                </a:lnTo>
                <a:lnTo>
                  <a:pt x="168897" y="193700"/>
                </a:lnTo>
                <a:lnTo>
                  <a:pt x="166839" y="191770"/>
                </a:lnTo>
                <a:lnTo>
                  <a:pt x="163817" y="187960"/>
                </a:lnTo>
                <a:lnTo>
                  <a:pt x="168719" y="187960"/>
                </a:lnTo>
                <a:lnTo>
                  <a:pt x="165709" y="182880"/>
                </a:lnTo>
                <a:lnTo>
                  <a:pt x="160820" y="180733"/>
                </a:lnTo>
                <a:lnTo>
                  <a:pt x="161518" y="185267"/>
                </a:lnTo>
                <a:lnTo>
                  <a:pt x="152831" y="180340"/>
                </a:lnTo>
                <a:lnTo>
                  <a:pt x="151853" y="176530"/>
                </a:lnTo>
                <a:lnTo>
                  <a:pt x="158216" y="175539"/>
                </a:lnTo>
                <a:lnTo>
                  <a:pt x="157657" y="173990"/>
                </a:lnTo>
                <a:lnTo>
                  <a:pt x="160680" y="175260"/>
                </a:lnTo>
                <a:lnTo>
                  <a:pt x="163550" y="180340"/>
                </a:lnTo>
                <a:lnTo>
                  <a:pt x="171030" y="184150"/>
                </a:lnTo>
                <a:lnTo>
                  <a:pt x="174828" y="187960"/>
                </a:lnTo>
                <a:lnTo>
                  <a:pt x="177330" y="194310"/>
                </a:lnTo>
                <a:lnTo>
                  <a:pt x="177330" y="187109"/>
                </a:lnTo>
                <a:lnTo>
                  <a:pt x="176669" y="186690"/>
                </a:lnTo>
                <a:lnTo>
                  <a:pt x="183261" y="186690"/>
                </a:lnTo>
                <a:lnTo>
                  <a:pt x="178409" y="182880"/>
                </a:lnTo>
                <a:lnTo>
                  <a:pt x="173723" y="178206"/>
                </a:lnTo>
                <a:lnTo>
                  <a:pt x="174967" y="185635"/>
                </a:lnTo>
                <a:lnTo>
                  <a:pt x="172567" y="184150"/>
                </a:lnTo>
                <a:lnTo>
                  <a:pt x="166014" y="179070"/>
                </a:lnTo>
                <a:lnTo>
                  <a:pt x="164668" y="173990"/>
                </a:lnTo>
                <a:lnTo>
                  <a:pt x="164338" y="172720"/>
                </a:lnTo>
                <a:lnTo>
                  <a:pt x="169659" y="172720"/>
                </a:lnTo>
                <a:lnTo>
                  <a:pt x="173329" y="177800"/>
                </a:lnTo>
                <a:lnTo>
                  <a:pt x="173723" y="178206"/>
                </a:lnTo>
                <a:lnTo>
                  <a:pt x="173012" y="173977"/>
                </a:lnTo>
                <a:lnTo>
                  <a:pt x="172478" y="172720"/>
                </a:lnTo>
                <a:lnTo>
                  <a:pt x="170497" y="172720"/>
                </a:lnTo>
                <a:lnTo>
                  <a:pt x="170853" y="171450"/>
                </a:lnTo>
                <a:lnTo>
                  <a:pt x="171919" y="171450"/>
                </a:lnTo>
                <a:lnTo>
                  <a:pt x="172478" y="172720"/>
                </a:lnTo>
                <a:lnTo>
                  <a:pt x="172808" y="172720"/>
                </a:lnTo>
                <a:lnTo>
                  <a:pt x="173012" y="173977"/>
                </a:lnTo>
                <a:lnTo>
                  <a:pt x="174688" y="177800"/>
                </a:lnTo>
                <a:lnTo>
                  <a:pt x="181152" y="180340"/>
                </a:lnTo>
                <a:lnTo>
                  <a:pt x="186194" y="185420"/>
                </a:lnTo>
                <a:lnTo>
                  <a:pt x="190246" y="189230"/>
                </a:lnTo>
                <a:lnTo>
                  <a:pt x="190246" y="183438"/>
                </a:lnTo>
                <a:lnTo>
                  <a:pt x="185039" y="180340"/>
                </a:lnTo>
                <a:lnTo>
                  <a:pt x="179260" y="175260"/>
                </a:lnTo>
                <a:lnTo>
                  <a:pt x="175475" y="171450"/>
                </a:lnTo>
                <a:lnTo>
                  <a:pt x="174218" y="170180"/>
                </a:lnTo>
                <a:lnTo>
                  <a:pt x="176453" y="170180"/>
                </a:lnTo>
                <a:lnTo>
                  <a:pt x="177342" y="167640"/>
                </a:lnTo>
                <a:lnTo>
                  <a:pt x="179641" y="167640"/>
                </a:lnTo>
                <a:lnTo>
                  <a:pt x="183959" y="172720"/>
                </a:lnTo>
                <a:lnTo>
                  <a:pt x="188810" y="177800"/>
                </a:lnTo>
                <a:lnTo>
                  <a:pt x="193789" y="182880"/>
                </a:lnTo>
                <a:lnTo>
                  <a:pt x="198475" y="186690"/>
                </a:lnTo>
                <a:lnTo>
                  <a:pt x="198475" y="184327"/>
                </a:lnTo>
                <a:lnTo>
                  <a:pt x="195364" y="181610"/>
                </a:lnTo>
                <a:lnTo>
                  <a:pt x="190309" y="177800"/>
                </a:lnTo>
                <a:lnTo>
                  <a:pt x="185420" y="172720"/>
                </a:lnTo>
                <a:lnTo>
                  <a:pt x="182295" y="167640"/>
                </a:lnTo>
                <a:lnTo>
                  <a:pt x="181521" y="166370"/>
                </a:lnTo>
                <a:lnTo>
                  <a:pt x="183362" y="167640"/>
                </a:lnTo>
                <a:lnTo>
                  <a:pt x="183476" y="166370"/>
                </a:lnTo>
                <a:lnTo>
                  <a:pt x="183578" y="165100"/>
                </a:lnTo>
                <a:lnTo>
                  <a:pt x="185115" y="165100"/>
                </a:lnTo>
                <a:lnTo>
                  <a:pt x="188976" y="170180"/>
                </a:lnTo>
                <a:lnTo>
                  <a:pt x="194779" y="175260"/>
                </a:lnTo>
                <a:lnTo>
                  <a:pt x="199402" y="180340"/>
                </a:lnTo>
                <a:lnTo>
                  <a:pt x="199732" y="185420"/>
                </a:lnTo>
                <a:lnTo>
                  <a:pt x="199732" y="176149"/>
                </a:lnTo>
                <a:lnTo>
                  <a:pt x="196926" y="173977"/>
                </a:lnTo>
                <a:lnTo>
                  <a:pt x="191985" y="168910"/>
                </a:lnTo>
                <a:lnTo>
                  <a:pt x="186944" y="165100"/>
                </a:lnTo>
                <a:lnTo>
                  <a:pt x="189179" y="163830"/>
                </a:lnTo>
                <a:lnTo>
                  <a:pt x="190842" y="162560"/>
                </a:lnTo>
                <a:lnTo>
                  <a:pt x="192849" y="162560"/>
                </a:lnTo>
                <a:lnTo>
                  <a:pt x="197777" y="167144"/>
                </a:lnTo>
                <a:lnTo>
                  <a:pt x="196088" y="162560"/>
                </a:lnTo>
                <a:lnTo>
                  <a:pt x="195148" y="160020"/>
                </a:lnTo>
                <a:lnTo>
                  <a:pt x="196684" y="161290"/>
                </a:lnTo>
                <a:lnTo>
                  <a:pt x="196786" y="160020"/>
                </a:lnTo>
                <a:lnTo>
                  <a:pt x="196875" y="158750"/>
                </a:lnTo>
                <a:lnTo>
                  <a:pt x="198323" y="160020"/>
                </a:lnTo>
                <a:lnTo>
                  <a:pt x="201549" y="162560"/>
                </a:lnTo>
                <a:lnTo>
                  <a:pt x="207518" y="166370"/>
                </a:lnTo>
                <a:lnTo>
                  <a:pt x="211963" y="171450"/>
                </a:lnTo>
                <a:lnTo>
                  <a:pt x="217309" y="177800"/>
                </a:lnTo>
                <a:lnTo>
                  <a:pt x="217309" y="171259"/>
                </a:lnTo>
                <a:lnTo>
                  <a:pt x="211658" y="168910"/>
                </a:lnTo>
                <a:lnTo>
                  <a:pt x="206095" y="161290"/>
                </a:lnTo>
                <a:lnTo>
                  <a:pt x="202158" y="158750"/>
                </a:lnTo>
                <a:lnTo>
                  <a:pt x="200190" y="157480"/>
                </a:lnTo>
                <a:lnTo>
                  <a:pt x="202145" y="157480"/>
                </a:lnTo>
                <a:lnTo>
                  <a:pt x="203441" y="156210"/>
                </a:lnTo>
                <a:lnTo>
                  <a:pt x="205232" y="154940"/>
                </a:lnTo>
                <a:lnTo>
                  <a:pt x="208153" y="158750"/>
                </a:lnTo>
                <a:lnTo>
                  <a:pt x="219087" y="170180"/>
                </a:lnTo>
                <a:lnTo>
                  <a:pt x="222821" y="168910"/>
                </a:lnTo>
                <a:lnTo>
                  <a:pt x="218389" y="163830"/>
                </a:lnTo>
                <a:lnTo>
                  <a:pt x="211162" y="160020"/>
                </a:lnTo>
                <a:lnTo>
                  <a:pt x="208267" y="154940"/>
                </a:lnTo>
                <a:lnTo>
                  <a:pt x="207543" y="153670"/>
                </a:lnTo>
                <a:lnTo>
                  <a:pt x="208876" y="153670"/>
                </a:lnTo>
                <a:lnTo>
                  <a:pt x="209588" y="152400"/>
                </a:lnTo>
                <a:lnTo>
                  <a:pt x="210705" y="152400"/>
                </a:lnTo>
                <a:lnTo>
                  <a:pt x="213664" y="157480"/>
                </a:lnTo>
                <a:lnTo>
                  <a:pt x="219964" y="160020"/>
                </a:lnTo>
                <a:lnTo>
                  <a:pt x="223951" y="163830"/>
                </a:lnTo>
                <a:lnTo>
                  <a:pt x="228955" y="168910"/>
                </a:lnTo>
                <a:lnTo>
                  <a:pt x="228955" y="161912"/>
                </a:lnTo>
                <a:lnTo>
                  <a:pt x="224358" y="160020"/>
                </a:lnTo>
                <a:lnTo>
                  <a:pt x="217360" y="154940"/>
                </a:lnTo>
                <a:lnTo>
                  <a:pt x="214172" y="152400"/>
                </a:lnTo>
                <a:lnTo>
                  <a:pt x="212585" y="151130"/>
                </a:lnTo>
                <a:lnTo>
                  <a:pt x="214922" y="151130"/>
                </a:lnTo>
                <a:lnTo>
                  <a:pt x="216204" y="148590"/>
                </a:lnTo>
                <a:lnTo>
                  <a:pt x="218579" y="147320"/>
                </a:lnTo>
                <a:lnTo>
                  <a:pt x="220738" y="151130"/>
                </a:lnTo>
                <a:lnTo>
                  <a:pt x="232943" y="162560"/>
                </a:lnTo>
                <a:lnTo>
                  <a:pt x="235788" y="161290"/>
                </a:lnTo>
                <a:lnTo>
                  <a:pt x="231584" y="154940"/>
                </a:lnTo>
                <a:lnTo>
                  <a:pt x="223621" y="152400"/>
                </a:lnTo>
                <a:lnTo>
                  <a:pt x="220751" y="147320"/>
                </a:lnTo>
                <a:lnTo>
                  <a:pt x="220027" y="146050"/>
                </a:lnTo>
                <a:lnTo>
                  <a:pt x="221170" y="146050"/>
                </a:lnTo>
                <a:lnTo>
                  <a:pt x="222199" y="144780"/>
                </a:lnTo>
                <a:lnTo>
                  <a:pt x="223075" y="144780"/>
                </a:lnTo>
                <a:lnTo>
                  <a:pt x="225653" y="147320"/>
                </a:lnTo>
                <a:lnTo>
                  <a:pt x="230987" y="149860"/>
                </a:lnTo>
                <a:lnTo>
                  <a:pt x="235292" y="153670"/>
                </a:lnTo>
                <a:lnTo>
                  <a:pt x="240715" y="160020"/>
                </a:lnTo>
                <a:lnTo>
                  <a:pt x="240715" y="155321"/>
                </a:lnTo>
                <a:lnTo>
                  <a:pt x="237934" y="153670"/>
                </a:lnTo>
                <a:lnTo>
                  <a:pt x="230847" y="147320"/>
                </a:lnTo>
                <a:lnTo>
                  <a:pt x="227317" y="144780"/>
                </a:lnTo>
                <a:lnTo>
                  <a:pt x="225552" y="143510"/>
                </a:lnTo>
                <a:lnTo>
                  <a:pt x="226695" y="142240"/>
                </a:lnTo>
                <a:lnTo>
                  <a:pt x="227634" y="140970"/>
                </a:lnTo>
                <a:lnTo>
                  <a:pt x="228917" y="140970"/>
                </a:lnTo>
                <a:lnTo>
                  <a:pt x="232029" y="146050"/>
                </a:lnTo>
                <a:lnTo>
                  <a:pt x="236347" y="149860"/>
                </a:lnTo>
                <a:lnTo>
                  <a:pt x="241515" y="149860"/>
                </a:lnTo>
                <a:lnTo>
                  <a:pt x="236753" y="147320"/>
                </a:lnTo>
                <a:lnTo>
                  <a:pt x="232867" y="144780"/>
                </a:lnTo>
                <a:lnTo>
                  <a:pt x="230466" y="140970"/>
                </a:lnTo>
                <a:lnTo>
                  <a:pt x="231076" y="140970"/>
                </a:lnTo>
                <a:lnTo>
                  <a:pt x="231597" y="139700"/>
                </a:lnTo>
                <a:lnTo>
                  <a:pt x="232384" y="139700"/>
                </a:lnTo>
                <a:lnTo>
                  <a:pt x="235534" y="142240"/>
                </a:lnTo>
                <a:lnTo>
                  <a:pt x="242836" y="146050"/>
                </a:lnTo>
                <a:lnTo>
                  <a:pt x="252552" y="156502"/>
                </a:lnTo>
                <a:lnTo>
                  <a:pt x="252691" y="152400"/>
                </a:lnTo>
                <a:lnTo>
                  <a:pt x="258318" y="154940"/>
                </a:lnTo>
                <a:lnTo>
                  <a:pt x="268147" y="161290"/>
                </a:lnTo>
                <a:lnTo>
                  <a:pt x="271957" y="167640"/>
                </a:lnTo>
                <a:lnTo>
                  <a:pt x="275374" y="173990"/>
                </a:lnTo>
                <a:lnTo>
                  <a:pt x="275374" y="166738"/>
                </a:lnTo>
                <a:lnTo>
                  <a:pt x="270205" y="162560"/>
                </a:lnTo>
                <a:lnTo>
                  <a:pt x="265912" y="158750"/>
                </a:lnTo>
                <a:lnTo>
                  <a:pt x="267271" y="158750"/>
                </a:lnTo>
                <a:lnTo>
                  <a:pt x="270611" y="160020"/>
                </a:lnTo>
                <a:lnTo>
                  <a:pt x="271322" y="160020"/>
                </a:lnTo>
                <a:lnTo>
                  <a:pt x="277698" y="165100"/>
                </a:lnTo>
                <a:lnTo>
                  <a:pt x="289941" y="172720"/>
                </a:lnTo>
                <a:lnTo>
                  <a:pt x="302615" y="177800"/>
                </a:lnTo>
                <a:lnTo>
                  <a:pt x="310311" y="179070"/>
                </a:lnTo>
                <a:lnTo>
                  <a:pt x="300621" y="175260"/>
                </a:lnTo>
                <a:lnTo>
                  <a:pt x="291566" y="171450"/>
                </a:lnTo>
                <a:lnTo>
                  <a:pt x="283006" y="166370"/>
                </a:lnTo>
                <a:lnTo>
                  <a:pt x="274764" y="161290"/>
                </a:lnTo>
                <a:lnTo>
                  <a:pt x="280098" y="163830"/>
                </a:lnTo>
                <a:lnTo>
                  <a:pt x="289534" y="166370"/>
                </a:lnTo>
                <a:lnTo>
                  <a:pt x="292061" y="163830"/>
                </a:lnTo>
                <a:lnTo>
                  <a:pt x="297421" y="166370"/>
                </a:lnTo>
                <a:lnTo>
                  <a:pt x="302006" y="168910"/>
                </a:lnTo>
                <a:lnTo>
                  <a:pt x="306590" y="170180"/>
                </a:lnTo>
                <a:lnTo>
                  <a:pt x="314833" y="176530"/>
                </a:lnTo>
                <a:lnTo>
                  <a:pt x="317690" y="181610"/>
                </a:lnTo>
                <a:lnTo>
                  <a:pt x="317690" y="173710"/>
                </a:lnTo>
                <a:lnTo>
                  <a:pt x="315315" y="171450"/>
                </a:lnTo>
                <a:lnTo>
                  <a:pt x="324485" y="173990"/>
                </a:lnTo>
                <a:lnTo>
                  <a:pt x="333819" y="172720"/>
                </a:lnTo>
                <a:lnTo>
                  <a:pt x="342950" y="170180"/>
                </a:lnTo>
                <a:lnTo>
                  <a:pt x="351523" y="165100"/>
                </a:lnTo>
                <a:lnTo>
                  <a:pt x="363105" y="166370"/>
                </a:lnTo>
                <a:lnTo>
                  <a:pt x="375094" y="166370"/>
                </a:lnTo>
                <a:lnTo>
                  <a:pt x="386905" y="165100"/>
                </a:lnTo>
                <a:lnTo>
                  <a:pt x="397941" y="162560"/>
                </a:lnTo>
                <a:lnTo>
                  <a:pt x="403428" y="162560"/>
                </a:lnTo>
                <a:lnTo>
                  <a:pt x="402082" y="158750"/>
                </a:lnTo>
                <a:lnTo>
                  <a:pt x="397840" y="160020"/>
                </a:lnTo>
                <a:lnTo>
                  <a:pt x="387578" y="162560"/>
                </a:lnTo>
                <a:lnTo>
                  <a:pt x="365404" y="165100"/>
                </a:lnTo>
                <a:lnTo>
                  <a:pt x="353568" y="163830"/>
                </a:lnTo>
                <a:lnTo>
                  <a:pt x="372262" y="149860"/>
                </a:lnTo>
                <a:lnTo>
                  <a:pt x="390131" y="135890"/>
                </a:lnTo>
                <a:lnTo>
                  <a:pt x="421690" y="99060"/>
                </a:lnTo>
                <a:lnTo>
                  <a:pt x="424434" y="91440"/>
                </a:lnTo>
                <a:lnTo>
                  <a:pt x="424662" y="91440"/>
                </a:lnTo>
                <a:lnTo>
                  <a:pt x="424662" y="90170"/>
                </a:lnTo>
                <a:lnTo>
                  <a:pt x="424345" y="89154"/>
                </a:lnTo>
                <a:lnTo>
                  <a:pt x="422033" y="93980"/>
                </a:lnTo>
                <a:lnTo>
                  <a:pt x="421398" y="95250"/>
                </a:lnTo>
                <a:lnTo>
                  <a:pt x="401040" y="120650"/>
                </a:lnTo>
                <a:lnTo>
                  <a:pt x="373862" y="146050"/>
                </a:lnTo>
                <a:lnTo>
                  <a:pt x="346125" y="165100"/>
                </a:lnTo>
                <a:lnTo>
                  <a:pt x="329247" y="169964"/>
                </a:lnTo>
                <a:lnTo>
                  <a:pt x="329425" y="168910"/>
                </a:lnTo>
                <a:lnTo>
                  <a:pt x="330454" y="162560"/>
                </a:lnTo>
                <a:lnTo>
                  <a:pt x="326466" y="158750"/>
                </a:lnTo>
                <a:lnTo>
                  <a:pt x="341376" y="152400"/>
                </a:lnTo>
                <a:lnTo>
                  <a:pt x="347332" y="149860"/>
                </a:lnTo>
                <a:lnTo>
                  <a:pt x="371030" y="135890"/>
                </a:lnTo>
                <a:lnTo>
                  <a:pt x="393204" y="120650"/>
                </a:lnTo>
                <a:lnTo>
                  <a:pt x="409549" y="102870"/>
                </a:lnTo>
                <a:lnTo>
                  <a:pt x="392747" y="118110"/>
                </a:lnTo>
                <a:lnTo>
                  <a:pt x="371602" y="133350"/>
                </a:lnTo>
                <a:lnTo>
                  <a:pt x="349554" y="146050"/>
                </a:lnTo>
                <a:lnTo>
                  <a:pt x="330073" y="152400"/>
                </a:lnTo>
                <a:lnTo>
                  <a:pt x="337032" y="149860"/>
                </a:lnTo>
                <a:lnTo>
                  <a:pt x="340474" y="143510"/>
                </a:lnTo>
                <a:lnTo>
                  <a:pt x="337527" y="140385"/>
                </a:lnTo>
                <a:lnTo>
                  <a:pt x="337527" y="140970"/>
                </a:lnTo>
                <a:lnTo>
                  <a:pt x="335876" y="147320"/>
                </a:lnTo>
                <a:lnTo>
                  <a:pt x="329463" y="151130"/>
                </a:lnTo>
                <a:lnTo>
                  <a:pt x="325589" y="151930"/>
                </a:lnTo>
                <a:lnTo>
                  <a:pt x="325589" y="166370"/>
                </a:lnTo>
                <a:lnTo>
                  <a:pt x="320789" y="168910"/>
                </a:lnTo>
                <a:lnTo>
                  <a:pt x="313994" y="168910"/>
                </a:lnTo>
                <a:lnTo>
                  <a:pt x="299504" y="163830"/>
                </a:lnTo>
                <a:lnTo>
                  <a:pt x="296303" y="162560"/>
                </a:lnTo>
                <a:lnTo>
                  <a:pt x="293090" y="161290"/>
                </a:lnTo>
                <a:lnTo>
                  <a:pt x="293611" y="160020"/>
                </a:lnTo>
                <a:lnTo>
                  <a:pt x="293395" y="156210"/>
                </a:lnTo>
                <a:lnTo>
                  <a:pt x="292315" y="154940"/>
                </a:lnTo>
                <a:lnTo>
                  <a:pt x="297865" y="158750"/>
                </a:lnTo>
                <a:lnTo>
                  <a:pt x="304355" y="161290"/>
                </a:lnTo>
                <a:lnTo>
                  <a:pt x="311264" y="163830"/>
                </a:lnTo>
                <a:lnTo>
                  <a:pt x="318109" y="165100"/>
                </a:lnTo>
                <a:lnTo>
                  <a:pt x="301815" y="157480"/>
                </a:lnTo>
                <a:lnTo>
                  <a:pt x="296964" y="154940"/>
                </a:lnTo>
                <a:lnTo>
                  <a:pt x="294538" y="153670"/>
                </a:lnTo>
                <a:lnTo>
                  <a:pt x="290830" y="149453"/>
                </a:lnTo>
                <a:lnTo>
                  <a:pt x="290830" y="158750"/>
                </a:lnTo>
                <a:lnTo>
                  <a:pt x="289369" y="162560"/>
                </a:lnTo>
                <a:lnTo>
                  <a:pt x="282194" y="161290"/>
                </a:lnTo>
                <a:lnTo>
                  <a:pt x="275247" y="160020"/>
                </a:lnTo>
                <a:lnTo>
                  <a:pt x="273037" y="158750"/>
                </a:lnTo>
                <a:lnTo>
                  <a:pt x="266395" y="154940"/>
                </a:lnTo>
                <a:lnTo>
                  <a:pt x="261200" y="153670"/>
                </a:lnTo>
                <a:lnTo>
                  <a:pt x="264007" y="153670"/>
                </a:lnTo>
                <a:lnTo>
                  <a:pt x="264541" y="152400"/>
                </a:lnTo>
                <a:lnTo>
                  <a:pt x="265607" y="149860"/>
                </a:lnTo>
                <a:lnTo>
                  <a:pt x="264553" y="147320"/>
                </a:lnTo>
                <a:lnTo>
                  <a:pt x="270433" y="151130"/>
                </a:lnTo>
                <a:lnTo>
                  <a:pt x="279438" y="156210"/>
                </a:lnTo>
                <a:lnTo>
                  <a:pt x="286550" y="154940"/>
                </a:lnTo>
                <a:lnTo>
                  <a:pt x="273570" y="149860"/>
                </a:lnTo>
                <a:lnTo>
                  <a:pt x="267728" y="147320"/>
                </a:lnTo>
                <a:lnTo>
                  <a:pt x="263156" y="142240"/>
                </a:lnTo>
                <a:lnTo>
                  <a:pt x="267779" y="144780"/>
                </a:lnTo>
                <a:lnTo>
                  <a:pt x="271310" y="144780"/>
                </a:lnTo>
                <a:lnTo>
                  <a:pt x="274129" y="143510"/>
                </a:lnTo>
                <a:lnTo>
                  <a:pt x="280009" y="143510"/>
                </a:lnTo>
                <a:lnTo>
                  <a:pt x="283451" y="146050"/>
                </a:lnTo>
                <a:lnTo>
                  <a:pt x="288290" y="152400"/>
                </a:lnTo>
                <a:lnTo>
                  <a:pt x="290830" y="158750"/>
                </a:lnTo>
                <a:lnTo>
                  <a:pt x="290830" y="149453"/>
                </a:lnTo>
                <a:lnTo>
                  <a:pt x="288963" y="147320"/>
                </a:lnTo>
                <a:lnTo>
                  <a:pt x="295109" y="148590"/>
                </a:lnTo>
                <a:lnTo>
                  <a:pt x="302399" y="151130"/>
                </a:lnTo>
                <a:lnTo>
                  <a:pt x="310057" y="153670"/>
                </a:lnTo>
                <a:lnTo>
                  <a:pt x="317296" y="156210"/>
                </a:lnTo>
                <a:lnTo>
                  <a:pt x="321373" y="160020"/>
                </a:lnTo>
                <a:lnTo>
                  <a:pt x="324967" y="162560"/>
                </a:lnTo>
                <a:lnTo>
                  <a:pt x="325589" y="166370"/>
                </a:lnTo>
                <a:lnTo>
                  <a:pt x="325589" y="151930"/>
                </a:lnTo>
                <a:lnTo>
                  <a:pt x="323253" y="152400"/>
                </a:lnTo>
                <a:lnTo>
                  <a:pt x="316496" y="152400"/>
                </a:lnTo>
                <a:lnTo>
                  <a:pt x="309918" y="151130"/>
                </a:lnTo>
                <a:lnTo>
                  <a:pt x="304266" y="147320"/>
                </a:lnTo>
                <a:lnTo>
                  <a:pt x="305346" y="147320"/>
                </a:lnTo>
                <a:lnTo>
                  <a:pt x="306057" y="145326"/>
                </a:lnTo>
                <a:lnTo>
                  <a:pt x="300570" y="147320"/>
                </a:lnTo>
                <a:lnTo>
                  <a:pt x="288315" y="144780"/>
                </a:lnTo>
                <a:lnTo>
                  <a:pt x="286283" y="143510"/>
                </a:lnTo>
                <a:lnTo>
                  <a:pt x="282219" y="140970"/>
                </a:lnTo>
                <a:lnTo>
                  <a:pt x="275577" y="140970"/>
                </a:lnTo>
                <a:lnTo>
                  <a:pt x="275894" y="137160"/>
                </a:lnTo>
                <a:lnTo>
                  <a:pt x="274548" y="133350"/>
                </a:lnTo>
                <a:lnTo>
                  <a:pt x="273278" y="132727"/>
                </a:lnTo>
                <a:lnTo>
                  <a:pt x="273278" y="137160"/>
                </a:lnTo>
                <a:lnTo>
                  <a:pt x="272313" y="140970"/>
                </a:lnTo>
                <a:lnTo>
                  <a:pt x="268439" y="142240"/>
                </a:lnTo>
                <a:lnTo>
                  <a:pt x="263626" y="140970"/>
                </a:lnTo>
                <a:lnTo>
                  <a:pt x="260299" y="140258"/>
                </a:lnTo>
                <a:lnTo>
                  <a:pt x="260299" y="146050"/>
                </a:lnTo>
                <a:lnTo>
                  <a:pt x="260134" y="149860"/>
                </a:lnTo>
                <a:lnTo>
                  <a:pt x="256171" y="149860"/>
                </a:lnTo>
                <a:lnTo>
                  <a:pt x="249897" y="148590"/>
                </a:lnTo>
                <a:lnTo>
                  <a:pt x="244627" y="146050"/>
                </a:lnTo>
                <a:lnTo>
                  <a:pt x="239572" y="140970"/>
                </a:lnTo>
                <a:lnTo>
                  <a:pt x="236689" y="139700"/>
                </a:lnTo>
                <a:lnTo>
                  <a:pt x="233807" y="138430"/>
                </a:lnTo>
                <a:lnTo>
                  <a:pt x="235610" y="137160"/>
                </a:lnTo>
                <a:lnTo>
                  <a:pt x="237312" y="135890"/>
                </a:lnTo>
                <a:lnTo>
                  <a:pt x="238518" y="134620"/>
                </a:lnTo>
                <a:lnTo>
                  <a:pt x="243522" y="139700"/>
                </a:lnTo>
                <a:lnTo>
                  <a:pt x="249986" y="147320"/>
                </a:lnTo>
                <a:lnTo>
                  <a:pt x="256679" y="147320"/>
                </a:lnTo>
                <a:lnTo>
                  <a:pt x="250888" y="143510"/>
                </a:lnTo>
                <a:lnTo>
                  <a:pt x="244449" y="139700"/>
                </a:lnTo>
                <a:lnTo>
                  <a:pt x="241503" y="134620"/>
                </a:lnTo>
                <a:lnTo>
                  <a:pt x="240766" y="133350"/>
                </a:lnTo>
                <a:lnTo>
                  <a:pt x="241947" y="132080"/>
                </a:lnTo>
                <a:lnTo>
                  <a:pt x="249605" y="134620"/>
                </a:lnTo>
                <a:lnTo>
                  <a:pt x="255231" y="139700"/>
                </a:lnTo>
                <a:lnTo>
                  <a:pt x="260299" y="146050"/>
                </a:lnTo>
                <a:lnTo>
                  <a:pt x="260299" y="140258"/>
                </a:lnTo>
                <a:lnTo>
                  <a:pt x="257746" y="139700"/>
                </a:lnTo>
                <a:lnTo>
                  <a:pt x="250012" y="133350"/>
                </a:lnTo>
                <a:lnTo>
                  <a:pt x="247726" y="132080"/>
                </a:lnTo>
                <a:lnTo>
                  <a:pt x="245427" y="130810"/>
                </a:lnTo>
                <a:lnTo>
                  <a:pt x="247738" y="129540"/>
                </a:lnTo>
                <a:lnTo>
                  <a:pt x="249021" y="127000"/>
                </a:lnTo>
                <a:lnTo>
                  <a:pt x="251434" y="127000"/>
                </a:lnTo>
                <a:lnTo>
                  <a:pt x="255104" y="132080"/>
                </a:lnTo>
                <a:lnTo>
                  <a:pt x="261429" y="137160"/>
                </a:lnTo>
                <a:lnTo>
                  <a:pt x="267538" y="137160"/>
                </a:lnTo>
                <a:lnTo>
                  <a:pt x="262153" y="134620"/>
                </a:lnTo>
                <a:lnTo>
                  <a:pt x="255270" y="129540"/>
                </a:lnTo>
                <a:lnTo>
                  <a:pt x="253669" y="127000"/>
                </a:lnTo>
                <a:lnTo>
                  <a:pt x="252869" y="125730"/>
                </a:lnTo>
                <a:lnTo>
                  <a:pt x="253212" y="125730"/>
                </a:lnTo>
                <a:lnTo>
                  <a:pt x="253695" y="124460"/>
                </a:lnTo>
                <a:lnTo>
                  <a:pt x="254266" y="124460"/>
                </a:lnTo>
                <a:lnTo>
                  <a:pt x="257797" y="127000"/>
                </a:lnTo>
                <a:lnTo>
                  <a:pt x="265023" y="129540"/>
                </a:lnTo>
                <a:lnTo>
                  <a:pt x="269328" y="133350"/>
                </a:lnTo>
                <a:lnTo>
                  <a:pt x="273278" y="137160"/>
                </a:lnTo>
                <a:lnTo>
                  <a:pt x="273278" y="132727"/>
                </a:lnTo>
                <a:lnTo>
                  <a:pt x="271957" y="132080"/>
                </a:lnTo>
                <a:lnTo>
                  <a:pt x="274942" y="132080"/>
                </a:lnTo>
                <a:lnTo>
                  <a:pt x="276580" y="133350"/>
                </a:lnTo>
                <a:lnTo>
                  <a:pt x="279171" y="133350"/>
                </a:lnTo>
                <a:lnTo>
                  <a:pt x="281876" y="135890"/>
                </a:lnTo>
                <a:lnTo>
                  <a:pt x="294462" y="144780"/>
                </a:lnTo>
                <a:lnTo>
                  <a:pt x="297370" y="140970"/>
                </a:lnTo>
                <a:lnTo>
                  <a:pt x="290563" y="140970"/>
                </a:lnTo>
                <a:lnTo>
                  <a:pt x="285737" y="137160"/>
                </a:lnTo>
                <a:lnTo>
                  <a:pt x="281940" y="133350"/>
                </a:lnTo>
                <a:lnTo>
                  <a:pt x="284175" y="132080"/>
                </a:lnTo>
                <a:lnTo>
                  <a:pt x="285788" y="132080"/>
                </a:lnTo>
                <a:lnTo>
                  <a:pt x="286613" y="130810"/>
                </a:lnTo>
                <a:lnTo>
                  <a:pt x="270078" y="129540"/>
                </a:lnTo>
                <a:lnTo>
                  <a:pt x="262242" y="124460"/>
                </a:lnTo>
                <a:lnTo>
                  <a:pt x="256565" y="123190"/>
                </a:lnTo>
                <a:lnTo>
                  <a:pt x="261442" y="120650"/>
                </a:lnTo>
                <a:lnTo>
                  <a:pt x="267195" y="121920"/>
                </a:lnTo>
                <a:lnTo>
                  <a:pt x="273024" y="125730"/>
                </a:lnTo>
                <a:lnTo>
                  <a:pt x="278155" y="125730"/>
                </a:lnTo>
                <a:lnTo>
                  <a:pt x="274904" y="123190"/>
                </a:lnTo>
                <a:lnTo>
                  <a:pt x="268465" y="121920"/>
                </a:lnTo>
                <a:lnTo>
                  <a:pt x="265950" y="120650"/>
                </a:lnTo>
                <a:lnTo>
                  <a:pt x="263436" y="119380"/>
                </a:lnTo>
                <a:lnTo>
                  <a:pt x="265188" y="118110"/>
                </a:lnTo>
                <a:lnTo>
                  <a:pt x="275602" y="120650"/>
                </a:lnTo>
                <a:lnTo>
                  <a:pt x="277482" y="120650"/>
                </a:lnTo>
                <a:lnTo>
                  <a:pt x="286600" y="124460"/>
                </a:lnTo>
                <a:lnTo>
                  <a:pt x="286753" y="130581"/>
                </a:lnTo>
                <a:lnTo>
                  <a:pt x="287413" y="129540"/>
                </a:lnTo>
                <a:lnTo>
                  <a:pt x="291871" y="129540"/>
                </a:lnTo>
                <a:lnTo>
                  <a:pt x="297205" y="133350"/>
                </a:lnTo>
                <a:lnTo>
                  <a:pt x="305765" y="142798"/>
                </a:lnTo>
                <a:lnTo>
                  <a:pt x="305625" y="142240"/>
                </a:lnTo>
                <a:lnTo>
                  <a:pt x="308178" y="143510"/>
                </a:lnTo>
                <a:lnTo>
                  <a:pt x="322973" y="148590"/>
                </a:lnTo>
                <a:lnTo>
                  <a:pt x="325247" y="144780"/>
                </a:lnTo>
                <a:lnTo>
                  <a:pt x="326009" y="143510"/>
                </a:lnTo>
                <a:lnTo>
                  <a:pt x="321348" y="144780"/>
                </a:lnTo>
                <a:lnTo>
                  <a:pt x="310667" y="143510"/>
                </a:lnTo>
                <a:lnTo>
                  <a:pt x="308851" y="142240"/>
                </a:lnTo>
                <a:lnTo>
                  <a:pt x="305231" y="139700"/>
                </a:lnTo>
                <a:lnTo>
                  <a:pt x="304482" y="137160"/>
                </a:lnTo>
                <a:lnTo>
                  <a:pt x="303961" y="137160"/>
                </a:lnTo>
                <a:lnTo>
                  <a:pt x="302374" y="134620"/>
                </a:lnTo>
                <a:lnTo>
                  <a:pt x="308775" y="135890"/>
                </a:lnTo>
                <a:lnTo>
                  <a:pt x="322986" y="135890"/>
                </a:lnTo>
                <a:lnTo>
                  <a:pt x="329145" y="137160"/>
                </a:lnTo>
                <a:lnTo>
                  <a:pt x="337527" y="140970"/>
                </a:lnTo>
                <a:lnTo>
                  <a:pt x="337527" y="140385"/>
                </a:lnTo>
                <a:lnTo>
                  <a:pt x="334505" y="137160"/>
                </a:lnTo>
                <a:lnTo>
                  <a:pt x="341541" y="135890"/>
                </a:lnTo>
                <a:lnTo>
                  <a:pt x="349123" y="130810"/>
                </a:lnTo>
                <a:lnTo>
                  <a:pt x="355041" y="127000"/>
                </a:lnTo>
                <a:lnTo>
                  <a:pt x="362242" y="124460"/>
                </a:lnTo>
                <a:lnTo>
                  <a:pt x="373037" y="120650"/>
                </a:lnTo>
                <a:lnTo>
                  <a:pt x="389623" y="113030"/>
                </a:lnTo>
                <a:lnTo>
                  <a:pt x="404901" y="102870"/>
                </a:lnTo>
                <a:lnTo>
                  <a:pt x="418998" y="91440"/>
                </a:lnTo>
                <a:lnTo>
                  <a:pt x="423583" y="88569"/>
                </a:lnTo>
                <a:lnTo>
                  <a:pt x="422630" y="87630"/>
                </a:lnTo>
                <a:lnTo>
                  <a:pt x="417664" y="90170"/>
                </a:lnTo>
                <a:lnTo>
                  <a:pt x="403402" y="101600"/>
                </a:lnTo>
                <a:lnTo>
                  <a:pt x="388366" y="111760"/>
                </a:lnTo>
                <a:lnTo>
                  <a:pt x="372910" y="119380"/>
                </a:lnTo>
                <a:lnTo>
                  <a:pt x="357416" y="124460"/>
                </a:lnTo>
                <a:lnTo>
                  <a:pt x="365150" y="118110"/>
                </a:lnTo>
                <a:lnTo>
                  <a:pt x="372503" y="110490"/>
                </a:lnTo>
                <a:lnTo>
                  <a:pt x="379539" y="102870"/>
                </a:lnTo>
                <a:lnTo>
                  <a:pt x="386283" y="95250"/>
                </a:lnTo>
                <a:lnTo>
                  <a:pt x="381825" y="92710"/>
                </a:lnTo>
                <a:lnTo>
                  <a:pt x="378625" y="91440"/>
                </a:lnTo>
                <a:lnTo>
                  <a:pt x="382689" y="91440"/>
                </a:lnTo>
                <a:lnTo>
                  <a:pt x="385927" y="90170"/>
                </a:lnTo>
                <a:lnTo>
                  <a:pt x="389394" y="88900"/>
                </a:lnTo>
                <a:lnTo>
                  <a:pt x="397560" y="78740"/>
                </a:lnTo>
                <a:lnTo>
                  <a:pt x="407200" y="64770"/>
                </a:lnTo>
                <a:lnTo>
                  <a:pt x="417271" y="48260"/>
                </a:lnTo>
                <a:lnTo>
                  <a:pt x="426732" y="30480"/>
                </a:lnTo>
                <a:lnTo>
                  <a:pt x="426986" y="30480"/>
                </a:lnTo>
                <a:lnTo>
                  <a:pt x="427507" y="27940"/>
                </a:lnTo>
                <a:lnTo>
                  <a:pt x="428548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9659900" y="626554"/>
            <a:ext cx="130175" cy="111125"/>
          </a:xfrm>
          <a:custGeom>
            <a:avLst/>
            <a:gdLst/>
            <a:ahLst/>
            <a:cxnLst/>
            <a:rect l="l" t="t" r="r" b="b"/>
            <a:pathLst>
              <a:path w="130175" h="111125">
                <a:moveTo>
                  <a:pt x="129692" y="40170"/>
                </a:moveTo>
                <a:lnTo>
                  <a:pt x="121996" y="30924"/>
                </a:lnTo>
                <a:lnTo>
                  <a:pt x="117652" y="25869"/>
                </a:lnTo>
                <a:lnTo>
                  <a:pt x="115062" y="23202"/>
                </a:lnTo>
                <a:lnTo>
                  <a:pt x="112636" y="21145"/>
                </a:lnTo>
                <a:lnTo>
                  <a:pt x="117297" y="18669"/>
                </a:lnTo>
                <a:lnTo>
                  <a:pt x="117195" y="16967"/>
                </a:lnTo>
                <a:lnTo>
                  <a:pt x="112966" y="15278"/>
                </a:lnTo>
                <a:lnTo>
                  <a:pt x="107696" y="14897"/>
                </a:lnTo>
                <a:lnTo>
                  <a:pt x="107353" y="14871"/>
                </a:lnTo>
                <a:lnTo>
                  <a:pt x="102285" y="14897"/>
                </a:lnTo>
                <a:lnTo>
                  <a:pt x="97002" y="10071"/>
                </a:lnTo>
                <a:lnTo>
                  <a:pt x="95110" y="8331"/>
                </a:lnTo>
                <a:lnTo>
                  <a:pt x="96558" y="4203"/>
                </a:lnTo>
                <a:lnTo>
                  <a:pt x="96710" y="4038"/>
                </a:lnTo>
                <a:lnTo>
                  <a:pt x="98488" y="2260"/>
                </a:lnTo>
                <a:lnTo>
                  <a:pt x="86220" y="1536"/>
                </a:lnTo>
                <a:lnTo>
                  <a:pt x="79362" y="1257"/>
                </a:lnTo>
                <a:lnTo>
                  <a:pt x="75425" y="1384"/>
                </a:lnTo>
                <a:lnTo>
                  <a:pt x="71920" y="1905"/>
                </a:lnTo>
                <a:lnTo>
                  <a:pt x="66421" y="2832"/>
                </a:lnTo>
                <a:lnTo>
                  <a:pt x="64757" y="4038"/>
                </a:lnTo>
                <a:lnTo>
                  <a:pt x="47167" y="0"/>
                </a:lnTo>
                <a:lnTo>
                  <a:pt x="39433" y="1447"/>
                </a:lnTo>
                <a:lnTo>
                  <a:pt x="35064" y="6807"/>
                </a:lnTo>
                <a:lnTo>
                  <a:pt x="32727" y="10071"/>
                </a:lnTo>
                <a:lnTo>
                  <a:pt x="28714" y="9309"/>
                </a:lnTo>
                <a:lnTo>
                  <a:pt x="17221" y="14566"/>
                </a:lnTo>
                <a:lnTo>
                  <a:pt x="11950" y="18415"/>
                </a:lnTo>
                <a:lnTo>
                  <a:pt x="7302" y="20777"/>
                </a:lnTo>
                <a:lnTo>
                  <a:pt x="800" y="30048"/>
                </a:lnTo>
                <a:lnTo>
                  <a:pt x="0" y="35280"/>
                </a:lnTo>
                <a:lnTo>
                  <a:pt x="635" y="43408"/>
                </a:lnTo>
                <a:lnTo>
                  <a:pt x="5499" y="51955"/>
                </a:lnTo>
                <a:lnTo>
                  <a:pt x="13500" y="60286"/>
                </a:lnTo>
                <a:lnTo>
                  <a:pt x="17386" y="60934"/>
                </a:lnTo>
                <a:lnTo>
                  <a:pt x="23723" y="59118"/>
                </a:lnTo>
                <a:lnTo>
                  <a:pt x="20497" y="56476"/>
                </a:lnTo>
                <a:lnTo>
                  <a:pt x="19050" y="51955"/>
                </a:lnTo>
                <a:lnTo>
                  <a:pt x="20751" y="47167"/>
                </a:lnTo>
                <a:lnTo>
                  <a:pt x="26962" y="43726"/>
                </a:lnTo>
                <a:lnTo>
                  <a:pt x="30683" y="44208"/>
                </a:lnTo>
                <a:lnTo>
                  <a:pt x="29540" y="45364"/>
                </a:lnTo>
                <a:lnTo>
                  <a:pt x="29222" y="47879"/>
                </a:lnTo>
                <a:lnTo>
                  <a:pt x="25831" y="51676"/>
                </a:lnTo>
                <a:lnTo>
                  <a:pt x="29032" y="54343"/>
                </a:lnTo>
                <a:lnTo>
                  <a:pt x="31775" y="49314"/>
                </a:lnTo>
                <a:lnTo>
                  <a:pt x="35674" y="44945"/>
                </a:lnTo>
                <a:lnTo>
                  <a:pt x="36474" y="45554"/>
                </a:lnTo>
                <a:lnTo>
                  <a:pt x="29019" y="54952"/>
                </a:lnTo>
                <a:lnTo>
                  <a:pt x="26187" y="60540"/>
                </a:lnTo>
                <a:lnTo>
                  <a:pt x="27800" y="64312"/>
                </a:lnTo>
                <a:lnTo>
                  <a:pt x="33604" y="68427"/>
                </a:lnTo>
                <a:lnTo>
                  <a:pt x="36677" y="53327"/>
                </a:lnTo>
                <a:lnTo>
                  <a:pt x="42545" y="50088"/>
                </a:lnTo>
                <a:lnTo>
                  <a:pt x="61226" y="83604"/>
                </a:lnTo>
                <a:lnTo>
                  <a:pt x="64833" y="99758"/>
                </a:lnTo>
                <a:lnTo>
                  <a:pt x="66916" y="95567"/>
                </a:lnTo>
                <a:lnTo>
                  <a:pt x="67513" y="90728"/>
                </a:lnTo>
                <a:lnTo>
                  <a:pt x="71297" y="94373"/>
                </a:lnTo>
                <a:lnTo>
                  <a:pt x="74256" y="103911"/>
                </a:lnTo>
                <a:lnTo>
                  <a:pt x="76454" y="100050"/>
                </a:lnTo>
                <a:lnTo>
                  <a:pt x="77304" y="95300"/>
                </a:lnTo>
                <a:lnTo>
                  <a:pt x="83350" y="101409"/>
                </a:lnTo>
                <a:lnTo>
                  <a:pt x="83654" y="106273"/>
                </a:lnTo>
                <a:lnTo>
                  <a:pt x="86690" y="97548"/>
                </a:lnTo>
                <a:lnTo>
                  <a:pt x="86906" y="95300"/>
                </a:lnTo>
                <a:lnTo>
                  <a:pt x="87287" y="91617"/>
                </a:lnTo>
                <a:lnTo>
                  <a:pt x="93332" y="96812"/>
                </a:lnTo>
                <a:lnTo>
                  <a:pt x="97282" y="104660"/>
                </a:lnTo>
                <a:lnTo>
                  <a:pt x="99504" y="98755"/>
                </a:lnTo>
                <a:lnTo>
                  <a:pt x="99212" y="95885"/>
                </a:lnTo>
                <a:lnTo>
                  <a:pt x="103327" y="99187"/>
                </a:lnTo>
                <a:lnTo>
                  <a:pt x="106222" y="111010"/>
                </a:lnTo>
                <a:lnTo>
                  <a:pt x="110172" y="95885"/>
                </a:lnTo>
                <a:lnTo>
                  <a:pt x="110451" y="94830"/>
                </a:lnTo>
                <a:lnTo>
                  <a:pt x="110477" y="94373"/>
                </a:lnTo>
                <a:lnTo>
                  <a:pt x="109893" y="91617"/>
                </a:lnTo>
                <a:lnTo>
                  <a:pt x="109702" y="90728"/>
                </a:lnTo>
                <a:lnTo>
                  <a:pt x="109486" y="89725"/>
                </a:lnTo>
                <a:lnTo>
                  <a:pt x="115430" y="93306"/>
                </a:lnTo>
                <a:lnTo>
                  <a:pt x="117411" y="101981"/>
                </a:lnTo>
                <a:lnTo>
                  <a:pt x="120611" y="89725"/>
                </a:lnTo>
                <a:lnTo>
                  <a:pt x="120840" y="88874"/>
                </a:lnTo>
                <a:lnTo>
                  <a:pt x="119189" y="80479"/>
                </a:lnTo>
                <a:lnTo>
                  <a:pt x="121907" y="81597"/>
                </a:lnTo>
                <a:lnTo>
                  <a:pt x="126314" y="87795"/>
                </a:lnTo>
                <a:lnTo>
                  <a:pt x="127165" y="80479"/>
                </a:lnTo>
                <a:lnTo>
                  <a:pt x="127558" y="77203"/>
                </a:lnTo>
                <a:lnTo>
                  <a:pt x="127685" y="70751"/>
                </a:lnTo>
                <a:lnTo>
                  <a:pt x="126428" y="65811"/>
                </a:lnTo>
                <a:lnTo>
                  <a:pt x="123532" y="59766"/>
                </a:lnTo>
                <a:lnTo>
                  <a:pt x="128320" y="61061"/>
                </a:lnTo>
                <a:lnTo>
                  <a:pt x="128892" y="59855"/>
                </a:lnTo>
                <a:lnTo>
                  <a:pt x="124625" y="48031"/>
                </a:lnTo>
                <a:lnTo>
                  <a:pt x="121805" y="43726"/>
                </a:lnTo>
                <a:lnTo>
                  <a:pt x="119799" y="40652"/>
                </a:lnTo>
                <a:lnTo>
                  <a:pt x="123723" y="42646"/>
                </a:lnTo>
                <a:lnTo>
                  <a:pt x="128524" y="40652"/>
                </a:lnTo>
                <a:lnTo>
                  <a:pt x="129692" y="40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5" name="bg object 135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9662900" y="629996"/>
            <a:ext cx="122132" cy="97853"/>
          </a:xfrm>
          <a:prstGeom prst="rect">
            <a:avLst/>
          </a:prstGeom>
        </p:spPr>
      </p:pic>
      <p:sp>
        <p:nvSpPr>
          <p:cNvPr id="136" name="bg object 136"/>
          <p:cNvSpPr/>
          <p:nvPr/>
        </p:nvSpPr>
        <p:spPr>
          <a:xfrm>
            <a:off x="9706001" y="626554"/>
            <a:ext cx="234950" cy="111125"/>
          </a:xfrm>
          <a:custGeom>
            <a:avLst/>
            <a:gdLst/>
            <a:ahLst/>
            <a:cxnLst/>
            <a:rect l="l" t="t" r="r" b="b"/>
            <a:pathLst>
              <a:path w="234950" h="111125">
                <a:moveTo>
                  <a:pt x="5346" y="45732"/>
                </a:moveTo>
                <a:lnTo>
                  <a:pt x="1066" y="39433"/>
                </a:lnTo>
                <a:lnTo>
                  <a:pt x="0" y="39547"/>
                </a:lnTo>
                <a:lnTo>
                  <a:pt x="266" y="40373"/>
                </a:lnTo>
                <a:lnTo>
                  <a:pt x="3733" y="46062"/>
                </a:lnTo>
                <a:lnTo>
                  <a:pt x="2527" y="49479"/>
                </a:lnTo>
                <a:lnTo>
                  <a:pt x="3619" y="54305"/>
                </a:lnTo>
                <a:lnTo>
                  <a:pt x="5346" y="45732"/>
                </a:lnTo>
                <a:close/>
              </a:path>
              <a:path w="234950" h="111125">
                <a:moveTo>
                  <a:pt x="30175" y="40716"/>
                </a:moveTo>
                <a:lnTo>
                  <a:pt x="26670" y="40347"/>
                </a:lnTo>
                <a:lnTo>
                  <a:pt x="30175" y="40716"/>
                </a:lnTo>
                <a:close/>
              </a:path>
              <a:path w="234950" h="111125">
                <a:moveTo>
                  <a:pt x="31496" y="34353"/>
                </a:moveTo>
                <a:lnTo>
                  <a:pt x="28816" y="31280"/>
                </a:lnTo>
                <a:lnTo>
                  <a:pt x="31394" y="34417"/>
                </a:lnTo>
                <a:close/>
              </a:path>
              <a:path w="234950" h="111125">
                <a:moveTo>
                  <a:pt x="31508" y="19164"/>
                </a:moveTo>
                <a:lnTo>
                  <a:pt x="26073" y="13944"/>
                </a:lnTo>
                <a:lnTo>
                  <a:pt x="29197" y="18351"/>
                </a:lnTo>
                <a:lnTo>
                  <a:pt x="24587" y="20193"/>
                </a:lnTo>
                <a:lnTo>
                  <a:pt x="27876" y="23901"/>
                </a:lnTo>
                <a:lnTo>
                  <a:pt x="23101" y="27698"/>
                </a:lnTo>
                <a:lnTo>
                  <a:pt x="31102" y="23698"/>
                </a:lnTo>
                <a:lnTo>
                  <a:pt x="27101" y="20815"/>
                </a:lnTo>
                <a:lnTo>
                  <a:pt x="31508" y="19164"/>
                </a:lnTo>
                <a:close/>
              </a:path>
              <a:path w="234950" h="111125">
                <a:moveTo>
                  <a:pt x="32092" y="35255"/>
                </a:moveTo>
                <a:lnTo>
                  <a:pt x="31394" y="34417"/>
                </a:lnTo>
                <a:lnTo>
                  <a:pt x="28041" y="36614"/>
                </a:lnTo>
                <a:lnTo>
                  <a:pt x="30149" y="40678"/>
                </a:lnTo>
                <a:lnTo>
                  <a:pt x="31572" y="40805"/>
                </a:lnTo>
                <a:lnTo>
                  <a:pt x="29159" y="37172"/>
                </a:lnTo>
                <a:lnTo>
                  <a:pt x="32092" y="35255"/>
                </a:lnTo>
                <a:close/>
              </a:path>
              <a:path w="234950" h="111125">
                <a:moveTo>
                  <a:pt x="41122" y="13347"/>
                </a:moveTo>
                <a:lnTo>
                  <a:pt x="36715" y="13093"/>
                </a:lnTo>
                <a:lnTo>
                  <a:pt x="40398" y="9804"/>
                </a:lnTo>
                <a:lnTo>
                  <a:pt x="35140" y="8077"/>
                </a:lnTo>
                <a:lnTo>
                  <a:pt x="39103" y="9842"/>
                </a:lnTo>
                <a:lnTo>
                  <a:pt x="35255" y="13373"/>
                </a:lnTo>
                <a:lnTo>
                  <a:pt x="39192" y="14554"/>
                </a:lnTo>
                <a:lnTo>
                  <a:pt x="35661" y="19608"/>
                </a:lnTo>
                <a:lnTo>
                  <a:pt x="41122" y="13347"/>
                </a:lnTo>
                <a:close/>
              </a:path>
              <a:path w="234950" h="111125">
                <a:moveTo>
                  <a:pt x="41948" y="73901"/>
                </a:moveTo>
                <a:lnTo>
                  <a:pt x="41033" y="79667"/>
                </a:lnTo>
                <a:lnTo>
                  <a:pt x="39065" y="77952"/>
                </a:lnTo>
                <a:lnTo>
                  <a:pt x="37071" y="76212"/>
                </a:lnTo>
                <a:lnTo>
                  <a:pt x="36703" y="81711"/>
                </a:lnTo>
                <a:lnTo>
                  <a:pt x="31381" y="79286"/>
                </a:lnTo>
                <a:lnTo>
                  <a:pt x="38176" y="83680"/>
                </a:lnTo>
                <a:lnTo>
                  <a:pt x="37973" y="81711"/>
                </a:lnTo>
                <a:lnTo>
                  <a:pt x="37592" y="77952"/>
                </a:lnTo>
                <a:lnTo>
                  <a:pt x="41313" y="81318"/>
                </a:lnTo>
                <a:lnTo>
                  <a:pt x="41452" y="79667"/>
                </a:lnTo>
                <a:lnTo>
                  <a:pt x="41948" y="73901"/>
                </a:lnTo>
                <a:close/>
              </a:path>
              <a:path w="234950" h="111125">
                <a:moveTo>
                  <a:pt x="43929" y="40805"/>
                </a:moveTo>
                <a:lnTo>
                  <a:pt x="42989" y="39827"/>
                </a:lnTo>
                <a:lnTo>
                  <a:pt x="43649" y="40919"/>
                </a:lnTo>
                <a:lnTo>
                  <a:pt x="43929" y="40805"/>
                </a:lnTo>
                <a:close/>
              </a:path>
              <a:path w="234950" h="111125">
                <a:moveTo>
                  <a:pt x="44958" y="43065"/>
                </a:moveTo>
                <a:lnTo>
                  <a:pt x="43649" y="40919"/>
                </a:lnTo>
                <a:lnTo>
                  <a:pt x="36106" y="43726"/>
                </a:lnTo>
                <a:lnTo>
                  <a:pt x="44958" y="43065"/>
                </a:lnTo>
                <a:close/>
              </a:path>
              <a:path w="234950" h="111125">
                <a:moveTo>
                  <a:pt x="47218" y="33693"/>
                </a:moveTo>
                <a:lnTo>
                  <a:pt x="43776" y="30416"/>
                </a:lnTo>
                <a:lnTo>
                  <a:pt x="38519" y="35140"/>
                </a:lnTo>
                <a:lnTo>
                  <a:pt x="42989" y="39827"/>
                </a:lnTo>
                <a:lnTo>
                  <a:pt x="40563" y="35826"/>
                </a:lnTo>
                <a:lnTo>
                  <a:pt x="47218" y="33693"/>
                </a:lnTo>
                <a:close/>
              </a:path>
              <a:path w="234950" h="111125">
                <a:moveTo>
                  <a:pt x="49377" y="47053"/>
                </a:moveTo>
                <a:lnTo>
                  <a:pt x="47561" y="40119"/>
                </a:lnTo>
                <a:lnTo>
                  <a:pt x="47320" y="46824"/>
                </a:lnTo>
                <a:lnTo>
                  <a:pt x="44424" y="47523"/>
                </a:lnTo>
                <a:lnTo>
                  <a:pt x="45694" y="51333"/>
                </a:lnTo>
                <a:lnTo>
                  <a:pt x="41681" y="54000"/>
                </a:lnTo>
                <a:lnTo>
                  <a:pt x="47205" y="51498"/>
                </a:lnTo>
                <a:lnTo>
                  <a:pt x="46418" y="48234"/>
                </a:lnTo>
                <a:lnTo>
                  <a:pt x="49377" y="47053"/>
                </a:lnTo>
                <a:close/>
              </a:path>
              <a:path w="234950" h="111125">
                <a:moveTo>
                  <a:pt x="50838" y="31254"/>
                </a:moveTo>
                <a:lnTo>
                  <a:pt x="47345" y="30886"/>
                </a:lnTo>
                <a:lnTo>
                  <a:pt x="50838" y="31254"/>
                </a:lnTo>
                <a:close/>
              </a:path>
              <a:path w="234950" h="111125">
                <a:moveTo>
                  <a:pt x="52158" y="24892"/>
                </a:moveTo>
                <a:lnTo>
                  <a:pt x="49491" y="21805"/>
                </a:lnTo>
                <a:lnTo>
                  <a:pt x="52070" y="24955"/>
                </a:lnTo>
                <a:close/>
              </a:path>
              <a:path w="234950" h="111125">
                <a:moveTo>
                  <a:pt x="52755" y="25781"/>
                </a:moveTo>
                <a:lnTo>
                  <a:pt x="52070" y="24955"/>
                </a:lnTo>
                <a:lnTo>
                  <a:pt x="48704" y="27152"/>
                </a:lnTo>
                <a:lnTo>
                  <a:pt x="50812" y="31216"/>
                </a:lnTo>
                <a:lnTo>
                  <a:pt x="52235" y="31343"/>
                </a:lnTo>
                <a:lnTo>
                  <a:pt x="49822" y="27698"/>
                </a:lnTo>
                <a:lnTo>
                  <a:pt x="52755" y="25781"/>
                </a:lnTo>
                <a:close/>
              </a:path>
              <a:path w="234950" h="111125">
                <a:moveTo>
                  <a:pt x="62128" y="44157"/>
                </a:moveTo>
                <a:lnTo>
                  <a:pt x="59563" y="41262"/>
                </a:lnTo>
                <a:lnTo>
                  <a:pt x="61658" y="39471"/>
                </a:lnTo>
                <a:lnTo>
                  <a:pt x="56680" y="41503"/>
                </a:lnTo>
                <a:lnTo>
                  <a:pt x="62128" y="44157"/>
                </a:lnTo>
                <a:close/>
              </a:path>
              <a:path w="234950" h="111125">
                <a:moveTo>
                  <a:pt x="62852" y="35610"/>
                </a:moveTo>
                <a:lnTo>
                  <a:pt x="62433" y="35077"/>
                </a:lnTo>
                <a:lnTo>
                  <a:pt x="58394" y="34074"/>
                </a:lnTo>
                <a:lnTo>
                  <a:pt x="56146" y="33845"/>
                </a:lnTo>
                <a:lnTo>
                  <a:pt x="62852" y="35610"/>
                </a:lnTo>
                <a:close/>
              </a:path>
              <a:path w="234950" h="111125">
                <a:moveTo>
                  <a:pt x="63119" y="45275"/>
                </a:moveTo>
                <a:lnTo>
                  <a:pt x="62687" y="44792"/>
                </a:lnTo>
                <a:lnTo>
                  <a:pt x="54317" y="45529"/>
                </a:lnTo>
                <a:lnTo>
                  <a:pt x="63119" y="45275"/>
                </a:lnTo>
                <a:close/>
              </a:path>
              <a:path w="234950" h="111125">
                <a:moveTo>
                  <a:pt x="63309" y="44729"/>
                </a:moveTo>
                <a:lnTo>
                  <a:pt x="62128" y="44157"/>
                </a:lnTo>
                <a:lnTo>
                  <a:pt x="62687" y="44792"/>
                </a:lnTo>
                <a:lnTo>
                  <a:pt x="63309" y="44729"/>
                </a:lnTo>
                <a:close/>
              </a:path>
              <a:path w="234950" h="111125">
                <a:moveTo>
                  <a:pt x="63512" y="73748"/>
                </a:moveTo>
                <a:lnTo>
                  <a:pt x="62699" y="69913"/>
                </a:lnTo>
                <a:lnTo>
                  <a:pt x="62903" y="73748"/>
                </a:lnTo>
                <a:lnTo>
                  <a:pt x="63512" y="73748"/>
                </a:lnTo>
                <a:close/>
              </a:path>
              <a:path w="234950" h="111125">
                <a:moveTo>
                  <a:pt x="64465" y="78168"/>
                </a:moveTo>
                <a:lnTo>
                  <a:pt x="64033" y="76161"/>
                </a:lnTo>
                <a:lnTo>
                  <a:pt x="63957" y="75780"/>
                </a:lnTo>
                <a:lnTo>
                  <a:pt x="63030" y="75780"/>
                </a:lnTo>
                <a:lnTo>
                  <a:pt x="58775" y="75780"/>
                </a:lnTo>
                <a:lnTo>
                  <a:pt x="59283" y="79171"/>
                </a:lnTo>
                <a:lnTo>
                  <a:pt x="53632" y="78574"/>
                </a:lnTo>
                <a:lnTo>
                  <a:pt x="61937" y="81483"/>
                </a:lnTo>
                <a:lnTo>
                  <a:pt x="61163" y="79171"/>
                </a:lnTo>
                <a:lnTo>
                  <a:pt x="60159" y="76161"/>
                </a:lnTo>
                <a:lnTo>
                  <a:pt x="64465" y="78168"/>
                </a:lnTo>
                <a:close/>
              </a:path>
              <a:path w="234950" h="111125">
                <a:moveTo>
                  <a:pt x="67894" y="36918"/>
                </a:moveTo>
                <a:lnTo>
                  <a:pt x="62852" y="35610"/>
                </a:lnTo>
                <a:lnTo>
                  <a:pt x="64185" y="37312"/>
                </a:lnTo>
                <a:lnTo>
                  <a:pt x="61658" y="39471"/>
                </a:lnTo>
                <a:lnTo>
                  <a:pt x="67894" y="36918"/>
                </a:lnTo>
                <a:close/>
              </a:path>
              <a:path w="234950" h="111125">
                <a:moveTo>
                  <a:pt x="69316" y="58648"/>
                </a:moveTo>
                <a:lnTo>
                  <a:pt x="67513" y="51714"/>
                </a:lnTo>
                <a:lnTo>
                  <a:pt x="67259" y="58420"/>
                </a:lnTo>
                <a:lnTo>
                  <a:pt x="64363" y="59118"/>
                </a:lnTo>
                <a:lnTo>
                  <a:pt x="65633" y="62928"/>
                </a:lnTo>
                <a:lnTo>
                  <a:pt x="61607" y="65595"/>
                </a:lnTo>
                <a:lnTo>
                  <a:pt x="67144" y="63093"/>
                </a:lnTo>
                <a:lnTo>
                  <a:pt x="66357" y="59829"/>
                </a:lnTo>
                <a:lnTo>
                  <a:pt x="69316" y="58648"/>
                </a:lnTo>
                <a:close/>
              </a:path>
              <a:path w="234950" h="111125">
                <a:moveTo>
                  <a:pt x="234746" y="35280"/>
                </a:moveTo>
                <a:lnTo>
                  <a:pt x="233946" y="30048"/>
                </a:lnTo>
                <a:lnTo>
                  <a:pt x="227444" y="20777"/>
                </a:lnTo>
                <a:lnTo>
                  <a:pt x="222796" y="18415"/>
                </a:lnTo>
                <a:lnTo>
                  <a:pt x="217944" y="14897"/>
                </a:lnTo>
                <a:lnTo>
                  <a:pt x="217512" y="14579"/>
                </a:lnTo>
                <a:lnTo>
                  <a:pt x="207683" y="10071"/>
                </a:lnTo>
                <a:lnTo>
                  <a:pt x="206019" y="9309"/>
                </a:lnTo>
                <a:lnTo>
                  <a:pt x="202018" y="10071"/>
                </a:lnTo>
                <a:lnTo>
                  <a:pt x="199682" y="6807"/>
                </a:lnTo>
                <a:lnTo>
                  <a:pt x="197446" y="4038"/>
                </a:lnTo>
                <a:lnTo>
                  <a:pt x="195313" y="1447"/>
                </a:lnTo>
                <a:lnTo>
                  <a:pt x="187579" y="0"/>
                </a:lnTo>
                <a:lnTo>
                  <a:pt x="169989" y="4038"/>
                </a:lnTo>
                <a:lnTo>
                  <a:pt x="168338" y="2832"/>
                </a:lnTo>
                <a:lnTo>
                  <a:pt x="162826" y="1905"/>
                </a:lnTo>
                <a:lnTo>
                  <a:pt x="159321" y="1384"/>
                </a:lnTo>
                <a:lnTo>
                  <a:pt x="155384" y="1257"/>
                </a:lnTo>
                <a:lnTo>
                  <a:pt x="148526" y="1536"/>
                </a:lnTo>
                <a:lnTo>
                  <a:pt x="136258" y="2260"/>
                </a:lnTo>
                <a:lnTo>
                  <a:pt x="138188" y="4203"/>
                </a:lnTo>
                <a:lnTo>
                  <a:pt x="139636" y="8331"/>
                </a:lnTo>
                <a:lnTo>
                  <a:pt x="132461" y="14897"/>
                </a:lnTo>
                <a:lnTo>
                  <a:pt x="127393" y="14871"/>
                </a:lnTo>
                <a:lnTo>
                  <a:pt x="121780" y="15278"/>
                </a:lnTo>
                <a:lnTo>
                  <a:pt x="117551" y="16967"/>
                </a:lnTo>
                <a:lnTo>
                  <a:pt x="117449" y="18669"/>
                </a:lnTo>
                <a:lnTo>
                  <a:pt x="122123" y="21145"/>
                </a:lnTo>
                <a:lnTo>
                  <a:pt x="119672" y="23202"/>
                </a:lnTo>
                <a:lnTo>
                  <a:pt x="117081" y="25869"/>
                </a:lnTo>
                <a:lnTo>
                  <a:pt x="112737" y="30924"/>
                </a:lnTo>
                <a:lnTo>
                  <a:pt x="105054" y="40170"/>
                </a:lnTo>
                <a:lnTo>
                  <a:pt x="111023" y="42646"/>
                </a:lnTo>
                <a:lnTo>
                  <a:pt x="114960" y="40652"/>
                </a:lnTo>
                <a:lnTo>
                  <a:pt x="110134" y="48031"/>
                </a:lnTo>
                <a:lnTo>
                  <a:pt x="105854" y="59855"/>
                </a:lnTo>
                <a:lnTo>
                  <a:pt x="106426" y="61061"/>
                </a:lnTo>
                <a:lnTo>
                  <a:pt x="111213" y="59766"/>
                </a:lnTo>
                <a:lnTo>
                  <a:pt x="108305" y="65811"/>
                </a:lnTo>
                <a:lnTo>
                  <a:pt x="107048" y="70751"/>
                </a:lnTo>
                <a:lnTo>
                  <a:pt x="107175" y="77203"/>
                </a:lnTo>
                <a:lnTo>
                  <a:pt x="108432" y="87795"/>
                </a:lnTo>
                <a:lnTo>
                  <a:pt x="112826" y="81597"/>
                </a:lnTo>
                <a:lnTo>
                  <a:pt x="115557" y="80479"/>
                </a:lnTo>
                <a:lnTo>
                  <a:pt x="113906" y="88874"/>
                </a:lnTo>
                <a:lnTo>
                  <a:pt x="117335" y="101981"/>
                </a:lnTo>
                <a:lnTo>
                  <a:pt x="119316" y="93306"/>
                </a:lnTo>
                <a:lnTo>
                  <a:pt x="125272" y="89725"/>
                </a:lnTo>
                <a:lnTo>
                  <a:pt x="124256" y="94373"/>
                </a:lnTo>
                <a:lnTo>
                  <a:pt x="124282" y="94830"/>
                </a:lnTo>
                <a:lnTo>
                  <a:pt x="128524" y="111010"/>
                </a:lnTo>
                <a:lnTo>
                  <a:pt x="131432" y="99187"/>
                </a:lnTo>
                <a:lnTo>
                  <a:pt x="135534" y="95885"/>
                </a:lnTo>
                <a:lnTo>
                  <a:pt x="135255" y="98755"/>
                </a:lnTo>
                <a:lnTo>
                  <a:pt x="137464" y="104660"/>
                </a:lnTo>
                <a:lnTo>
                  <a:pt x="141414" y="96812"/>
                </a:lnTo>
                <a:lnTo>
                  <a:pt x="142494" y="95885"/>
                </a:lnTo>
                <a:lnTo>
                  <a:pt x="147459" y="91617"/>
                </a:lnTo>
                <a:lnTo>
                  <a:pt x="148069" y="97548"/>
                </a:lnTo>
                <a:lnTo>
                  <a:pt x="151091" y="106273"/>
                </a:lnTo>
                <a:lnTo>
                  <a:pt x="151409" y="101409"/>
                </a:lnTo>
                <a:lnTo>
                  <a:pt x="157441" y="95300"/>
                </a:lnTo>
                <a:lnTo>
                  <a:pt x="158280" y="100050"/>
                </a:lnTo>
                <a:lnTo>
                  <a:pt x="160489" y="103911"/>
                </a:lnTo>
                <a:lnTo>
                  <a:pt x="163144" y="95300"/>
                </a:lnTo>
                <a:lnTo>
                  <a:pt x="163436" y="94373"/>
                </a:lnTo>
                <a:lnTo>
                  <a:pt x="166319" y="91617"/>
                </a:lnTo>
                <a:lnTo>
                  <a:pt x="167246" y="90728"/>
                </a:lnTo>
                <a:lnTo>
                  <a:pt x="167830" y="95567"/>
                </a:lnTo>
                <a:lnTo>
                  <a:pt x="169913" y="99758"/>
                </a:lnTo>
                <a:lnTo>
                  <a:pt x="171030" y="94373"/>
                </a:lnTo>
                <a:lnTo>
                  <a:pt x="171869" y="90728"/>
                </a:lnTo>
                <a:lnTo>
                  <a:pt x="183730" y="59766"/>
                </a:lnTo>
                <a:lnTo>
                  <a:pt x="185381" y="57708"/>
                </a:lnTo>
                <a:lnTo>
                  <a:pt x="191655" y="50482"/>
                </a:lnTo>
                <a:lnTo>
                  <a:pt x="192176" y="50088"/>
                </a:lnTo>
                <a:lnTo>
                  <a:pt x="198056" y="53327"/>
                </a:lnTo>
                <a:lnTo>
                  <a:pt x="201129" y="68427"/>
                </a:lnTo>
                <a:lnTo>
                  <a:pt x="206933" y="64312"/>
                </a:lnTo>
                <a:lnTo>
                  <a:pt x="208559" y="60540"/>
                </a:lnTo>
                <a:lnTo>
                  <a:pt x="205714" y="54952"/>
                </a:lnTo>
                <a:lnTo>
                  <a:pt x="198247" y="45554"/>
                </a:lnTo>
                <a:lnTo>
                  <a:pt x="199047" y="44958"/>
                </a:lnTo>
                <a:lnTo>
                  <a:pt x="202958" y="49326"/>
                </a:lnTo>
                <a:lnTo>
                  <a:pt x="205714" y="54356"/>
                </a:lnTo>
                <a:lnTo>
                  <a:pt x="208902" y="51689"/>
                </a:lnTo>
                <a:lnTo>
                  <a:pt x="205511" y="47891"/>
                </a:lnTo>
                <a:lnTo>
                  <a:pt x="205193" y="45377"/>
                </a:lnTo>
                <a:lnTo>
                  <a:pt x="204025" y="44208"/>
                </a:lnTo>
                <a:lnTo>
                  <a:pt x="207784" y="43726"/>
                </a:lnTo>
                <a:lnTo>
                  <a:pt x="213995" y="47167"/>
                </a:lnTo>
                <a:lnTo>
                  <a:pt x="215684" y="51955"/>
                </a:lnTo>
                <a:lnTo>
                  <a:pt x="214236" y="56476"/>
                </a:lnTo>
                <a:lnTo>
                  <a:pt x="211023" y="59118"/>
                </a:lnTo>
                <a:lnTo>
                  <a:pt x="217360" y="60934"/>
                </a:lnTo>
                <a:lnTo>
                  <a:pt x="234327" y="40652"/>
                </a:lnTo>
                <a:lnTo>
                  <a:pt x="234746" y="35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7" name="bg object 137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9815627" y="629995"/>
            <a:ext cx="122127" cy="97853"/>
          </a:xfrm>
          <a:prstGeom prst="rect">
            <a:avLst/>
          </a:prstGeom>
        </p:spPr>
      </p:pic>
      <p:sp>
        <p:nvSpPr>
          <p:cNvPr id="138" name="bg object 138"/>
          <p:cNvSpPr/>
          <p:nvPr/>
        </p:nvSpPr>
        <p:spPr>
          <a:xfrm>
            <a:off x="9825317" y="634631"/>
            <a:ext cx="69850" cy="76200"/>
          </a:xfrm>
          <a:custGeom>
            <a:avLst/>
            <a:gdLst/>
            <a:ahLst/>
            <a:cxnLst/>
            <a:rect l="l" t="t" r="r" b="b"/>
            <a:pathLst>
              <a:path w="69850" h="76200">
                <a:moveTo>
                  <a:pt x="7200" y="36080"/>
                </a:moveTo>
                <a:lnTo>
                  <a:pt x="6019" y="36652"/>
                </a:lnTo>
                <a:lnTo>
                  <a:pt x="6642" y="36715"/>
                </a:lnTo>
                <a:lnTo>
                  <a:pt x="7200" y="36080"/>
                </a:lnTo>
                <a:close/>
              </a:path>
              <a:path w="69850" h="76200">
                <a:moveTo>
                  <a:pt x="7670" y="31394"/>
                </a:moveTo>
                <a:lnTo>
                  <a:pt x="5143" y="29235"/>
                </a:lnTo>
                <a:lnTo>
                  <a:pt x="6477" y="27533"/>
                </a:lnTo>
                <a:lnTo>
                  <a:pt x="1435" y="28841"/>
                </a:lnTo>
                <a:lnTo>
                  <a:pt x="7670" y="31394"/>
                </a:lnTo>
                <a:close/>
              </a:path>
              <a:path w="69850" h="76200">
                <a:moveTo>
                  <a:pt x="7708" y="57518"/>
                </a:moveTo>
                <a:lnTo>
                  <a:pt x="3695" y="54851"/>
                </a:lnTo>
                <a:lnTo>
                  <a:pt x="4965" y="51041"/>
                </a:lnTo>
                <a:lnTo>
                  <a:pt x="2057" y="50342"/>
                </a:lnTo>
                <a:lnTo>
                  <a:pt x="1816" y="43637"/>
                </a:lnTo>
                <a:lnTo>
                  <a:pt x="0" y="50571"/>
                </a:lnTo>
                <a:lnTo>
                  <a:pt x="2959" y="51752"/>
                </a:lnTo>
                <a:lnTo>
                  <a:pt x="2171" y="55016"/>
                </a:lnTo>
                <a:lnTo>
                  <a:pt x="7708" y="57518"/>
                </a:lnTo>
                <a:close/>
              </a:path>
              <a:path w="69850" h="76200">
                <a:moveTo>
                  <a:pt x="12649" y="33426"/>
                </a:moveTo>
                <a:lnTo>
                  <a:pt x="7670" y="31394"/>
                </a:lnTo>
                <a:lnTo>
                  <a:pt x="9766" y="33185"/>
                </a:lnTo>
                <a:lnTo>
                  <a:pt x="7200" y="36080"/>
                </a:lnTo>
                <a:lnTo>
                  <a:pt x="12649" y="33426"/>
                </a:lnTo>
                <a:close/>
              </a:path>
              <a:path w="69850" h="76200">
                <a:moveTo>
                  <a:pt x="13182" y="25768"/>
                </a:moveTo>
                <a:lnTo>
                  <a:pt x="10922" y="25996"/>
                </a:lnTo>
                <a:lnTo>
                  <a:pt x="6883" y="27000"/>
                </a:lnTo>
                <a:lnTo>
                  <a:pt x="6477" y="27533"/>
                </a:lnTo>
                <a:lnTo>
                  <a:pt x="13182" y="25768"/>
                </a:lnTo>
                <a:close/>
              </a:path>
              <a:path w="69850" h="76200">
                <a:moveTo>
                  <a:pt x="15011" y="37452"/>
                </a:moveTo>
                <a:lnTo>
                  <a:pt x="6642" y="36715"/>
                </a:lnTo>
                <a:lnTo>
                  <a:pt x="6210" y="37198"/>
                </a:lnTo>
                <a:lnTo>
                  <a:pt x="15011" y="37452"/>
                </a:lnTo>
                <a:close/>
              </a:path>
              <a:path w="69850" h="76200">
                <a:moveTo>
                  <a:pt x="15684" y="70497"/>
                </a:moveTo>
                <a:lnTo>
                  <a:pt x="10033" y="71094"/>
                </a:lnTo>
                <a:lnTo>
                  <a:pt x="10490" y="68084"/>
                </a:lnTo>
                <a:lnTo>
                  <a:pt x="10541" y="67703"/>
                </a:lnTo>
                <a:lnTo>
                  <a:pt x="10845" y="65671"/>
                </a:lnTo>
                <a:lnTo>
                  <a:pt x="6286" y="67703"/>
                </a:lnTo>
                <a:lnTo>
                  <a:pt x="6629" y="61836"/>
                </a:lnTo>
                <a:lnTo>
                  <a:pt x="4864" y="70091"/>
                </a:lnTo>
                <a:lnTo>
                  <a:pt x="9156" y="68084"/>
                </a:lnTo>
                <a:lnTo>
                  <a:pt x="7391" y="73406"/>
                </a:lnTo>
                <a:lnTo>
                  <a:pt x="13982" y="71094"/>
                </a:lnTo>
                <a:lnTo>
                  <a:pt x="15684" y="70497"/>
                </a:lnTo>
                <a:close/>
              </a:path>
              <a:path w="69850" h="76200">
                <a:moveTo>
                  <a:pt x="19837" y="13728"/>
                </a:moveTo>
                <a:lnTo>
                  <a:pt x="17157" y="16814"/>
                </a:lnTo>
                <a:lnTo>
                  <a:pt x="19837" y="13728"/>
                </a:lnTo>
                <a:close/>
              </a:path>
              <a:path w="69850" h="76200">
                <a:moveTo>
                  <a:pt x="20624" y="19075"/>
                </a:moveTo>
                <a:lnTo>
                  <a:pt x="17246" y="16878"/>
                </a:lnTo>
                <a:lnTo>
                  <a:pt x="16573" y="17703"/>
                </a:lnTo>
                <a:lnTo>
                  <a:pt x="19494" y="19621"/>
                </a:lnTo>
                <a:lnTo>
                  <a:pt x="17081" y="23266"/>
                </a:lnTo>
                <a:lnTo>
                  <a:pt x="18503" y="23139"/>
                </a:lnTo>
                <a:lnTo>
                  <a:pt x="20624" y="19075"/>
                </a:lnTo>
                <a:close/>
              </a:path>
              <a:path w="69850" h="76200">
                <a:moveTo>
                  <a:pt x="21983" y="22809"/>
                </a:moveTo>
                <a:lnTo>
                  <a:pt x="18503" y="23139"/>
                </a:lnTo>
                <a:lnTo>
                  <a:pt x="21983" y="22809"/>
                </a:lnTo>
                <a:close/>
              </a:path>
              <a:path w="69850" h="76200">
                <a:moveTo>
                  <a:pt x="26339" y="31737"/>
                </a:moveTo>
                <a:lnTo>
                  <a:pt x="25387" y="32727"/>
                </a:lnTo>
                <a:lnTo>
                  <a:pt x="25666" y="32842"/>
                </a:lnTo>
                <a:lnTo>
                  <a:pt x="26339" y="31737"/>
                </a:lnTo>
                <a:close/>
              </a:path>
              <a:path w="69850" h="76200">
                <a:moveTo>
                  <a:pt x="27660" y="45923"/>
                </a:moveTo>
                <a:lnTo>
                  <a:pt x="23647" y="43256"/>
                </a:lnTo>
                <a:lnTo>
                  <a:pt x="24904" y="39446"/>
                </a:lnTo>
                <a:lnTo>
                  <a:pt x="22009" y="38747"/>
                </a:lnTo>
                <a:lnTo>
                  <a:pt x="21767" y="32042"/>
                </a:lnTo>
                <a:lnTo>
                  <a:pt x="19951" y="38976"/>
                </a:lnTo>
                <a:lnTo>
                  <a:pt x="22910" y="40157"/>
                </a:lnTo>
                <a:lnTo>
                  <a:pt x="22136" y="43421"/>
                </a:lnTo>
                <a:lnTo>
                  <a:pt x="27660" y="45923"/>
                </a:lnTo>
                <a:close/>
              </a:path>
              <a:path w="69850" h="76200">
                <a:moveTo>
                  <a:pt x="30810" y="27063"/>
                </a:moveTo>
                <a:lnTo>
                  <a:pt x="25539" y="22339"/>
                </a:lnTo>
                <a:lnTo>
                  <a:pt x="22098" y="25615"/>
                </a:lnTo>
                <a:lnTo>
                  <a:pt x="28752" y="27749"/>
                </a:lnTo>
                <a:lnTo>
                  <a:pt x="26339" y="31737"/>
                </a:lnTo>
                <a:lnTo>
                  <a:pt x="30810" y="27063"/>
                </a:lnTo>
                <a:close/>
              </a:path>
              <a:path w="69850" h="76200">
                <a:moveTo>
                  <a:pt x="33223" y="35648"/>
                </a:moveTo>
                <a:lnTo>
                  <a:pt x="25666" y="32842"/>
                </a:lnTo>
                <a:lnTo>
                  <a:pt x="24371" y="34988"/>
                </a:lnTo>
                <a:lnTo>
                  <a:pt x="33223" y="35648"/>
                </a:lnTo>
                <a:close/>
              </a:path>
              <a:path w="69850" h="76200">
                <a:moveTo>
                  <a:pt x="34175" y="0"/>
                </a:moveTo>
                <a:lnTo>
                  <a:pt x="28905" y="1727"/>
                </a:lnTo>
                <a:lnTo>
                  <a:pt x="32600" y="5016"/>
                </a:lnTo>
                <a:lnTo>
                  <a:pt x="28206" y="5270"/>
                </a:lnTo>
                <a:lnTo>
                  <a:pt x="33642" y="11531"/>
                </a:lnTo>
                <a:lnTo>
                  <a:pt x="30124" y="6477"/>
                </a:lnTo>
                <a:lnTo>
                  <a:pt x="34061" y="5295"/>
                </a:lnTo>
                <a:lnTo>
                  <a:pt x="30213" y="1765"/>
                </a:lnTo>
                <a:lnTo>
                  <a:pt x="34175" y="0"/>
                </a:lnTo>
                <a:close/>
              </a:path>
              <a:path w="69850" h="76200">
                <a:moveTo>
                  <a:pt x="37934" y="71196"/>
                </a:moveTo>
                <a:lnTo>
                  <a:pt x="32626" y="73634"/>
                </a:lnTo>
                <a:lnTo>
                  <a:pt x="32372" y="69875"/>
                </a:lnTo>
                <a:lnTo>
                  <a:pt x="32258" y="68135"/>
                </a:lnTo>
                <a:lnTo>
                  <a:pt x="28282" y="71589"/>
                </a:lnTo>
                <a:lnTo>
                  <a:pt x="27368" y="65824"/>
                </a:lnTo>
                <a:lnTo>
                  <a:pt x="28003" y="73240"/>
                </a:lnTo>
                <a:lnTo>
                  <a:pt x="29832" y="71589"/>
                </a:lnTo>
                <a:lnTo>
                  <a:pt x="31724" y="69875"/>
                </a:lnTo>
                <a:lnTo>
                  <a:pt x="31153" y="75603"/>
                </a:lnTo>
                <a:lnTo>
                  <a:pt x="34188" y="73634"/>
                </a:lnTo>
                <a:lnTo>
                  <a:pt x="37934" y="71196"/>
                </a:lnTo>
                <a:close/>
              </a:path>
              <a:path w="69850" h="76200">
                <a:moveTo>
                  <a:pt x="40500" y="23202"/>
                </a:moveTo>
                <a:lnTo>
                  <a:pt x="37820" y="26276"/>
                </a:lnTo>
                <a:lnTo>
                  <a:pt x="40500" y="23202"/>
                </a:lnTo>
                <a:close/>
              </a:path>
              <a:path w="69850" h="76200">
                <a:moveTo>
                  <a:pt x="41275" y="28536"/>
                </a:moveTo>
                <a:lnTo>
                  <a:pt x="37922" y="26352"/>
                </a:lnTo>
                <a:lnTo>
                  <a:pt x="37236" y="27178"/>
                </a:lnTo>
                <a:lnTo>
                  <a:pt x="40157" y="29095"/>
                </a:lnTo>
                <a:lnTo>
                  <a:pt x="37744" y="32727"/>
                </a:lnTo>
                <a:lnTo>
                  <a:pt x="39166" y="32600"/>
                </a:lnTo>
                <a:lnTo>
                  <a:pt x="41275" y="28536"/>
                </a:lnTo>
                <a:close/>
              </a:path>
              <a:path w="69850" h="76200">
                <a:moveTo>
                  <a:pt x="42646" y="32270"/>
                </a:moveTo>
                <a:lnTo>
                  <a:pt x="39166" y="32600"/>
                </a:lnTo>
                <a:lnTo>
                  <a:pt x="42646" y="32270"/>
                </a:lnTo>
                <a:close/>
              </a:path>
              <a:path w="69850" h="76200">
                <a:moveTo>
                  <a:pt x="46228" y="19621"/>
                </a:moveTo>
                <a:lnTo>
                  <a:pt x="41440" y="15824"/>
                </a:lnTo>
                <a:lnTo>
                  <a:pt x="44729" y="12115"/>
                </a:lnTo>
                <a:lnTo>
                  <a:pt x="40119" y="10274"/>
                </a:lnTo>
                <a:lnTo>
                  <a:pt x="43256" y="5867"/>
                </a:lnTo>
                <a:lnTo>
                  <a:pt x="37820" y="11087"/>
                </a:lnTo>
                <a:lnTo>
                  <a:pt x="42227" y="12738"/>
                </a:lnTo>
                <a:lnTo>
                  <a:pt x="38214" y="15621"/>
                </a:lnTo>
                <a:lnTo>
                  <a:pt x="46228" y="19621"/>
                </a:lnTo>
                <a:close/>
              </a:path>
              <a:path w="69850" h="76200">
                <a:moveTo>
                  <a:pt x="69329" y="31470"/>
                </a:moveTo>
                <a:lnTo>
                  <a:pt x="68262" y="31356"/>
                </a:lnTo>
                <a:lnTo>
                  <a:pt x="63982" y="37655"/>
                </a:lnTo>
                <a:lnTo>
                  <a:pt x="65697" y="46228"/>
                </a:lnTo>
                <a:lnTo>
                  <a:pt x="66802" y="41402"/>
                </a:lnTo>
                <a:lnTo>
                  <a:pt x="65582" y="37985"/>
                </a:lnTo>
                <a:lnTo>
                  <a:pt x="69062" y="32296"/>
                </a:lnTo>
                <a:lnTo>
                  <a:pt x="69329" y="31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9" name="bg object 139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9654565" y="680034"/>
            <a:ext cx="292707" cy="289623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9683456" y="719997"/>
            <a:ext cx="233284" cy="218749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9769945" y="754672"/>
            <a:ext cx="66789" cy="30149"/>
          </a:xfrm>
          <a:prstGeom prst="rect">
            <a:avLst/>
          </a:prstGeom>
        </p:spPr>
      </p:pic>
      <p:sp>
        <p:nvSpPr>
          <p:cNvPr id="142" name="bg object 142"/>
          <p:cNvSpPr/>
          <p:nvPr/>
        </p:nvSpPr>
        <p:spPr>
          <a:xfrm>
            <a:off x="9736220" y="720810"/>
            <a:ext cx="133350" cy="64769"/>
          </a:xfrm>
          <a:custGeom>
            <a:avLst/>
            <a:gdLst/>
            <a:ahLst/>
            <a:cxnLst/>
            <a:rect l="l" t="t" r="r" b="b"/>
            <a:pathLst>
              <a:path w="133350" h="64770">
                <a:moveTo>
                  <a:pt x="27149" y="59397"/>
                </a:moveTo>
                <a:lnTo>
                  <a:pt x="25819" y="59397"/>
                </a:lnTo>
                <a:lnTo>
                  <a:pt x="26885" y="64312"/>
                </a:lnTo>
                <a:lnTo>
                  <a:pt x="27149" y="59397"/>
                </a:lnTo>
                <a:close/>
              </a:path>
              <a:path w="133350" h="64770">
                <a:moveTo>
                  <a:pt x="66522" y="0"/>
                </a:moveTo>
                <a:lnTo>
                  <a:pt x="0" y="13830"/>
                </a:lnTo>
                <a:lnTo>
                  <a:pt x="30568" y="23240"/>
                </a:lnTo>
                <a:lnTo>
                  <a:pt x="28380" y="28400"/>
                </a:lnTo>
                <a:lnTo>
                  <a:pt x="26523" y="36668"/>
                </a:lnTo>
                <a:lnTo>
                  <a:pt x="24771" y="48026"/>
                </a:lnTo>
                <a:lnTo>
                  <a:pt x="22898" y="62458"/>
                </a:lnTo>
                <a:lnTo>
                  <a:pt x="25819" y="59397"/>
                </a:lnTo>
                <a:lnTo>
                  <a:pt x="27149" y="59397"/>
                </a:lnTo>
                <a:lnTo>
                  <a:pt x="37147" y="22529"/>
                </a:lnTo>
                <a:lnTo>
                  <a:pt x="61823" y="15684"/>
                </a:lnTo>
                <a:lnTo>
                  <a:pt x="65366" y="15684"/>
                </a:lnTo>
                <a:lnTo>
                  <a:pt x="64147" y="15557"/>
                </a:lnTo>
                <a:lnTo>
                  <a:pt x="59969" y="13665"/>
                </a:lnTo>
                <a:lnTo>
                  <a:pt x="60045" y="11798"/>
                </a:lnTo>
                <a:lnTo>
                  <a:pt x="73161" y="11798"/>
                </a:lnTo>
                <a:lnTo>
                  <a:pt x="73240" y="11658"/>
                </a:lnTo>
                <a:lnTo>
                  <a:pt x="129034" y="11658"/>
                </a:lnTo>
                <a:lnTo>
                  <a:pt x="66522" y="0"/>
                </a:lnTo>
                <a:close/>
              </a:path>
              <a:path w="133350" h="64770">
                <a:moveTo>
                  <a:pt x="129034" y="11658"/>
                </a:moveTo>
                <a:lnTo>
                  <a:pt x="73240" y="11658"/>
                </a:lnTo>
                <a:lnTo>
                  <a:pt x="73316" y="11798"/>
                </a:lnTo>
                <a:lnTo>
                  <a:pt x="73405" y="14503"/>
                </a:lnTo>
                <a:lnTo>
                  <a:pt x="70408" y="15633"/>
                </a:lnTo>
                <a:lnTo>
                  <a:pt x="65366" y="15684"/>
                </a:lnTo>
                <a:lnTo>
                  <a:pt x="61823" y="15684"/>
                </a:lnTo>
                <a:lnTo>
                  <a:pt x="57697" y="16752"/>
                </a:lnTo>
                <a:lnTo>
                  <a:pt x="46304" y="20980"/>
                </a:lnTo>
                <a:lnTo>
                  <a:pt x="38874" y="24345"/>
                </a:lnTo>
                <a:lnTo>
                  <a:pt x="38188" y="25018"/>
                </a:lnTo>
                <a:lnTo>
                  <a:pt x="37579" y="25971"/>
                </a:lnTo>
                <a:lnTo>
                  <a:pt x="43624" y="27241"/>
                </a:lnTo>
                <a:lnTo>
                  <a:pt x="66878" y="34391"/>
                </a:lnTo>
                <a:lnTo>
                  <a:pt x="133324" y="12458"/>
                </a:lnTo>
                <a:lnTo>
                  <a:pt x="129034" y="11658"/>
                </a:lnTo>
                <a:close/>
              </a:path>
              <a:path w="133350" h="64770">
                <a:moveTo>
                  <a:pt x="73161" y="11798"/>
                </a:moveTo>
                <a:lnTo>
                  <a:pt x="60045" y="11798"/>
                </a:lnTo>
                <a:lnTo>
                  <a:pt x="60705" y="12903"/>
                </a:lnTo>
                <a:lnTo>
                  <a:pt x="63411" y="13728"/>
                </a:lnTo>
                <a:lnTo>
                  <a:pt x="69900" y="13665"/>
                </a:lnTo>
                <a:lnTo>
                  <a:pt x="72605" y="12776"/>
                </a:lnTo>
                <a:lnTo>
                  <a:pt x="73161" y="11798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3" name="bg object 14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9737141" y="762939"/>
            <a:ext cx="179324" cy="175145"/>
          </a:xfrm>
          <a:prstGeom prst="rect">
            <a:avLst/>
          </a:prstGeom>
        </p:spPr>
      </p:pic>
      <p:sp>
        <p:nvSpPr>
          <p:cNvPr id="144" name="bg object 144"/>
          <p:cNvSpPr/>
          <p:nvPr/>
        </p:nvSpPr>
        <p:spPr>
          <a:xfrm>
            <a:off x="9737149" y="763218"/>
            <a:ext cx="179070" cy="175260"/>
          </a:xfrm>
          <a:custGeom>
            <a:avLst/>
            <a:gdLst/>
            <a:ahLst/>
            <a:cxnLst/>
            <a:rect l="l" t="t" r="r" b="b"/>
            <a:pathLst>
              <a:path w="179070" h="175259">
                <a:moveTo>
                  <a:pt x="147739" y="3043"/>
                </a:moveTo>
                <a:lnTo>
                  <a:pt x="139291" y="8343"/>
                </a:lnTo>
                <a:lnTo>
                  <a:pt x="133337" y="8300"/>
                </a:lnTo>
                <a:lnTo>
                  <a:pt x="129811" y="6006"/>
                </a:lnTo>
                <a:lnTo>
                  <a:pt x="128651" y="4555"/>
                </a:lnTo>
                <a:lnTo>
                  <a:pt x="107831" y="44274"/>
                </a:lnTo>
                <a:lnTo>
                  <a:pt x="87490" y="72471"/>
                </a:lnTo>
                <a:lnTo>
                  <a:pt x="55566" y="102606"/>
                </a:lnTo>
                <a:lnTo>
                  <a:pt x="0" y="148141"/>
                </a:lnTo>
                <a:lnTo>
                  <a:pt x="9436" y="150617"/>
                </a:lnTo>
                <a:lnTo>
                  <a:pt x="14325" y="146934"/>
                </a:lnTo>
                <a:lnTo>
                  <a:pt x="22428" y="140876"/>
                </a:lnTo>
                <a:lnTo>
                  <a:pt x="25349" y="142870"/>
                </a:lnTo>
                <a:lnTo>
                  <a:pt x="21310" y="147011"/>
                </a:lnTo>
                <a:lnTo>
                  <a:pt x="19342" y="148992"/>
                </a:lnTo>
                <a:lnTo>
                  <a:pt x="13705" y="160382"/>
                </a:lnTo>
                <a:lnTo>
                  <a:pt x="18143" y="170447"/>
                </a:lnTo>
                <a:lnTo>
                  <a:pt x="28069" y="174775"/>
                </a:lnTo>
                <a:lnTo>
                  <a:pt x="38900" y="168956"/>
                </a:lnTo>
                <a:lnTo>
                  <a:pt x="84376" y="115640"/>
                </a:lnTo>
                <a:lnTo>
                  <a:pt x="124209" y="75152"/>
                </a:lnTo>
                <a:lnTo>
                  <a:pt x="154664" y="47750"/>
                </a:lnTo>
                <a:lnTo>
                  <a:pt x="172008" y="33688"/>
                </a:lnTo>
                <a:lnTo>
                  <a:pt x="172758" y="33219"/>
                </a:lnTo>
                <a:lnTo>
                  <a:pt x="173469" y="32685"/>
                </a:lnTo>
                <a:lnTo>
                  <a:pt x="174155" y="32076"/>
                </a:lnTo>
                <a:lnTo>
                  <a:pt x="174447" y="31847"/>
                </a:lnTo>
                <a:lnTo>
                  <a:pt x="174637" y="31707"/>
                </a:lnTo>
                <a:lnTo>
                  <a:pt x="175069" y="31225"/>
                </a:lnTo>
                <a:lnTo>
                  <a:pt x="175526" y="30742"/>
                </a:lnTo>
                <a:lnTo>
                  <a:pt x="175971" y="30209"/>
                </a:lnTo>
                <a:lnTo>
                  <a:pt x="178850" y="17601"/>
                </a:lnTo>
                <a:lnTo>
                  <a:pt x="171570" y="6191"/>
                </a:lnTo>
                <a:lnTo>
                  <a:pt x="159433" y="0"/>
                </a:lnTo>
                <a:lnTo>
                  <a:pt x="147739" y="304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5" name="bg object 145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9737141" y="762939"/>
            <a:ext cx="179324" cy="175145"/>
          </a:xfrm>
          <a:prstGeom prst="rect">
            <a:avLst/>
          </a:prstGeom>
        </p:spPr>
      </p:pic>
      <p:sp>
        <p:nvSpPr>
          <p:cNvPr id="146" name="bg object 146"/>
          <p:cNvSpPr/>
          <p:nvPr/>
        </p:nvSpPr>
        <p:spPr>
          <a:xfrm>
            <a:off x="9750856" y="774319"/>
            <a:ext cx="161290" cy="163830"/>
          </a:xfrm>
          <a:custGeom>
            <a:avLst/>
            <a:gdLst/>
            <a:ahLst/>
            <a:cxnLst/>
            <a:rect l="l" t="t" r="r" b="b"/>
            <a:pathLst>
              <a:path w="161290" h="163830">
                <a:moveTo>
                  <a:pt x="160924" y="20612"/>
                </a:moveTo>
                <a:lnTo>
                  <a:pt x="122449" y="49238"/>
                </a:lnTo>
                <a:lnTo>
                  <a:pt x="95484" y="73077"/>
                </a:lnTo>
                <a:lnTo>
                  <a:pt x="67305" y="104995"/>
                </a:lnTo>
                <a:lnTo>
                  <a:pt x="25187" y="157861"/>
                </a:lnTo>
                <a:lnTo>
                  <a:pt x="14362" y="163679"/>
                </a:lnTo>
                <a:lnTo>
                  <a:pt x="4436" y="159350"/>
                </a:lnTo>
                <a:lnTo>
                  <a:pt x="0" y="149281"/>
                </a:lnTo>
                <a:lnTo>
                  <a:pt x="5641" y="137883"/>
                </a:lnTo>
                <a:lnTo>
                  <a:pt x="30125" y="113119"/>
                </a:lnTo>
                <a:lnTo>
                  <a:pt x="51828" y="90501"/>
                </a:lnTo>
                <a:lnTo>
                  <a:pt x="82937" y="57104"/>
                </a:lnTo>
                <a:lnTo>
                  <a:pt x="1356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9737152" y="763220"/>
            <a:ext cx="179070" cy="151130"/>
          </a:xfrm>
          <a:custGeom>
            <a:avLst/>
            <a:gdLst/>
            <a:ahLst/>
            <a:cxnLst/>
            <a:rect l="l" t="t" r="r" b="b"/>
            <a:pathLst>
              <a:path w="179070" h="151130">
                <a:moveTo>
                  <a:pt x="153022" y="33155"/>
                </a:moveTo>
                <a:lnTo>
                  <a:pt x="161721" y="24265"/>
                </a:lnTo>
                <a:lnTo>
                  <a:pt x="164528" y="26780"/>
                </a:lnTo>
                <a:lnTo>
                  <a:pt x="164804" y="36043"/>
                </a:lnTo>
                <a:lnTo>
                  <a:pt x="170792" y="34379"/>
                </a:lnTo>
                <a:lnTo>
                  <a:pt x="175958" y="30196"/>
                </a:lnTo>
                <a:lnTo>
                  <a:pt x="178844" y="17595"/>
                </a:lnTo>
                <a:lnTo>
                  <a:pt x="171569" y="6190"/>
                </a:lnTo>
                <a:lnTo>
                  <a:pt x="159433" y="0"/>
                </a:lnTo>
                <a:lnTo>
                  <a:pt x="147739" y="3044"/>
                </a:lnTo>
                <a:lnTo>
                  <a:pt x="139289" y="8343"/>
                </a:lnTo>
                <a:lnTo>
                  <a:pt x="133330" y="8300"/>
                </a:lnTo>
                <a:lnTo>
                  <a:pt x="129801" y="6006"/>
                </a:lnTo>
                <a:lnTo>
                  <a:pt x="128638" y="4555"/>
                </a:lnTo>
                <a:lnTo>
                  <a:pt x="107825" y="44274"/>
                </a:lnTo>
                <a:lnTo>
                  <a:pt x="87488" y="72470"/>
                </a:lnTo>
                <a:lnTo>
                  <a:pt x="55566" y="102601"/>
                </a:lnTo>
                <a:lnTo>
                  <a:pt x="0" y="148128"/>
                </a:lnTo>
                <a:lnTo>
                  <a:pt x="9423" y="150618"/>
                </a:lnTo>
                <a:lnTo>
                  <a:pt x="14325" y="146935"/>
                </a:lnTo>
                <a:lnTo>
                  <a:pt x="22428" y="140864"/>
                </a:lnTo>
                <a:lnTo>
                  <a:pt x="25336" y="1428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9893117" y="787394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11175" y="0"/>
                </a:moveTo>
                <a:lnTo>
                  <a:pt x="0" y="104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9709994" y="771709"/>
            <a:ext cx="18415" cy="19685"/>
          </a:xfrm>
          <a:custGeom>
            <a:avLst/>
            <a:gdLst/>
            <a:ahLst/>
            <a:cxnLst/>
            <a:rect l="l" t="t" r="r" b="b"/>
            <a:pathLst>
              <a:path w="18415" h="19684">
                <a:moveTo>
                  <a:pt x="6413" y="0"/>
                </a:moveTo>
                <a:lnTo>
                  <a:pt x="0" y="5664"/>
                </a:lnTo>
                <a:lnTo>
                  <a:pt x="11925" y="19138"/>
                </a:lnTo>
                <a:lnTo>
                  <a:pt x="18326" y="13461"/>
                </a:lnTo>
                <a:lnTo>
                  <a:pt x="6413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9709994" y="771709"/>
            <a:ext cx="18415" cy="19685"/>
          </a:xfrm>
          <a:custGeom>
            <a:avLst/>
            <a:gdLst/>
            <a:ahLst/>
            <a:cxnLst/>
            <a:rect l="l" t="t" r="r" b="b"/>
            <a:pathLst>
              <a:path w="18415" h="19684">
                <a:moveTo>
                  <a:pt x="18326" y="13461"/>
                </a:moveTo>
                <a:lnTo>
                  <a:pt x="11925" y="19138"/>
                </a:lnTo>
                <a:lnTo>
                  <a:pt x="0" y="5664"/>
                </a:lnTo>
                <a:lnTo>
                  <a:pt x="6413" y="0"/>
                </a:lnTo>
                <a:lnTo>
                  <a:pt x="18326" y="1346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9684192" y="756108"/>
            <a:ext cx="43815" cy="40640"/>
          </a:xfrm>
          <a:custGeom>
            <a:avLst/>
            <a:gdLst/>
            <a:ahLst/>
            <a:cxnLst/>
            <a:rect l="l" t="t" r="r" b="b"/>
            <a:pathLst>
              <a:path w="43815" h="40640">
                <a:moveTo>
                  <a:pt x="927" y="16471"/>
                </a:moveTo>
                <a:lnTo>
                  <a:pt x="0" y="27444"/>
                </a:lnTo>
                <a:lnTo>
                  <a:pt x="10858" y="39636"/>
                </a:lnTo>
                <a:lnTo>
                  <a:pt x="21882" y="40170"/>
                </a:lnTo>
                <a:lnTo>
                  <a:pt x="16827" y="36156"/>
                </a:lnTo>
                <a:lnTo>
                  <a:pt x="19634" y="24574"/>
                </a:lnTo>
                <a:lnTo>
                  <a:pt x="22660" y="21666"/>
                </a:lnTo>
                <a:lnTo>
                  <a:pt x="4127" y="21666"/>
                </a:lnTo>
                <a:lnTo>
                  <a:pt x="927" y="16471"/>
                </a:lnTo>
                <a:close/>
              </a:path>
              <a:path w="43815" h="40640">
                <a:moveTo>
                  <a:pt x="43535" y="0"/>
                </a:moveTo>
                <a:lnTo>
                  <a:pt x="32473" y="2705"/>
                </a:lnTo>
                <a:lnTo>
                  <a:pt x="28968" y="10566"/>
                </a:lnTo>
                <a:lnTo>
                  <a:pt x="25006" y="14211"/>
                </a:lnTo>
                <a:lnTo>
                  <a:pt x="16040" y="20637"/>
                </a:lnTo>
                <a:lnTo>
                  <a:pt x="4127" y="21666"/>
                </a:lnTo>
                <a:lnTo>
                  <a:pt x="22660" y="21666"/>
                </a:lnTo>
                <a:lnTo>
                  <a:pt x="27482" y="17030"/>
                </a:lnTo>
                <a:lnTo>
                  <a:pt x="31178" y="13525"/>
                </a:lnTo>
                <a:lnTo>
                  <a:pt x="39484" y="10629"/>
                </a:lnTo>
                <a:lnTo>
                  <a:pt x="43535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9684192" y="756108"/>
            <a:ext cx="43815" cy="40640"/>
          </a:xfrm>
          <a:custGeom>
            <a:avLst/>
            <a:gdLst/>
            <a:ahLst/>
            <a:cxnLst/>
            <a:rect l="l" t="t" r="r" b="b"/>
            <a:pathLst>
              <a:path w="43815" h="40640">
                <a:moveTo>
                  <a:pt x="927" y="16471"/>
                </a:moveTo>
                <a:lnTo>
                  <a:pt x="0" y="27444"/>
                </a:lnTo>
                <a:lnTo>
                  <a:pt x="5422" y="33540"/>
                </a:lnTo>
                <a:lnTo>
                  <a:pt x="10858" y="39636"/>
                </a:lnTo>
                <a:lnTo>
                  <a:pt x="21882" y="40170"/>
                </a:lnTo>
                <a:lnTo>
                  <a:pt x="16827" y="36156"/>
                </a:lnTo>
                <a:lnTo>
                  <a:pt x="18237" y="30378"/>
                </a:lnTo>
                <a:lnTo>
                  <a:pt x="19634" y="24574"/>
                </a:lnTo>
                <a:lnTo>
                  <a:pt x="27482" y="17030"/>
                </a:lnTo>
                <a:lnTo>
                  <a:pt x="31178" y="13525"/>
                </a:lnTo>
                <a:lnTo>
                  <a:pt x="39484" y="10629"/>
                </a:lnTo>
                <a:lnTo>
                  <a:pt x="43535" y="0"/>
                </a:lnTo>
                <a:lnTo>
                  <a:pt x="32473" y="2705"/>
                </a:lnTo>
                <a:lnTo>
                  <a:pt x="28968" y="10566"/>
                </a:lnTo>
                <a:lnTo>
                  <a:pt x="25006" y="14211"/>
                </a:lnTo>
                <a:lnTo>
                  <a:pt x="16040" y="20637"/>
                </a:lnTo>
                <a:lnTo>
                  <a:pt x="10083" y="21145"/>
                </a:lnTo>
                <a:lnTo>
                  <a:pt x="4127" y="21666"/>
                </a:lnTo>
                <a:lnTo>
                  <a:pt x="927" y="1647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9716926" y="76067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6146" y="0"/>
                </a:moveTo>
                <a:lnTo>
                  <a:pt x="0" y="5435"/>
                </a:lnTo>
                <a:lnTo>
                  <a:pt x="4838" y="4508"/>
                </a:lnTo>
                <a:lnTo>
                  <a:pt x="6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9703915" y="764607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7124" y="0"/>
                </a:moveTo>
                <a:lnTo>
                  <a:pt x="6451" y="596"/>
                </a:lnTo>
                <a:lnTo>
                  <a:pt x="63" y="6235"/>
                </a:lnTo>
                <a:lnTo>
                  <a:pt x="0" y="7277"/>
                </a:lnTo>
                <a:lnTo>
                  <a:pt x="5842" y="13868"/>
                </a:lnTo>
                <a:lnTo>
                  <a:pt x="6870" y="13944"/>
                </a:lnTo>
                <a:lnTo>
                  <a:pt x="13931" y="7696"/>
                </a:lnTo>
                <a:lnTo>
                  <a:pt x="13995" y="6667"/>
                </a:lnTo>
                <a:lnTo>
                  <a:pt x="8153" y="63"/>
                </a:lnTo>
                <a:lnTo>
                  <a:pt x="7124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9703915" y="764607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6451" y="596"/>
                </a:moveTo>
                <a:lnTo>
                  <a:pt x="736" y="5651"/>
                </a:lnTo>
                <a:lnTo>
                  <a:pt x="63" y="6235"/>
                </a:lnTo>
                <a:lnTo>
                  <a:pt x="0" y="7277"/>
                </a:lnTo>
                <a:lnTo>
                  <a:pt x="596" y="7937"/>
                </a:lnTo>
                <a:lnTo>
                  <a:pt x="5245" y="13195"/>
                </a:lnTo>
                <a:lnTo>
                  <a:pt x="5842" y="13868"/>
                </a:lnTo>
                <a:lnTo>
                  <a:pt x="6870" y="13944"/>
                </a:lnTo>
                <a:lnTo>
                  <a:pt x="7543" y="13347"/>
                </a:lnTo>
                <a:lnTo>
                  <a:pt x="13258" y="8293"/>
                </a:lnTo>
                <a:lnTo>
                  <a:pt x="13931" y="7696"/>
                </a:lnTo>
                <a:lnTo>
                  <a:pt x="13995" y="6667"/>
                </a:lnTo>
                <a:lnTo>
                  <a:pt x="13398" y="5994"/>
                </a:lnTo>
                <a:lnTo>
                  <a:pt x="8750" y="736"/>
                </a:lnTo>
                <a:lnTo>
                  <a:pt x="8153" y="63"/>
                </a:lnTo>
                <a:lnTo>
                  <a:pt x="7124" y="0"/>
                </a:lnTo>
                <a:lnTo>
                  <a:pt x="6451" y="5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9711908" y="76431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1231" y="0"/>
                </a:moveTo>
                <a:lnTo>
                  <a:pt x="634" y="520"/>
                </a:lnTo>
                <a:lnTo>
                  <a:pt x="63" y="1041"/>
                </a:lnTo>
                <a:lnTo>
                  <a:pt x="0" y="1930"/>
                </a:lnTo>
                <a:lnTo>
                  <a:pt x="507" y="2514"/>
                </a:lnTo>
                <a:lnTo>
                  <a:pt x="4419" y="6934"/>
                </a:lnTo>
                <a:lnTo>
                  <a:pt x="5308" y="6984"/>
                </a:lnTo>
                <a:lnTo>
                  <a:pt x="6489" y="5943"/>
                </a:lnTo>
                <a:lnTo>
                  <a:pt x="6553" y="5054"/>
                </a:lnTo>
                <a:lnTo>
                  <a:pt x="2133" y="50"/>
                </a:lnTo>
                <a:lnTo>
                  <a:pt x="1231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bg object 157"/>
          <p:cNvSpPr/>
          <p:nvPr/>
        </p:nvSpPr>
        <p:spPr>
          <a:xfrm>
            <a:off x="9711908" y="76431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507" y="2514"/>
                </a:moveTo>
                <a:lnTo>
                  <a:pt x="3898" y="6349"/>
                </a:lnTo>
                <a:lnTo>
                  <a:pt x="4419" y="6934"/>
                </a:lnTo>
                <a:lnTo>
                  <a:pt x="5308" y="6984"/>
                </a:lnTo>
                <a:lnTo>
                  <a:pt x="5892" y="6464"/>
                </a:lnTo>
                <a:lnTo>
                  <a:pt x="6489" y="5943"/>
                </a:lnTo>
                <a:lnTo>
                  <a:pt x="1231" y="0"/>
                </a:lnTo>
                <a:lnTo>
                  <a:pt x="634" y="520"/>
                </a:lnTo>
                <a:lnTo>
                  <a:pt x="63" y="1041"/>
                </a:lnTo>
                <a:lnTo>
                  <a:pt x="0" y="1930"/>
                </a:lnTo>
                <a:lnTo>
                  <a:pt x="507" y="25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bg object 158"/>
          <p:cNvSpPr/>
          <p:nvPr/>
        </p:nvSpPr>
        <p:spPr>
          <a:xfrm>
            <a:off x="9695201" y="754028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0" y="0"/>
                </a:moveTo>
                <a:lnTo>
                  <a:pt x="2997" y="10934"/>
                </a:lnTo>
                <a:lnTo>
                  <a:pt x="9461" y="13627"/>
                </a:lnTo>
                <a:lnTo>
                  <a:pt x="12293" y="11137"/>
                </a:lnTo>
                <a:lnTo>
                  <a:pt x="10858" y="3987"/>
                </a:lnTo>
                <a:lnTo>
                  <a:pt x="0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bg object 159"/>
          <p:cNvSpPr/>
          <p:nvPr/>
        </p:nvSpPr>
        <p:spPr>
          <a:xfrm>
            <a:off x="9695201" y="754028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12293" y="11137"/>
                </a:moveTo>
                <a:lnTo>
                  <a:pt x="10858" y="3987"/>
                </a:lnTo>
                <a:lnTo>
                  <a:pt x="0" y="0"/>
                </a:lnTo>
                <a:lnTo>
                  <a:pt x="2997" y="10934"/>
                </a:lnTo>
                <a:lnTo>
                  <a:pt x="9461" y="13627"/>
                </a:lnTo>
                <a:lnTo>
                  <a:pt x="12293" y="1113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9702814" y="763118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4">
                <a:moveTo>
                  <a:pt x="5143" y="0"/>
                </a:moveTo>
                <a:lnTo>
                  <a:pt x="4470" y="596"/>
                </a:lnTo>
                <a:lnTo>
                  <a:pt x="63" y="4495"/>
                </a:lnTo>
                <a:lnTo>
                  <a:pt x="0" y="5524"/>
                </a:lnTo>
                <a:lnTo>
                  <a:pt x="609" y="6197"/>
                </a:lnTo>
                <a:lnTo>
                  <a:pt x="1193" y="6870"/>
                </a:lnTo>
                <a:lnTo>
                  <a:pt x="2222" y="6921"/>
                </a:lnTo>
                <a:lnTo>
                  <a:pt x="7302" y="2438"/>
                </a:lnTo>
                <a:lnTo>
                  <a:pt x="7365" y="1409"/>
                </a:lnTo>
                <a:lnTo>
                  <a:pt x="6172" y="63"/>
                </a:lnTo>
                <a:lnTo>
                  <a:pt x="5143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9702814" y="763118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4">
                <a:moveTo>
                  <a:pt x="4470" y="596"/>
                </a:moveTo>
                <a:lnTo>
                  <a:pt x="736" y="3898"/>
                </a:lnTo>
                <a:lnTo>
                  <a:pt x="63" y="4495"/>
                </a:lnTo>
                <a:lnTo>
                  <a:pt x="0" y="5524"/>
                </a:lnTo>
                <a:lnTo>
                  <a:pt x="609" y="6197"/>
                </a:lnTo>
                <a:lnTo>
                  <a:pt x="1193" y="6870"/>
                </a:lnTo>
                <a:lnTo>
                  <a:pt x="7365" y="1409"/>
                </a:lnTo>
                <a:lnTo>
                  <a:pt x="6769" y="736"/>
                </a:lnTo>
                <a:lnTo>
                  <a:pt x="6172" y="63"/>
                </a:lnTo>
                <a:lnTo>
                  <a:pt x="5143" y="0"/>
                </a:lnTo>
                <a:lnTo>
                  <a:pt x="4470" y="5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2" name="bg object 16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9708108" y="772020"/>
            <a:ext cx="140588" cy="15245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9829538" y="907492"/>
            <a:ext cx="27337" cy="28552"/>
          </a:xfrm>
          <a:prstGeom prst="rect">
            <a:avLst/>
          </a:prstGeom>
        </p:spPr>
      </p:pic>
      <p:sp>
        <p:nvSpPr>
          <p:cNvPr id="164" name="bg object 164"/>
          <p:cNvSpPr/>
          <p:nvPr/>
        </p:nvSpPr>
        <p:spPr>
          <a:xfrm>
            <a:off x="9836023" y="914589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20852" y="13833"/>
                </a:moveTo>
                <a:lnTo>
                  <a:pt x="8629" y="0"/>
                </a:lnTo>
              </a:path>
              <a:path w="20954" h="21590">
                <a:moveTo>
                  <a:pt x="0" y="7625"/>
                </a:moveTo>
                <a:lnTo>
                  <a:pt x="8652" y="17409"/>
                </a:lnTo>
              </a:path>
              <a:path w="20954" h="21590">
                <a:moveTo>
                  <a:pt x="15830" y="21210"/>
                </a:moveTo>
                <a:lnTo>
                  <a:pt x="16274" y="208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bg object 165"/>
          <p:cNvSpPr/>
          <p:nvPr/>
        </p:nvSpPr>
        <p:spPr>
          <a:xfrm>
            <a:off x="9836034" y="914200"/>
            <a:ext cx="20955" cy="22225"/>
          </a:xfrm>
          <a:custGeom>
            <a:avLst/>
            <a:gdLst/>
            <a:ahLst/>
            <a:cxnLst/>
            <a:rect l="l" t="t" r="r" b="b"/>
            <a:pathLst>
              <a:path w="20954" h="22225">
                <a:moveTo>
                  <a:pt x="8623" y="393"/>
                </a:moveTo>
                <a:lnTo>
                  <a:pt x="0" y="8026"/>
                </a:lnTo>
                <a:lnTo>
                  <a:pt x="11239" y="20739"/>
                </a:lnTo>
                <a:lnTo>
                  <a:pt x="12230" y="21843"/>
                </a:lnTo>
                <a:lnTo>
                  <a:pt x="15824" y="21589"/>
                </a:lnTo>
                <a:lnTo>
                  <a:pt x="17983" y="19672"/>
                </a:lnTo>
                <a:lnTo>
                  <a:pt x="20142" y="17779"/>
                </a:lnTo>
                <a:lnTo>
                  <a:pt x="20840" y="14223"/>
                </a:lnTo>
                <a:lnTo>
                  <a:pt x="19862" y="13119"/>
                </a:lnTo>
                <a:lnTo>
                  <a:pt x="8623" y="3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9836034" y="914200"/>
            <a:ext cx="20955" cy="22225"/>
          </a:xfrm>
          <a:custGeom>
            <a:avLst/>
            <a:gdLst/>
            <a:ahLst/>
            <a:cxnLst/>
            <a:rect l="l" t="t" r="r" b="b"/>
            <a:pathLst>
              <a:path w="20954" h="22225">
                <a:moveTo>
                  <a:pt x="7124" y="0"/>
                </a:moveTo>
                <a:lnTo>
                  <a:pt x="5397" y="1092"/>
                </a:lnTo>
                <a:lnTo>
                  <a:pt x="1092" y="4914"/>
                </a:lnTo>
                <a:lnTo>
                  <a:pt x="165" y="6248"/>
                </a:lnTo>
                <a:lnTo>
                  <a:pt x="0" y="8026"/>
                </a:lnTo>
                <a:lnTo>
                  <a:pt x="12230" y="21843"/>
                </a:lnTo>
                <a:lnTo>
                  <a:pt x="15824" y="21589"/>
                </a:lnTo>
                <a:lnTo>
                  <a:pt x="20142" y="17779"/>
                </a:lnTo>
                <a:lnTo>
                  <a:pt x="20840" y="14223"/>
                </a:lnTo>
                <a:lnTo>
                  <a:pt x="8623" y="393"/>
                </a:lnTo>
                <a:lnTo>
                  <a:pt x="7124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9836034" y="914200"/>
            <a:ext cx="20955" cy="22225"/>
          </a:xfrm>
          <a:custGeom>
            <a:avLst/>
            <a:gdLst/>
            <a:ahLst/>
            <a:cxnLst/>
            <a:rect l="l" t="t" r="r" b="b"/>
            <a:pathLst>
              <a:path w="20954" h="22225">
                <a:moveTo>
                  <a:pt x="8623" y="393"/>
                </a:moveTo>
                <a:lnTo>
                  <a:pt x="0" y="8026"/>
                </a:lnTo>
                <a:lnTo>
                  <a:pt x="11239" y="20739"/>
                </a:lnTo>
                <a:lnTo>
                  <a:pt x="12230" y="21843"/>
                </a:lnTo>
                <a:lnTo>
                  <a:pt x="15824" y="21589"/>
                </a:lnTo>
                <a:lnTo>
                  <a:pt x="17983" y="19672"/>
                </a:lnTo>
                <a:lnTo>
                  <a:pt x="20142" y="17779"/>
                </a:lnTo>
                <a:lnTo>
                  <a:pt x="20840" y="14223"/>
                </a:lnTo>
                <a:lnTo>
                  <a:pt x="19862" y="13119"/>
                </a:lnTo>
                <a:lnTo>
                  <a:pt x="8623" y="3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9837351" y="918594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5" h="8255">
                <a:moveTo>
                  <a:pt x="2692" y="8166"/>
                </a:moveTo>
                <a:lnTo>
                  <a:pt x="2628" y="6667"/>
                </a:lnTo>
                <a:lnTo>
                  <a:pt x="2743" y="4749"/>
                </a:lnTo>
                <a:lnTo>
                  <a:pt x="5156" y="1943"/>
                </a:lnTo>
              </a:path>
              <a:path w="12065" h="8255">
                <a:moveTo>
                  <a:pt x="0" y="4686"/>
                </a:moveTo>
                <a:lnTo>
                  <a:pt x="6807" y="0"/>
                </a:lnTo>
                <a:lnTo>
                  <a:pt x="11836" y="10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bg object 169"/>
          <p:cNvSpPr/>
          <p:nvPr/>
        </p:nvSpPr>
        <p:spPr>
          <a:xfrm>
            <a:off x="9733745" y="798183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660" y="0"/>
                </a:moveTo>
                <a:lnTo>
                  <a:pt x="0" y="10579"/>
                </a:lnTo>
                <a:lnTo>
                  <a:pt x="3035" y="10756"/>
                </a:lnTo>
                <a:lnTo>
                  <a:pt x="3530" y="3238"/>
                </a:lnTo>
                <a:lnTo>
                  <a:pt x="11036" y="3682"/>
                </a:lnTo>
                <a:lnTo>
                  <a:pt x="11226" y="647"/>
                </a:lnTo>
                <a:lnTo>
                  <a:pt x="660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bg object 170"/>
          <p:cNvSpPr/>
          <p:nvPr/>
        </p:nvSpPr>
        <p:spPr>
          <a:xfrm>
            <a:off x="9733745" y="798183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660" y="0"/>
                </a:moveTo>
                <a:lnTo>
                  <a:pt x="11226" y="647"/>
                </a:lnTo>
                <a:lnTo>
                  <a:pt x="11036" y="3682"/>
                </a:lnTo>
                <a:lnTo>
                  <a:pt x="3530" y="3238"/>
                </a:lnTo>
                <a:lnTo>
                  <a:pt x="3035" y="10756"/>
                </a:lnTo>
                <a:lnTo>
                  <a:pt x="0" y="10579"/>
                </a:lnTo>
                <a:lnTo>
                  <a:pt x="6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bg object 171"/>
          <p:cNvSpPr/>
          <p:nvPr/>
        </p:nvSpPr>
        <p:spPr>
          <a:xfrm>
            <a:off x="9686869" y="776608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5" h="16509">
                <a:moveTo>
                  <a:pt x="0" y="0"/>
                </a:moveTo>
                <a:lnTo>
                  <a:pt x="952" y="5232"/>
                </a:lnTo>
                <a:lnTo>
                  <a:pt x="3251" y="13589"/>
                </a:lnTo>
                <a:lnTo>
                  <a:pt x="10325" y="16205"/>
                </a:lnTo>
                <a:lnTo>
                  <a:pt x="5334" y="13233"/>
                </a:lnTo>
                <a:lnTo>
                  <a:pt x="4343" y="10706"/>
                </a:lnTo>
                <a:lnTo>
                  <a:pt x="3454" y="2095"/>
                </a:lnTo>
                <a:lnTo>
                  <a:pt x="1206" y="1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bg object 172"/>
          <p:cNvSpPr/>
          <p:nvPr/>
        </p:nvSpPr>
        <p:spPr>
          <a:xfrm>
            <a:off x="9687205" y="888999"/>
            <a:ext cx="53340" cy="59690"/>
          </a:xfrm>
          <a:custGeom>
            <a:avLst/>
            <a:gdLst/>
            <a:ahLst/>
            <a:cxnLst/>
            <a:rect l="l" t="t" r="r" b="b"/>
            <a:pathLst>
              <a:path w="53340" h="59690">
                <a:moveTo>
                  <a:pt x="3479" y="28092"/>
                </a:moveTo>
                <a:lnTo>
                  <a:pt x="1587" y="26111"/>
                </a:lnTo>
                <a:lnTo>
                  <a:pt x="1816" y="27927"/>
                </a:lnTo>
                <a:lnTo>
                  <a:pt x="3479" y="28092"/>
                </a:lnTo>
                <a:close/>
              </a:path>
              <a:path w="53340" h="59690">
                <a:moveTo>
                  <a:pt x="10248" y="21577"/>
                </a:moveTo>
                <a:lnTo>
                  <a:pt x="6654" y="20662"/>
                </a:lnTo>
                <a:lnTo>
                  <a:pt x="5689" y="18275"/>
                </a:lnTo>
                <a:lnTo>
                  <a:pt x="4483" y="20472"/>
                </a:lnTo>
                <a:lnTo>
                  <a:pt x="7747" y="24803"/>
                </a:lnTo>
                <a:lnTo>
                  <a:pt x="9817" y="24523"/>
                </a:lnTo>
                <a:lnTo>
                  <a:pt x="10248" y="21577"/>
                </a:lnTo>
                <a:close/>
              </a:path>
              <a:path w="53340" h="59690">
                <a:moveTo>
                  <a:pt x="22936" y="40868"/>
                </a:moveTo>
                <a:lnTo>
                  <a:pt x="21844" y="39204"/>
                </a:lnTo>
                <a:lnTo>
                  <a:pt x="19164" y="36220"/>
                </a:lnTo>
                <a:lnTo>
                  <a:pt x="17627" y="35052"/>
                </a:lnTo>
                <a:lnTo>
                  <a:pt x="16319" y="38430"/>
                </a:lnTo>
                <a:lnTo>
                  <a:pt x="20764" y="40271"/>
                </a:lnTo>
                <a:lnTo>
                  <a:pt x="22936" y="40868"/>
                </a:lnTo>
                <a:close/>
              </a:path>
              <a:path w="53340" h="59690">
                <a:moveTo>
                  <a:pt x="25095" y="34569"/>
                </a:moveTo>
                <a:lnTo>
                  <a:pt x="20586" y="29248"/>
                </a:lnTo>
                <a:lnTo>
                  <a:pt x="18732" y="31457"/>
                </a:lnTo>
                <a:lnTo>
                  <a:pt x="21234" y="32918"/>
                </a:lnTo>
                <a:lnTo>
                  <a:pt x="21297" y="35864"/>
                </a:lnTo>
                <a:lnTo>
                  <a:pt x="23622" y="36093"/>
                </a:lnTo>
                <a:lnTo>
                  <a:pt x="25095" y="34569"/>
                </a:lnTo>
                <a:close/>
              </a:path>
              <a:path w="53340" h="59690">
                <a:moveTo>
                  <a:pt x="33045" y="56464"/>
                </a:moveTo>
                <a:lnTo>
                  <a:pt x="29933" y="54140"/>
                </a:lnTo>
                <a:lnTo>
                  <a:pt x="29375" y="53517"/>
                </a:lnTo>
                <a:lnTo>
                  <a:pt x="29730" y="54991"/>
                </a:lnTo>
                <a:lnTo>
                  <a:pt x="33045" y="56464"/>
                </a:lnTo>
                <a:close/>
              </a:path>
              <a:path w="53340" h="59690">
                <a:moveTo>
                  <a:pt x="36982" y="46494"/>
                </a:moveTo>
                <a:lnTo>
                  <a:pt x="36906" y="44500"/>
                </a:lnTo>
                <a:lnTo>
                  <a:pt x="33489" y="43497"/>
                </a:lnTo>
                <a:lnTo>
                  <a:pt x="32118" y="42646"/>
                </a:lnTo>
                <a:lnTo>
                  <a:pt x="31153" y="44462"/>
                </a:lnTo>
                <a:lnTo>
                  <a:pt x="35509" y="46393"/>
                </a:lnTo>
                <a:lnTo>
                  <a:pt x="36982" y="46494"/>
                </a:lnTo>
                <a:close/>
              </a:path>
              <a:path w="53340" h="59690">
                <a:moveTo>
                  <a:pt x="37515" y="47637"/>
                </a:moveTo>
                <a:lnTo>
                  <a:pt x="31826" y="48069"/>
                </a:lnTo>
                <a:lnTo>
                  <a:pt x="29845" y="46659"/>
                </a:lnTo>
                <a:lnTo>
                  <a:pt x="30327" y="48983"/>
                </a:lnTo>
                <a:lnTo>
                  <a:pt x="34137" y="49212"/>
                </a:lnTo>
                <a:lnTo>
                  <a:pt x="35915" y="50888"/>
                </a:lnTo>
                <a:lnTo>
                  <a:pt x="37515" y="47637"/>
                </a:lnTo>
                <a:close/>
              </a:path>
              <a:path w="53340" h="59690">
                <a:moveTo>
                  <a:pt x="38011" y="39712"/>
                </a:moveTo>
                <a:lnTo>
                  <a:pt x="36525" y="38747"/>
                </a:lnTo>
                <a:lnTo>
                  <a:pt x="35026" y="37071"/>
                </a:lnTo>
                <a:lnTo>
                  <a:pt x="33616" y="38620"/>
                </a:lnTo>
                <a:lnTo>
                  <a:pt x="35115" y="40043"/>
                </a:lnTo>
                <a:lnTo>
                  <a:pt x="36614" y="41770"/>
                </a:lnTo>
                <a:lnTo>
                  <a:pt x="38011" y="39712"/>
                </a:lnTo>
                <a:close/>
              </a:path>
              <a:path w="53340" h="59690">
                <a:moveTo>
                  <a:pt x="50101" y="18503"/>
                </a:moveTo>
                <a:lnTo>
                  <a:pt x="44526" y="18516"/>
                </a:lnTo>
                <a:lnTo>
                  <a:pt x="39700" y="20789"/>
                </a:lnTo>
                <a:lnTo>
                  <a:pt x="37680" y="24269"/>
                </a:lnTo>
                <a:lnTo>
                  <a:pt x="37579" y="24625"/>
                </a:lnTo>
                <a:lnTo>
                  <a:pt x="37376" y="24765"/>
                </a:lnTo>
                <a:lnTo>
                  <a:pt x="37274" y="24561"/>
                </a:lnTo>
                <a:lnTo>
                  <a:pt x="37185" y="24434"/>
                </a:lnTo>
                <a:lnTo>
                  <a:pt x="37096" y="24269"/>
                </a:lnTo>
                <a:lnTo>
                  <a:pt x="35687" y="23279"/>
                </a:lnTo>
                <a:lnTo>
                  <a:pt x="35687" y="26657"/>
                </a:lnTo>
                <a:lnTo>
                  <a:pt x="26466" y="31419"/>
                </a:lnTo>
                <a:lnTo>
                  <a:pt x="26784" y="36652"/>
                </a:lnTo>
                <a:lnTo>
                  <a:pt x="26911" y="41325"/>
                </a:lnTo>
                <a:lnTo>
                  <a:pt x="25895" y="47561"/>
                </a:lnTo>
                <a:lnTo>
                  <a:pt x="21056" y="45935"/>
                </a:lnTo>
                <a:lnTo>
                  <a:pt x="16002" y="41186"/>
                </a:lnTo>
                <a:lnTo>
                  <a:pt x="15887" y="40563"/>
                </a:lnTo>
                <a:lnTo>
                  <a:pt x="15684" y="35166"/>
                </a:lnTo>
                <a:lnTo>
                  <a:pt x="15494" y="30264"/>
                </a:lnTo>
                <a:lnTo>
                  <a:pt x="19862" y="23139"/>
                </a:lnTo>
                <a:lnTo>
                  <a:pt x="22047" y="20129"/>
                </a:lnTo>
                <a:lnTo>
                  <a:pt x="23088" y="22085"/>
                </a:lnTo>
                <a:lnTo>
                  <a:pt x="25552" y="23634"/>
                </a:lnTo>
                <a:lnTo>
                  <a:pt x="27749" y="20637"/>
                </a:lnTo>
                <a:lnTo>
                  <a:pt x="30264" y="22364"/>
                </a:lnTo>
                <a:lnTo>
                  <a:pt x="33274" y="23266"/>
                </a:lnTo>
                <a:lnTo>
                  <a:pt x="35687" y="26657"/>
                </a:lnTo>
                <a:lnTo>
                  <a:pt x="35687" y="23279"/>
                </a:lnTo>
                <a:lnTo>
                  <a:pt x="33896" y="22009"/>
                </a:lnTo>
                <a:lnTo>
                  <a:pt x="32359" y="20637"/>
                </a:lnTo>
                <a:lnTo>
                  <a:pt x="31788" y="20129"/>
                </a:lnTo>
                <a:lnTo>
                  <a:pt x="28054" y="16802"/>
                </a:lnTo>
                <a:lnTo>
                  <a:pt x="27863" y="16802"/>
                </a:lnTo>
                <a:lnTo>
                  <a:pt x="27457" y="16230"/>
                </a:lnTo>
                <a:lnTo>
                  <a:pt x="26390" y="14732"/>
                </a:lnTo>
                <a:lnTo>
                  <a:pt x="30187" y="10515"/>
                </a:lnTo>
                <a:lnTo>
                  <a:pt x="32092" y="9436"/>
                </a:lnTo>
                <a:lnTo>
                  <a:pt x="29895" y="8686"/>
                </a:lnTo>
                <a:lnTo>
                  <a:pt x="23114" y="13970"/>
                </a:lnTo>
                <a:lnTo>
                  <a:pt x="23037" y="14185"/>
                </a:lnTo>
                <a:lnTo>
                  <a:pt x="22466" y="16230"/>
                </a:lnTo>
                <a:lnTo>
                  <a:pt x="19291" y="12052"/>
                </a:lnTo>
                <a:lnTo>
                  <a:pt x="17589" y="9804"/>
                </a:lnTo>
                <a:lnTo>
                  <a:pt x="15392" y="9690"/>
                </a:lnTo>
                <a:lnTo>
                  <a:pt x="16941" y="6350"/>
                </a:lnTo>
                <a:lnTo>
                  <a:pt x="24295" y="1358"/>
                </a:lnTo>
                <a:lnTo>
                  <a:pt x="26225" y="685"/>
                </a:lnTo>
                <a:lnTo>
                  <a:pt x="23139" y="0"/>
                </a:lnTo>
                <a:lnTo>
                  <a:pt x="0" y="24434"/>
                </a:lnTo>
                <a:lnTo>
                  <a:pt x="1587" y="26111"/>
                </a:lnTo>
                <a:lnTo>
                  <a:pt x="749" y="19126"/>
                </a:lnTo>
                <a:lnTo>
                  <a:pt x="7543" y="13055"/>
                </a:lnTo>
                <a:lnTo>
                  <a:pt x="10236" y="18211"/>
                </a:lnTo>
                <a:lnTo>
                  <a:pt x="14351" y="13970"/>
                </a:lnTo>
                <a:lnTo>
                  <a:pt x="15252" y="13055"/>
                </a:lnTo>
                <a:lnTo>
                  <a:pt x="16256" y="12052"/>
                </a:lnTo>
                <a:lnTo>
                  <a:pt x="18503" y="13995"/>
                </a:lnTo>
                <a:lnTo>
                  <a:pt x="19773" y="15925"/>
                </a:lnTo>
                <a:lnTo>
                  <a:pt x="20764" y="17881"/>
                </a:lnTo>
                <a:lnTo>
                  <a:pt x="13347" y="28765"/>
                </a:lnTo>
                <a:lnTo>
                  <a:pt x="15455" y="30810"/>
                </a:lnTo>
                <a:lnTo>
                  <a:pt x="12865" y="35166"/>
                </a:lnTo>
                <a:lnTo>
                  <a:pt x="12369" y="33502"/>
                </a:lnTo>
                <a:lnTo>
                  <a:pt x="7696" y="31889"/>
                </a:lnTo>
                <a:lnTo>
                  <a:pt x="8343" y="29324"/>
                </a:lnTo>
                <a:lnTo>
                  <a:pt x="9448" y="29591"/>
                </a:lnTo>
                <a:lnTo>
                  <a:pt x="11201" y="30695"/>
                </a:lnTo>
                <a:lnTo>
                  <a:pt x="11137" y="29324"/>
                </a:lnTo>
                <a:lnTo>
                  <a:pt x="11112" y="28854"/>
                </a:lnTo>
                <a:lnTo>
                  <a:pt x="3479" y="28092"/>
                </a:lnTo>
                <a:lnTo>
                  <a:pt x="4940" y="29629"/>
                </a:lnTo>
                <a:lnTo>
                  <a:pt x="8229" y="34544"/>
                </a:lnTo>
                <a:lnTo>
                  <a:pt x="12458" y="37236"/>
                </a:lnTo>
                <a:lnTo>
                  <a:pt x="17272" y="46469"/>
                </a:lnTo>
                <a:lnTo>
                  <a:pt x="25717" y="49364"/>
                </a:lnTo>
                <a:lnTo>
                  <a:pt x="29375" y="53517"/>
                </a:lnTo>
                <a:lnTo>
                  <a:pt x="27978" y="47561"/>
                </a:lnTo>
                <a:lnTo>
                  <a:pt x="27876" y="47117"/>
                </a:lnTo>
                <a:lnTo>
                  <a:pt x="29870" y="42037"/>
                </a:lnTo>
                <a:lnTo>
                  <a:pt x="27343" y="33705"/>
                </a:lnTo>
                <a:lnTo>
                  <a:pt x="33820" y="31064"/>
                </a:lnTo>
                <a:lnTo>
                  <a:pt x="35318" y="32766"/>
                </a:lnTo>
                <a:lnTo>
                  <a:pt x="36804" y="33896"/>
                </a:lnTo>
                <a:lnTo>
                  <a:pt x="38239" y="32943"/>
                </a:lnTo>
                <a:lnTo>
                  <a:pt x="38506" y="31584"/>
                </a:lnTo>
                <a:lnTo>
                  <a:pt x="38582" y="31064"/>
                </a:lnTo>
                <a:lnTo>
                  <a:pt x="38709" y="30264"/>
                </a:lnTo>
                <a:lnTo>
                  <a:pt x="39954" y="28257"/>
                </a:lnTo>
                <a:lnTo>
                  <a:pt x="45986" y="31038"/>
                </a:lnTo>
                <a:lnTo>
                  <a:pt x="46443" y="36652"/>
                </a:lnTo>
                <a:lnTo>
                  <a:pt x="42265" y="41325"/>
                </a:lnTo>
                <a:lnTo>
                  <a:pt x="42494" y="41186"/>
                </a:lnTo>
                <a:lnTo>
                  <a:pt x="43776" y="40563"/>
                </a:lnTo>
                <a:lnTo>
                  <a:pt x="44792" y="39789"/>
                </a:lnTo>
                <a:lnTo>
                  <a:pt x="45542" y="38925"/>
                </a:lnTo>
                <a:lnTo>
                  <a:pt x="46710" y="36601"/>
                </a:lnTo>
                <a:lnTo>
                  <a:pt x="47155" y="35407"/>
                </a:lnTo>
                <a:lnTo>
                  <a:pt x="47053" y="31889"/>
                </a:lnTo>
                <a:lnTo>
                  <a:pt x="46507" y="29629"/>
                </a:lnTo>
                <a:lnTo>
                  <a:pt x="45491" y="28257"/>
                </a:lnTo>
                <a:lnTo>
                  <a:pt x="44653" y="27127"/>
                </a:lnTo>
                <a:lnTo>
                  <a:pt x="41744" y="25438"/>
                </a:lnTo>
                <a:lnTo>
                  <a:pt x="42049" y="24765"/>
                </a:lnTo>
                <a:lnTo>
                  <a:pt x="42608" y="23558"/>
                </a:lnTo>
                <a:lnTo>
                  <a:pt x="44983" y="21196"/>
                </a:lnTo>
                <a:lnTo>
                  <a:pt x="50101" y="18503"/>
                </a:lnTo>
                <a:close/>
              </a:path>
              <a:path w="53340" h="59690">
                <a:moveTo>
                  <a:pt x="52959" y="51003"/>
                </a:moveTo>
                <a:lnTo>
                  <a:pt x="51168" y="49276"/>
                </a:lnTo>
                <a:lnTo>
                  <a:pt x="50253" y="48425"/>
                </a:lnTo>
                <a:lnTo>
                  <a:pt x="48399" y="51003"/>
                </a:lnTo>
                <a:lnTo>
                  <a:pt x="46316" y="53517"/>
                </a:lnTo>
                <a:lnTo>
                  <a:pt x="44767" y="55422"/>
                </a:lnTo>
                <a:lnTo>
                  <a:pt x="38087" y="58686"/>
                </a:lnTo>
                <a:lnTo>
                  <a:pt x="33045" y="56464"/>
                </a:lnTo>
                <a:lnTo>
                  <a:pt x="34937" y="57861"/>
                </a:lnTo>
                <a:lnTo>
                  <a:pt x="38023" y="58686"/>
                </a:lnTo>
                <a:lnTo>
                  <a:pt x="40500" y="59347"/>
                </a:lnTo>
                <a:lnTo>
                  <a:pt x="46443" y="57416"/>
                </a:lnTo>
                <a:lnTo>
                  <a:pt x="48907" y="55791"/>
                </a:lnTo>
                <a:lnTo>
                  <a:pt x="51104" y="53428"/>
                </a:lnTo>
                <a:lnTo>
                  <a:pt x="52959" y="510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3" name="bg object 173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687954" y="901052"/>
            <a:ext cx="49504" cy="46647"/>
          </a:xfrm>
          <a:prstGeom prst="rect">
            <a:avLst/>
          </a:prstGeom>
        </p:spPr>
      </p:pic>
      <p:sp>
        <p:nvSpPr>
          <p:cNvPr id="174" name="bg object 174"/>
          <p:cNvSpPr/>
          <p:nvPr/>
        </p:nvSpPr>
        <p:spPr>
          <a:xfrm>
            <a:off x="9858121" y="889012"/>
            <a:ext cx="53340" cy="59690"/>
          </a:xfrm>
          <a:custGeom>
            <a:avLst/>
            <a:gdLst/>
            <a:ahLst/>
            <a:cxnLst/>
            <a:rect l="l" t="t" r="r" b="b"/>
            <a:pathLst>
              <a:path w="53340" h="59690">
                <a:moveTo>
                  <a:pt x="19342" y="38608"/>
                </a:moveTo>
                <a:lnTo>
                  <a:pt x="17932" y="37058"/>
                </a:lnTo>
                <a:lnTo>
                  <a:pt x="16421" y="38735"/>
                </a:lnTo>
                <a:lnTo>
                  <a:pt x="14947" y="39700"/>
                </a:lnTo>
                <a:lnTo>
                  <a:pt x="16344" y="41757"/>
                </a:lnTo>
                <a:lnTo>
                  <a:pt x="17843" y="40030"/>
                </a:lnTo>
                <a:lnTo>
                  <a:pt x="19342" y="38608"/>
                </a:lnTo>
                <a:close/>
              </a:path>
              <a:path w="53340" h="59690">
                <a:moveTo>
                  <a:pt x="19926" y="56438"/>
                </a:moveTo>
                <a:lnTo>
                  <a:pt x="14871" y="58674"/>
                </a:lnTo>
                <a:lnTo>
                  <a:pt x="8191" y="55422"/>
                </a:lnTo>
                <a:lnTo>
                  <a:pt x="6451" y="53263"/>
                </a:lnTo>
                <a:lnTo>
                  <a:pt x="4495" y="50914"/>
                </a:lnTo>
                <a:lnTo>
                  <a:pt x="2705" y="48425"/>
                </a:lnTo>
                <a:lnTo>
                  <a:pt x="1676" y="49364"/>
                </a:lnTo>
                <a:lnTo>
                  <a:pt x="0" y="50990"/>
                </a:lnTo>
                <a:lnTo>
                  <a:pt x="1854" y="53428"/>
                </a:lnTo>
                <a:lnTo>
                  <a:pt x="4064" y="55778"/>
                </a:lnTo>
                <a:lnTo>
                  <a:pt x="6515" y="57404"/>
                </a:lnTo>
                <a:lnTo>
                  <a:pt x="12446" y="59334"/>
                </a:lnTo>
                <a:lnTo>
                  <a:pt x="14947" y="58674"/>
                </a:lnTo>
                <a:lnTo>
                  <a:pt x="18021" y="57848"/>
                </a:lnTo>
                <a:lnTo>
                  <a:pt x="19926" y="56438"/>
                </a:lnTo>
                <a:close/>
              </a:path>
              <a:path w="53340" h="59690">
                <a:moveTo>
                  <a:pt x="21780" y="44450"/>
                </a:moveTo>
                <a:lnTo>
                  <a:pt x="20828" y="42633"/>
                </a:lnTo>
                <a:lnTo>
                  <a:pt x="19456" y="43484"/>
                </a:lnTo>
                <a:lnTo>
                  <a:pt x="16040" y="44488"/>
                </a:lnTo>
                <a:lnTo>
                  <a:pt x="15976" y="46482"/>
                </a:lnTo>
                <a:lnTo>
                  <a:pt x="17437" y="46380"/>
                </a:lnTo>
                <a:lnTo>
                  <a:pt x="21780" y="44450"/>
                </a:lnTo>
                <a:close/>
              </a:path>
              <a:path w="53340" h="59690">
                <a:moveTo>
                  <a:pt x="23114" y="46647"/>
                </a:moveTo>
                <a:lnTo>
                  <a:pt x="21145" y="48056"/>
                </a:lnTo>
                <a:lnTo>
                  <a:pt x="15443" y="47625"/>
                </a:lnTo>
                <a:lnTo>
                  <a:pt x="17043" y="50876"/>
                </a:lnTo>
                <a:lnTo>
                  <a:pt x="18821" y="49199"/>
                </a:lnTo>
                <a:lnTo>
                  <a:pt x="22644" y="48971"/>
                </a:lnTo>
                <a:lnTo>
                  <a:pt x="23114" y="46647"/>
                </a:lnTo>
                <a:close/>
              </a:path>
              <a:path w="53340" h="59690">
                <a:moveTo>
                  <a:pt x="23558" y="53517"/>
                </a:moveTo>
                <a:lnTo>
                  <a:pt x="23012" y="54127"/>
                </a:lnTo>
                <a:lnTo>
                  <a:pt x="19926" y="56438"/>
                </a:lnTo>
                <a:lnTo>
                  <a:pt x="23215" y="54991"/>
                </a:lnTo>
                <a:lnTo>
                  <a:pt x="23558" y="53517"/>
                </a:lnTo>
                <a:close/>
              </a:path>
              <a:path w="53340" h="59690">
                <a:moveTo>
                  <a:pt x="34226" y="31445"/>
                </a:moveTo>
                <a:lnTo>
                  <a:pt x="32372" y="29235"/>
                </a:lnTo>
                <a:lnTo>
                  <a:pt x="27876" y="34556"/>
                </a:lnTo>
                <a:lnTo>
                  <a:pt x="29337" y="36080"/>
                </a:lnTo>
                <a:lnTo>
                  <a:pt x="31661" y="35852"/>
                </a:lnTo>
                <a:lnTo>
                  <a:pt x="31724" y="32905"/>
                </a:lnTo>
                <a:lnTo>
                  <a:pt x="34226" y="31445"/>
                </a:lnTo>
                <a:close/>
              </a:path>
              <a:path w="53340" h="59690">
                <a:moveTo>
                  <a:pt x="36626" y="38417"/>
                </a:moveTo>
                <a:lnTo>
                  <a:pt x="35331" y="35039"/>
                </a:lnTo>
                <a:lnTo>
                  <a:pt x="33807" y="36207"/>
                </a:lnTo>
                <a:lnTo>
                  <a:pt x="31127" y="39192"/>
                </a:lnTo>
                <a:lnTo>
                  <a:pt x="30022" y="40855"/>
                </a:lnTo>
                <a:lnTo>
                  <a:pt x="32194" y="40259"/>
                </a:lnTo>
                <a:lnTo>
                  <a:pt x="36626" y="38417"/>
                </a:lnTo>
                <a:close/>
              </a:path>
              <a:path w="53340" h="59690">
                <a:moveTo>
                  <a:pt x="48475" y="20459"/>
                </a:moveTo>
                <a:lnTo>
                  <a:pt x="47269" y="18262"/>
                </a:lnTo>
                <a:lnTo>
                  <a:pt x="46304" y="20650"/>
                </a:lnTo>
                <a:lnTo>
                  <a:pt x="42710" y="21564"/>
                </a:lnTo>
                <a:lnTo>
                  <a:pt x="43141" y="24511"/>
                </a:lnTo>
                <a:lnTo>
                  <a:pt x="45212" y="24790"/>
                </a:lnTo>
                <a:lnTo>
                  <a:pt x="48475" y="20459"/>
                </a:lnTo>
                <a:close/>
              </a:path>
              <a:path w="53340" h="59690">
                <a:moveTo>
                  <a:pt x="49466" y="28079"/>
                </a:moveTo>
                <a:lnTo>
                  <a:pt x="41846" y="28854"/>
                </a:lnTo>
                <a:lnTo>
                  <a:pt x="41757" y="30695"/>
                </a:lnTo>
                <a:lnTo>
                  <a:pt x="43510" y="29578"/>
                </a:lnTo>
                <a:lnTo>
                  <a:pt x="44602" y="29324"/>
                </a:lnTo>
                <a:lnTo>
                  <a:pt x="45262" y="31889"/>
                </a:lnTo>
                <a:lnTo>
                  <a:pt x="40601" y="33489"/>
                </a:lnTo>
                <a:lnTo>
                  <a:pt x="40093" y="35166"/>
                </a:lnTo>
                <a:lnTo>
                  <a:pt x="37630" y="31026"/>
                </a:lnTo>
                <a:lnTo>
                  <a:pt x="37604" y="30695"/>
                </a:lnTo>
                <a:lnTo>
                  <a:pt x="39611" y="28752"/>
                </a:lnTo>
                <a:lnTo>
                  <a:pt x="37465" y="25615"/>
                </a:lnTo>
                <a:lnTo>
                  <a:pt x="37465" y="30264"/>
                </a:lnTo>
                <a:lnTo>
                  <a:pt x="37045" y="41084"/>
                </a:lnTo>
                <a:lnTo>
                  <a:pt x="31902" y="45923"/>
                </a:lnTo>
                <a:lnTo>
                  <a:pt x="27063" y="47548"/>
                </a:lnTo>
                <a:lnTo>
                  <a:pt x="26060" y="41325"/>
                </a:lnTo>
                <a:lnTo>
                  <a:pt x="26174" y="36601"/>
                </a:lnTo>
                <a:lnTo>
                  <a:pt x="26492" y="31407"/>
                </a:lnTo>
                <a:lnTo>
                  <a:pt x="25793" y="31051"/>
                </a:lnTo>
                <a:lnTo>
                  <a:pt x="20370" y="28244"/>
                </a:lnTo>
                <a:lnTo>
                  <a:pt x="17272" y="26644"/>
                </a:lnTo>
                <a:lnTo>
                  <a:pt x="18630" y="24752"/>
                </a:lnTo>
                <a:lnTo>
                  <a:pt x="19697" y="23266"/>
                </a:lnTo>
                <a:lnTo>
                  <a:pt x="22707" y="22364"/>
                </a:lnTo>
                <a:lnTo>
                  <a:pt x="25209" y="20637"/>
                </a:lnTo>
                <a:lnTo>
                  <a:pt x="27393" y="23622"/>
                </a:lnTo>
                <a:lnTo>
                  <a:pt x="29870" y="22085"/>
                </a:lnTo>
                <a:lnTo>
                  <a:pt x="30632" y="20637"/>
                </a:lnTo>
                <a:lnTo>
                  <a:pt x="30911" y="20116"/>
                </a:lnTo>
                <a:lnTo>
                  <a:pt x="33172" y="23266"/>
                </a:lnTo>
                <a:lnTo>
                  <a:pt x="37465" y="30264"/>
                </a:lnTo>
                <a:lnTo>
                  <a:pt x="37465" y="25615"/>
                </a:lnTo>
                <a:lnTo>
                  <a:pt x="33718" y="20116"/>
                </a:lnTo>
                <a:lnTo>
                  <a:pt x="32194" y="17881"/>
                </a:lnTo>
                <a:lnTo>
                  <a:pt x="32740" y="16802"/>
                </a:lnTo>
                <a:lnTo>
                  <a:pt x="25095" y="16802"/>
                </a:lnTo>
                <a:lnTo>
                  <a:pt x="24892" y="16802"/>
                </a:lnTo>
                <a:lnTo>
                  <a:pt x="19062" y="22009"/>
                </a:lnTo>
                <a:lnTo>
                  <a:pt x="15862" y="24269"/>
                </a:lnTo>
                <a:lnTo>
                  <a:pt x="15582" y="24752"/>
                </a:lnTo>
                <a:lnTo>
                  <a:pt x="15481" y="24599"/>
                </a:lnTo>
                <a:lnTo>
                  <a:pt x="15316" y="24307"/>
                </a:lnTo>
                <a:lnTo>
                  <a:pt x="15341" y="24447"/>
                </a:lnTo>
                <a:lnTo>
                  <a:pt x="15278" y="24269"/>
                </a:lnTo>
                <a:lnTo>
                  <a:pt x="13258" y="20777"/>
                </a:lnTo>
                <a:lnTo>
                  <a:pt x="8420" y="18516"/>
                </a:lnTo>
                <a:lnTo>
                  <a:pt x="2844" y="18491"/>
                </a:lnTo>
                <a:lnTo>
                  <a:pt x="7962" y="21196"/>
                </a:lnTo>
                <a:lnTo>
                  <a:pt x="10350" y="23558"/>
                </a:lnTo>
                <a:lnTo>
                  <a:pt x="11226" y="25425"/>
                </a:lnTo>
                <a:lnTo>
                  <a:pt x="8305" y="27114"/>
                </a:lnTo>
                <a:lnTo>
                  <a:pt x="6451" y="29616"/>
                </a:lnTo>
                <a:lnTo>
                  <a:pt x="5892" y="31889"/>
                </a:lnTo>
                <a:lnTo>
                  <a:pt x="5803" y="35407"/>
                </a:lnTo>
                <a:lnTo>
                  <a:pt x="6273" y="36652"/>
                </a:lnTo>
                <a:lnTo>
                  <a:pt x="7416" y="38925"/>
                </a:lnTo>
                <a:lnTo>
                  <a:pt x="8166" y="39789"/>
                </a:lnTo>
                <a:lnTo>
                  <a:pt x="9182" y="40551"/>
                </a:lnTo>
                <a:lnTo>
                  <a:pt x="10706" y="41325"/>
                </a:lnTo>
                <a:lnTo>
                  <a:pt x="6515" y="36652"/>
                </a:lnTo>
                <a:lnTo>
                  <a:pt x="6985" y="31026"/>
                </a:lnTo>
                <a:lnTo>
                  <a:pt x="13004" y="28244"/>
                </a:lnTo>
                <a:lnTo>
                  <a:pt x="14249" y="30264"/>
                </a:lnTo>
                <a:lnTo>
                  <a:pt x="14452" y="31572"/>
                </a:lnTo>
                <a:lnTo>
                  <a:pt x="14719" y="32943"/>
                </a:lnTo>
                <a:lnTo>
                  <a:pt x="16167" y="33883"/>
                </a:lnTo>
                <a:lnTo>
                  <a:pt x="17640" y="32766"/>
                </a:lnTo>
                <a:lnTo>
                  <a:pt x="19138" y="31051"/>
                </a:lnTo>
                <a:lnTo>
                  <a:pt x="25615" y="33705"/>
                </a:lnTo>
                <a:lnTo>
                  <a:pt x="23088" y="42024"/>
                </a:lnTo>
                <a:lnTo>
                  <a:pt x="25082" y="47104"/>
                </a:lnTo>
                <a:lnTo>
                  <a:pt x="23558" y="53517"/>
                </a:lnTo>
                <a:lnTo>
                  <a:pt x="27228" y="49364"/>
                </a:lnTo>
                <a:lnTo>
                  <a:pt x="32499" y="47548"/>
                </a:lnTo>
                <a:lnTo>
                  <a:pt x="35687" y="46456"/>
                </a:lnTo>
                <a:lnTo>
                  <a:pt x="40513" y="37236"/>
                </a:lnTo>
                <a:lnTo>
                  <a:pt x="43751" y="35166"/>
                </a:lnTo>
                <a:lnTo>
                  <a:pt x="44729" y="34544"/>
                </a:lnTo>
                <a:lnTo>
                  <a:pt x="48044" y="29578"/>
                </a:lnTo>
                <a:lnTo>
                  <a:pt x="48285" y="29324"/>
                </a:lnTo>
                <a:lnTo>
                  <a:pt x="49466" y="28079"/>
                </a:lnTo>
                <a:close/>
              </a:path>
              <a:path w="53340" h="59690">
                <a:moveTo>
                  <a:pt x="51346" y="26098"/>
                </a:moveTo>
                <a:lnTo>
                  <a:pt x="49466" y="28079"/>
                </a:lnTo>
                <a:lnTo>
                  <a:pt x="51130" y="27914"/>
                </a:lnTo>
                <a:lnTo>
                  <a:pt x="51346" y="26098"/>
                </a:lnTo>
                <a:close/>
              </a:path>
              <a:path w="53340" h="59690">
                <a:moveTo>
                  <a:pt x="52959" y="24422"/>
                </a:moveTo>
                <a:lnTo>
                  <a:pt x="52857" y="19227"/>
                </a:lnTo>
                <a:lnTo>
                  <a:pt x="49237" y="14173"/>
                </a:lnTo>
                <a:lnTo>
                  <a:pt x="48069" y="13055"/>
                </a:lnTo>
                <a:lnTo>
                  <a:pt x="47015" y="12039"/>
                </a:lnTo>
                <a:lnTo>
                  <a:pt x="43942" y="9055"/>
                </a:lnTo>
                <a:lnTo>
                  <a:pt x="36576" y="2159"/>
                </a:lnTo>
                <a:lnTo>
                  <a:pt x="29819" y="0"/>
                </a:lnTo>
                <a:lnTo>
                  <a:pt x="26720" y="660"/>
                </a:lnTo>
                <a:lnTo>
                  <a:pt x="28676" y="1346"/>
                </a:lnTo>
                <a:lnTo>
                  <a:pt x="36017" y="6350"/>
                </a:lnTo>
                <a:lnTo>
                  <a:pt x="37566" y="9677"/>
                </a:lnTo>
                <a:lnTo>
                  <a:pt x="35369" y="9804"/>
                </a:lnTo>
                <a:lnTo>
                  <a:pt x="30492" y="16217"/>
                </a:lnTo>
                <a:lnTo>
                  <a:pt x="29857" y="13970"/>
                </a:lnTo>
                <a:lnTo>
                  <a:pt x="23063" y="8674"/>
                </a:lnTo>
                <a:lnTo>
                  <a:pt x="20866" y="9436"/>
                </a:lnTo>
                <a:lnTo>
                  <a:pt x="22771" y="10502"/>
                </a:lnTo>
                <a:lnTo>
                  <a:pt x="26568" y="14719"/>
                </a:lnTo>
                <a:lnTo>
                  <a:pt x="25107" y="16776"/>
                </a:lnTo>
                <a:lnTo>
                  <a:pt x="32753" y="16776"/>
                </a:lnTo>
                <a:lnTo>
                  <a:pt x="33032" y="16217"/>
                </a:lnTo>
                <a:lnTo>
                  <a:pt x="33185" y="15925"/>
                </a:lnTo>
                <a:lnTo>
                  <a:pt x="34467" y="13970"/>
                </a:lnTo>
                <a:lnTo>
                  <a:pt x="36703" y="12039"/>
                </a:lnTo>
                <a:lnTo>
                  <a:pt x="38823" y="14173"/>
                </a:lnTo>
                <a:lnTo>
                  <a:pt x="42735" y="18211"/>
                </a:lnTo>
                <a:lnTo>
                  <a:pt x="45415" y="13055"/>
                </a:lnTo>
                <a:lnTo>
                  <a:pt x="52222" y="19113"/>
                </a:lnTo>
                <a:lnTo>
                  <a:pt x="51346" y="26098"/>
                </a:lnTo>
                <a:lnTo>
                  <a:pt x="52959" y="244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5" name="bg object 175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9860826" y="901052"/>
            <a:ext cx="49503" cy="466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900" b="0" i="0">
                <a:solidFill>
                  <a:srgbClr val="231F20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390"/>
              </a:lnSpc>
            </a:pPr>
            <a:fld id="{81D60167-4931-47E6-BA6A-407CBD079E47}" type="slidenum">
              <a:rPr dirty="0" spc="-14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390"/>
              </a:lnSpc>
            </a:pPr>
            <a:fld id="{81D60167-4931-47E6-BA6A-407CBD079E47}" type="slidenum">
              <a:rPr dirty="0" spc="-14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Relationship Id="rId42" Type="http://schemas.openxmlformats.org/officeDocument/2006/relationships/image" Target="../media/image36.png"/><Relationship Id="rId43" Type="http://schemas.openxmlformats.org/officeDocument/2006/relationships/image" Target="../media/image37.png"/><Relationship Id="rId44" Type="http://schemas.openxmlformats.org/officeDocument/2006/relationships/image" Target="../media/image38.png"/><Relationship Id="rId45" Type="http://schemas.openxmlformats.org/officeDocument/2006/relationships/image" Target="../media/image39.png"/><Relationship Id="rId46" Type="http://schemas.openxmlformats.org/officeDocument/2006/relationships/image" Target="../media/image40.png"/><Relationship Id="rId47" Type="http://schemas.openxmlformats.org/officeDocument/2006/relationships/image" Target="../media/image41.png"/><Relationship Id="rId48" Type="http://schemas.openxmlformats.org/officeDocument/2006/relationships/image" Target="../media/image42.png"/><Relationship Id="rId49" Type="http://schemas.openxmlformats.org/officeDocument/2006/relationships/image" Target="../media/image43.png"/><Relationship Id="rId50" Type="http://schemas.openxmlformats.org/officeDocument/2006/relationships/image" Target="../media/image44.png"/><Relationship Id="rId51" Type="http://schemas.openxmlformats.org/officeDocument/2006/relationships/image" Target="../media/image45.png"/><Relationship Id="rId52" Type="http://schemas.openxmlformats.org/officeDocument/2006/relationships/image" Target="../media/image46.png"/><Relationship Id="rId53" Type="http://schemas.openxmlformats.org/officeDocument/2006/relationships/image" Target="../media/image47.png"/><Relationship Id="rId54" Type="http://schemas.openxmlformats.org/officeDocument/2006/relationships/image" Target="../media/image48.png"/><Relationship Id="rId55" Type="http://schemas.openxmlformats.org/officeDocument/2006/relationships/image" Target="../media/image49.png"/><Relationship Id="rId56" Type="http://schemas.openxmlformats.org/officeDocument/2006/relationships/image" Target="../media/image50.png"/><Relationship Id="rId57" Type="http://schemas.openxmlformats.org/officeDocument/2006/relationships/image" Target="../media/image51.png"/><Relationship Id="rId58" Type="http://schemas.openxmlformats.org/officeDocument/2006/relationships/image" Target="../media/image52.png"/><Relationship Id="rId59" Type="http://schemas.openxmlformats.org/officeDocument/2006/relationships/image" Target="../media/image53.png"/><Relationship Id="rId60" Type="http://schemas.openxmlformats.org/officeDocument/2006/relationships/image" Target="../media/image54.png"/><Relationship Id="rId61" Type="http://schemas.openxmlformats.org/officeDocument/2006/relationships/image" Target="../media/image55.png"/><Relationship Id="rId62" Type="http://schemas.openxmlformats.org/officeDocument/2006/relationships/image" Target="../media/image56.png"/><Relationship Id="rId63" Type="http://schemas.openxmlformats.org/officeDocument/2006/relationships/image" Target="../media/image57.png"/><Relationship Id="rId64" Type="http://schemas.openxmlformats.org/officeDocument/2006/relationships/image" Target="../media/image58.png"/><Relationship Id="rId65" Type="http://schemas.openxmlformats.org/officeDocument/2006/relationships/image" Target="../media/image59.png"/><Relationship Id="rId66" Type="http://schemas.openxmlformats.org/officeDocument/2006/relationships/image" Target="../media/image60.png"/><Relationship Id="rId67" Type="http://schemas.openxmlformats.org/officeDocument/2006/relationships/image" Target="../media/image61.png"/><Relationship Id="rId68" Type="http://schemas.openxmlformats.org/officeDocument/2006/relationships/image" Target="../media/image62.png"/><Relationship Id="rId69" Type="http://schemas.openxmlformats.org/officeDocument/2006/relationships/image" Target="../media/image63.png"/><Relationship Id="rId70" Type="http://schemas.openxmlformats.org/officeDocument/2006/relationships/image" Target="../media/image64.png"/><Relationship Id="rId71" Type="http://schemas.openxmlformats.org/officeDocument/2006/relationships/image" Target="../media/image65.png"/><Relationship Id="rId72" Type="http://schemas.openxmlformats.org/officeDocument/2006/relationships/image" Target="../media/image66.png"/><Relationship Id="rId73" Type="http://schemas.openxmlformats.org/officeDocument/2006/relationships/image" Target="../media/image67.png"/><Relationship Id="rId74" Type="http://schemas.openxmlformats.org/officeDocument/2006/relationships/image" Target="../media/image68.png"/><Relationship Id="rId75" Type="http://schemas.openxmlformats.org/officeDocument/2006/relationships/image" Target="../media/image69.png"/><Relationship Id="rId76" Type="http://schemas.openxmlformats.org/officeDocument/2006/relationships/image" Target="../media/image70.png"/><Relationship Id="rId77" Type="http://schemas.openxmlformats.org/officeDocument/2006/relationships/image" Target="../media/image71.png"/><Relationship Id="rId78" Type="http://schemas.openxmlformats.org/officeDocument/2006/relationships/image" Target="../media/image72.png"/><Relationship Id="rId79" Type="http://schemas.openxmlformats.org/officeDocument/2006/relationships/image" Target="../media/image73.png"/><Relationship Id="rId80" Type="http://schemas.openxmlformats.org/officeDocument/2006/relationships/image" Target="../media/image74.png"/><Relationship Id="rId81" Type="http://schemas.openxmlformats.org/officeDocument/2006/relationships/image" Target="../media/image75.png"/><Relationship Id="rId82" Type="http://schemas.openxmlformats.org/officeDocument/2006/relationships/image" Target="../media/image76.png"/><Relationship Id="rId83" Type="http://schemas.openxmlformats.org/officeDocument/2006/relationships/image" Target="../media/image77.png"/><Relationship Id="rId84" Type="http://schemas.openxmlformats.org/officeDocument/2006/relationships/image" Target="../media/image78.png"/><Relationship Id="rId85" Type="http://schemas.openxmlformats.org/officeDocument/2006/relationships/image" Target="../media/image79.png"/><Relationship Id="rId86" Type="http://schemas.openxmlformats.org/officeDocument/2006/relationships/image" Target="../media/image80.png"/><Relationship Id="rId87" Type="http://schemas.openxmlformats.org/officeDocument/2006/relationships/image" Target="../media/image81.png"/><Relationship Id="rId88" Type="http://schemas.openxmlformats.org/officeDocument/2006/relationships/image" Target="../media/image82.png"/><Relationship Id="rId89" Type="http://schemas.openxmlformats.org/officeDocument/2006/relationships/image" Target="../media/image83.png"/><Relationship Id="rId90" Type="http://schemas.openxmlformats.org/officeDocument/2006/relationships/image" Target="../media/image84.png"/><Relationship Id="rId91" Type="http://schemas.openxmlformats.org/officeDocument/2006/relationships/image" Target="../media/image85.png"/><Relationship Id="rId92" Type="http://schemas.openxmlformats.org/officeDocument/2006/relationships/image" Target="../media/image86.png"/><Relationship Id="rId93" Type="http://schemas.openxmlformats.org/officeDocument/2006/relationships/image" Target="../media/image87.png"/><Relationship Id="rId94" Type="http://schemas.openxmlformats.org/officeDocument/2006/relationships/image" Target="../media/image88.png"/><Relationship Id="rId95" Type="http://schemas.openxmlformats.org/officeDocument/2006/relationships/image" Target="../media/image89.png"/><Relationship Id="rId96" Type="http://schemas.openxmlformats.org/officeDocument/2006/relationships/image" Target="../media/image90.png"/><Relationship Id="rId97" Type="http://schemas.openxmlformats.org/officeDocument/2006/relationships/image" Target="../media/image91.png"/><Relationship Id="rId98" Type="http://schemas.openxmlformats.org/officeDocument/2006/relationships/image" Target="../media/image92.png"/><Relationship Id="rId99" Type="http://schemas.openxmlformats.org/officeDocument/2006/relationships/image" Target="../media/image93.png"/><Relationship Id="rId100" Type="http://schemas.openxmlformats.org/officeDocument/2006/relationships/image" Target="../media/image94.png"/><Relationship Id="rId101" Type="http://schemas.openxmlformats.org/officeDocument/2006/relationships/image" Target="../media/image95.png"/><Relationship Id="rId102" Type="http://schemas.openxmlformats.org/officeDocument/2006/relationships/image" Target="../media/image96.png"/><Relationship Id="rId103" Type="http://schemas.openxmlformats.org/officeDocument/2006/relationships/image" Target="../media/image97.png"/><Relationship Id="rId104" Type="http://schemas.openxmlformats.org/officeDocument/2006/relationships/image" Target="../media/image98.png"/><Relationship Id="rId105" Type="http://schemas.openxmlformats.org/officeDocument/2006/relationships/image" Target="../media/image99.png"/><Relationship Id="rId106" Type="http://schemas.openxmlformats.org/officeDocument/2006/relationships/image" Target="../media/image100.png"/><Relationship Id="rId107" Type="http://schemas.openxmlformats.org/officeDocument/2006/relationships/image" Target="../media/image101.png"/><Relationship Id="rId108" Type="http://schemas.openxmlformats.org/officeDocument/2006/relationships/image" Target="../media/image102.png"/><Relationship Id="rId109" Type="http://schemas.openxmlformats.org/officeDocument/2006/relationships/image" Target="../media/image103.png"/><Relationship Id="rId110" Type="http://schemas.openxmlformats.org/officeDocument/2006/relationships/image" Target="../media/image104.png"/><Relationship Id="rId111" Type="http://schemas.openxmlformats.org/officeDocument/2006/relationships/image" Target="../media/image105.png"/><Relationship Id="rId112" Type="http://schemas.openxmlformats.org/officeDocument/2006/relationships/image" Target="../media/image106.png"/><Relationship Id="rId113" Type="http://schemas.openxmlformats.org/officeDocument/2006/relationships/image" Target="../media/image107.png"/><Relationship Id="rId114" Type="http://schemas.openxmlformats.org/officeDocument/2006/relationships/image" Target="../media/image108.png"/><Relationship Id="rId115" Type="http://schemas.openxmlformats.org/officeDocument/2006/relationships/image" Target="../media/image109.png"/><Relationship Id="rId116" Type="http://schemas.openxmlformats.org/officeDocument/2006/relationships/image" Target="../media/image110.png"/><Relationship Id="rId117" Type="http://schemas.openxmlformats.org/officeDocument/2006/relationships/image" Target="../media/image111.png"/><Relationship Id="rId118" Type="http://schemas.openxmlformats.org/officeDocument/2006/relationships/image" Target="../media/image112.png"/><Relationship Id="rId119" Type="http://schemas.openxmlformats.org/officeDocument/2006/relationships/image" Target="../media/image113.png"/><Relationship Id="rId120" Type="http://schemas.openxmlformats.org/officeDocument/2006/relationships/image" Target="../media/image114.png"/><Relationship Id="rId121" Type="http://schemas.openxmlformats.org/officeDocument/2006/relationships/image" Target="../media/image115.png"/><Relationship Id="rId122" Type="http://schemas.openxmlformats.org/officeDocument/2006/relationships/image" Target="../media/image116.png"/><Relationship Id="rId123" Type="http://schemas.openxmlformats.org/officeDocument/2006/relationships/image" Target="../media/image117.png"/><Relationship Id="rId124" Type="http://schemas.openxmlformats.org/officeDocument/2006/relationships/image" Target="../media/image118.png"/><Relationship Id="rId125" Type="http://schemas.openxmlformats.org/officeDocument/2006/relationships/image" Target="../media/image119.png"/><Relationship Id="rId126" Type="http://schemas.openxmlformats.org/officeDocument/2006/relationships/image" Target="../media/image120.png"/><Relationship Id="rId127" Type="http://schemas.openxmlformats.org/officeDocument/2006/relationships/image" Target="../media/image121.png"/><Relationship Id="rId128" Type="http://schemas.openxmlformats.org/officeDocument/2006/relationships/image" Target="../media/image122.png"/><Relationship Id="rId129" Type="http://schemas.openxmlformats.org/officeDocument/2006/relationships/image" Target="../media/image123.png"/><Relationship Id="rId130" Type="http://schemas.openxmlformats.org/officeDocument/2006/relationships/image" Target="../media/image124.png"/><Relationship Id="rId131" Type="http://schemas.openxmlformats.org/officeDocument/2006/relationships/image" Target="../media/image125.png"/><Relationship Id="rId132" Type="http://schemas.openxmlformats.org/officeDocument/2006/relationships/image" Target="../media/image126.png"/><Relationship Id="rId133" Type="http://schemas.openxmlformats.org/officeDocument/2006/relationships/image" Target="../media/image127.png"/><Relationship Id="rId134" Type="http://schemas.openxmlformats.org/officeDocument/2006/relationships/image" Target="../media/image128.png"/><Relationship Id="rId135" Type="http://schemas.openxmlformats.org/officeDocument/2006/relationships/image" Target="../media/image129.png"/><Relationship Id="rId136" Type="http://schemas.openxmlformats.org/officeDocument/2006/relationships/image" Target="../media/image130.png"/><Relationship Id="rId137" Type="http://schemas.openxmlformats.org/officeDocument/2006/relationships/image" Target="../media/image131.png"/><Relationship Id="rId138" Type="http://schemas.openxmlformats.org/officeDocument/2006/relationships/image" Target="../media/image132.png"/><Relationship Id="rId139" Type="http://schemas.openxmlformats.org/officeDocument/2006/relationships/image" Target="../media/image133.png"/><Relationship Id="rId140" Type="http://schemas.openxmlformats.org/officeDocument/2006/relationships/image" Target="../media/image134.png"/><Relationship Id="rId141" Type="http://schemas.openxmlformats.org/officeDocument/2006/relationships/image" Target="../media/image135.png"/><Relationship Id="rId142" Type="http://schemas.openxmlformats.org/officeDocument/2006/relationships/image" Target="../media/image136.png"/><Relationship Id="rId143" Type="http://schemas.openxmlformats.org/officeDocument/2006/relationships/image" Target="../media/image137.png"/><Relationship Id="rId144" Type="http://schemas.openxmlformats.org/officeDocument/2006/relationships/image" Target="../media/image138.png"/><Relationship Id="rId145" Type="http://schemas.openxmlformats.org/officeDocument/2006/relationships/image" Target="../media/image139.png"/><Relationship Id="rId146" Type="http://schemas.openxmlformats.org/officeDocument/2006/relationships/image" Target="../media/image140.png"/><Relationship Id="rId147" Type="http://schemas.openxmlformats.org/officeDocument/2006/relationships/image" Target="../media/image141.png"/><Relationship Id="rId148" Type="http://schemas.openxmlformats.org/officeDocument/2006/relationships/image" Target="../media/image142.png"/><Relationship Id="rId149" Type="http://schemas.openxmlformats.org/officeDocument/2006/relationships/image" Target="../media/image143.png"/><Relationship Id="rId150" Type="http://schemas.openxmlformats.org/officeDocument/2006/relationships/image" Target="../media/image144.png"/><Relationship Id="rId151" Type="http://schemas.openxmlformats.org/officeDocument/2006/relationships/image" Target="../media/image145.png"/><Relationship Id="rId152" Type="http://schemas.openxmlformats.org/officeDocument/2006/relationships/image" Target="../media/image146.png"/><Relationship Id="rId153" Type="http://schemas.openxmlformats.org/officeDocument/2006/relationships/image" Target="../media/image147.png"/><Relationship Id="rId154" Type="http://schemas.openxmlformats.org/officeDocument/2006/relationships/image" Target="../media/image148.png"/><Relationship Id="rId155" Type="http://schemas.openxmlformats.org/officeDocument/2006/relationships/image" Target="../media/image149.png"/><Relationship Id="rId156" Type="http://schemas.openxmlformats.org/officeDocument/2006/relationships/image" Target="../media/image150.png"/><Relationship Id="rId157" Type="http://schemas.openxmlformats.org/officeDocument/2006/relationships/image" Target="../media/image151.png"/><Relationship Id="rId158" Type="http://schemas.openxmlformats.org/officeDocument/2006/relationships/image" Target="../media/image152.png"/><Relationship Id="rId159" Type="http://schemas.openxmlformats.org/officeDocument/2006/relationships/image" Target="../media/image153.png"/><Relationship Id="rId160" Type="http://schemas.openxmlformats.org/officeDocument/2006/relationships/image" Target="../media/image154.png"/><Relationship Id="rId161" Type="http://schemas.openxmlformats.org/officeDocument/2006/relationships/image" Target="../media/image155.png"/><Relationship Id="rId162" Type="http://schemas.openxmlformats.org/officeDocument/2006/relationships/image" Target="../media/image156.png"/><Relationship Id="rId163" Type="http://schemas.openxmlformats.org/officeDocument/2006/relationships/image" Target="../media/image157.png"/><Relationship Id="rId164" Type="http://schemas.openxmlformats.org/officeDocument/2006/relationships/image" Target="../media/image158.png"/><Relationship Id="rId165" Type="http://schemas.openxmlformats.org/officeDocument/2006/relationships/image" Target="../media/image159.png"/><Relationship Id="rId166" Type="http://schemas.openxmlformats.org/officeDocument/2006/relationships/image" Target="../media/image160.png"/><Relationship Id="rId167" Type="http://schemas.openxmlformats.org/officeDocument/2006/relationships/image" Target="../media/image161.png"/><Relationship Id="rId168" Type="http://schemas.openxmlformats.org/officeDocument/2006/relationships/image" Target="../media/image162.png"/><Relationship Id="rId169" Type="http://schemas.openxmlformats.org/officeDocument/2006/relationships/image" Target="../media/image163.png"/><Relationship Id="rId170" Type="http://schemas.openxmlformats.org/officeDocument/2006/relationships/image" Target="../media/image164.png"/><Relationship Id="rId171" Type="http://schemas.openxmlformats.org/officeDocument/2006/relationships/image" Target="../media/image165.png"/><Relationship Id="rId172" Type="http://schemas.openxmlformats.org/officeDocument/2006/relationships/image" Target="../media/image166.png"/><Relationship Id="rId173" Type="http://schemas.openxmlformats.org/officeDocument/2006/relationships/image" Target="../media/image167.png"/><Relationship Id="rId174" Type="http://schemas.openxmlformats.org/officeDocument/2006/relationships/image" Target="../media/image168.png"/><Relationship Id="rId175" Type="http://schemas.openxmlformats.org/officeDocument/2006/relationships/image" Target="../media/image169.png"/><Relationship Id="rId176" Type="http://schemas.openxmlformats.org/officeDocument/2006/relationships/image" Target="../media/image170.png"/><Relationship Id="rId177" Type="http://schemas.openxmlformats.org/officeDocument/2006/relationships/image" Target="../media/image171.png"/><Relationship Id="rId178" Type="http://schemas.openxmlformats.org/officeDocument/2006/relationships/image" Target="../media/image172.png"/><Relationship Id="rId179" Type="http://schemas.openxmlformats.org/officeDocument/2006/relationships/image" Target="../media/image173.png"/><Relationship Id="rId180" Type="http://schemas.openxmlformats.org/officeDocument/2006/relationships/image" Target="../media/image174.png"/><Relationship Id="rId181" Type="http://schemas.openxmlformats.org/officeDocument/2006/relationships/image" Target="../media/image175.png"/><Relationship Id="rId182" Type="http://schemas.openxmlformats.org/officeDocument/2006/relationships/image" Target="../media/image176.png"/><Relationship Id="rId183" Type="http://schemas.openxmlformats.org/officeDocument/2006/relationships/image" Target="../media/image177.png"/><Relationship Id="rId184" Type="http://schemas.openxmlformats.org/officeDocument/2006/relationships/image" Target="../media/image178.png"/><Relationship Id="rId185" Type="http://schemas.openxmlformats.org/officeDocument/2006/relationships/image" Target="../media/image179.png"/><Relationship Id="rId186" Type="http://schemas.openxmlformats.org/officeDocument/2006/relationships/image" Target="../media/image180.png"/><Relationship Id="rId187" Type="http://schemas.openxmlformats.org/officeDocument/2006/relationships/image" Target="../media/image181.png"/><Relationship Id="rId188" Type="http://schemas.openxmlformats.org/officeDocument/2006/relationships/image" Target="../media/image182.png"/><Relationship Id="rId189" Type="http://schemas.openxmlformats.org/officeDocument/2006/relationships/image" Target="../media/image183.png"/><Relationship Id="rId190" Type="http://schemas.openxmlformats.org/officeDocument/2006/relationships/image" Target="../media/image184.png"/><Relationship Id="rId191" Type="http://schemas.openxmlformats.org/officeDocument/2006/relationships/image" Target="../media/image185.png"/><Relationship Id="rId192" Type="http://schemas.openxmlformats.org/officeDocument/2006/relationships/image" Target="../media/image186.png"/><Relationship Id="rId193" Type="http://schemas.openxmlformats.org/officeDocument/2006/relationships/image" Target="../media/image187.png"/><Relationship Id="rId194" Type="http://schemas.openxmlformats.org/officeDocument/2006/relationships/image" Target="../media/image188.png"/><Relationship Id="rId195" Type="http://schemas.openxmlformats.org/officeDocument/2006/relationships/image" Target="../media/image189.png"/><Relationship Id="rId196" Type="http://schemas.openxmlformats.org/officeDocument/2006/relationships/image" Target="../media/image190.png"/><Relationship Id="rId197" Type="http://schemas.openxmlformats.org/officeDocument/2006/relationships/image" Target="../media/image191.png"/><Relationship Id="rId198" Type="http://schemas.openxmlformats.org/officeDocument/2006/relationships/image" Target="../media/image192.png"/><Relationship Id="rId199" Type="http://schemas.openxmlformats.org/officeDocument/2006/relationships/image" Target="../media/image193.png"/><Relationship Id="rId200" Type="http://schemas.openxmlformats.org/officeDocument/2006/relationships/image" Target="../media/image194.png"/><Relationship Id="rId201" Type="http://schemas.openxmlformats.org/officeDocument/2006/relationships/image" Target="../media/image195.png"/><Relationship Id="rId202" Type="http://schemas.openxmlformats.org/officeDocument/2006/relationships/image" Target="../media/image196.png"/><Relationship Id="rId203" Type="http://schemas.openxmlformats.org/officeDocument/2006/relationships/image" Target="../media/image197.png"/><Relationship Id="rId204" Type="http://schemas.openxmlformats.org/officeDocument/2006/relationships/image" Target="../media/image198.png"/><Relationship Id="rId205" Type="http://schemas.openxmlformats.org/officeDocument/2006/relationships/image" Target="../media/image199.png"/><Relationship Id="rId206" Type="http://schemas.openxmlformats.org/officeDocument/2006/relationships/image" Target="../media/image200.png"/><Relationship Id="rId207" Type="http://schemas.openxmlformats.org/officeDocument/2006/relationships/image" Target="../media/image201.png"/><Relationship Id="rId208" Type="http://schemas.openxmlformats.org/officeDocument/2006/relationships/image" Target="../media/image202.png"/><Relationship Id="rId209" Type="http://schemas.openxmlformats.org/officeDocument/2006/relationships/image" Target="../media/image203.png"/><Relationship Id="rId210" Type="http://schemas.openxmlformats.org/officeDocument/2006/relationships/image" Target="../media/image204.png"/><Relationship Id="rId211" Type="http://schemas.openxmlformats.org/officeDocument/2006/relationships/image" Target="../media/image205.png"/><Relationship Id="rId212" Type="http://schemas.openxmlformats.org/officeDocument/2006/relationships/image" Target="../media/image206.png"/><Relationship Id="rId213" Type="http://schemas.openxmlformats.org/officeDocument/2006/relationships/image" Target="../media/image207.png"/><Relationship Id="rId214" Type="http://schemas.openxmlformats.org/officeDocument/2006/relationships/image" Target="../media/image208.png"/><Relationship Id="rId215" Type="http://schemas.openxmlformats.org/officeDocument/2006/relationships/image" Target="../media/image209.png"/><Relationship Id="rId216" Type="http://schemas.openxmlformats.org/officeDocument/2006/relationships/image" Target="../media/image210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17513" y="1415294"/>
            <a:ext cx="7595234" cy="5725160"/>
          </a:xfrm>
          <a:custGeom>
            <a:avLst/>
            <a:gdLst/>
            <a:ahLst/>
            <a:cxnLst/>
            <a:rect l="l" t="t" r="r" b="b"/>
            <a:pathLst>
              <a:path w="7595234" h="5725159">
                <a:moveTo>
                  <a:pt x="7198741" y="5724982"/>
                </a:moveTo>
                <a:lnTo>
                  <a:pt x="396189" y="5724982"/>
                </a:lnTo>
                <a:lnTo>
                  <a:pt x="349985" y="5722316"/>
                </a:lnTo>
                <a:lnTo>
                  <a:pt x="305346" y="5714518"/>
                </a:lnTo>
                <a:lnTo>
                  <a:pt x="262571" y="5701884"/>
                </a:lnTo>
                <a:lnTo>
                  <a:pt x="221955" y="5684712"/>
                </a:lnTo>
                <a:lnTo>
                  <a:pt x="183797" y="5663300"/>
                </a:lnTo>
                <a:lnTo>
                  <a:pt x="148393" y="5637943"/>
                </a:lnTo>
                <a:lnTo>
                  <a:pt x="116041" y="5608940"/>
                </a:lnTo>
                <a:lnTo>
                  <a:pt x="87038" y="5576588"/>
                </a:lnTo>
                <a:lnTo>
                  <a:pt x="61682" y="5541184"/>
                </a:lnTo>
                <a:lnTo>
                  <a:pt x="40269" y="5503026"/>
                </a:lnTo>
                <a:lnTo>
                  <a:pt x="23097" y="5462410"/>
                </a:lnTo>
                <a:lnTo>
                  <a:pt x="10463" y="5419635"/>
                </a:lnTo>
                <a:lnTo>
                  <a:pt x="2665" y="5374996"/>
                </a:lnTo>
                <a:lnTo>
                  <a:pt x="0" y="5328793"/>
                </a:lnTo>
                <a:lnTo>
                  <a:pt x="0" y="396201"/>
                </a:lnTo>
                <a:lnTo>
                  <a:pt x="2665" y="349995"/>
                </a:lnTo>
                <a:lnTo>
                  <a:pt x="10463" y="305354"/>
                </a:lnTo>
                <a:lnTo>
                  <a:pt x="23097" y="262577"/>
                </a:lnTo>
                <a:lnTo>
                  <a:pt x="40269" y="221960"/>
                </a:lnTo>
                <a:lnTo>
                  <a:pt x="61682" y="183800"/>
                </a:lnTo>
                <a:lnTo>
                  <a:pt x="87038" y="148395"/>
                </a:lnTo>
                <a:lnTo>
                  <a:pt x="116041" y="116043"/>
                </a:lnTo>
                <a:lnTo>
                  <a:pt x="148393" y="87039"/>
                </a:lnTo>
                <a:lnTo>
                  <a:pt x="183797" y="61682"/>
                </a:lnTo>
                <a:lnTo>
                  <a:pt x="221955" y="40269"/>
                </a:lnTo>
                <a:lnTo>
                  <a:pt x="262571" y="23097"/>
                </a:lnTo>
                <a:lnTo>
                  <a:pt x="305346" y="10463"/>
                </a:lnTo>
                <a:lnTo>
                  <a:pt x="349985" y="2665"/>
                </a:lnTo>
                <a:lnTo>
                  <a:pt x="396189" y="0"/>
                </a:lnTo>
                <a:lnTo>
                  <a:pt x="7198741" y="0"/>
                </a:lnTo>
                <a:lnTo>
                  <a:pt x="7244944" y="2665"/>
                </a:lnTo>
                <a:lnTo>
                  <a:pt x="7289583" y="10463"/>
                </a:lnTo>
                <a:lnTo>
                  <a:pt x="7332358" y="23097"/>
                </a:lnTo>
                <a:lnTo>
                  <a:pt x="7372974" y="40269"/>
                </a:lnTo>
                <a:lnTo>
                  <a:pt x="7411132" y="61682"/>
                </a:lnTo>
                <a:lnTo>
                  <a:pt x="7446536" y="87039"/>
                </a:lnTo>
                <a:lnTo>
                  <a:pt x="7478888" y="116043"/>
                </a:lnTo>
                <a:lnTo>
                  <a:pt x="7507891" y="148395"/>
                </a:lnTo>
                <a:lnTo>
                  <a:pt x="7533248" y="183800"/>
                </a:lnTo>
                <a:lnTo>
                  <a:pt x="7554660" y="221960"/>
                </a:lnTo>
                <a:lnTo>
                  <a:pt x="7571832" y="262577"/>
                </a:lnTo>
                <a:lnTo>
                  <a:pt x="7584466" y="305354"/>
                </a:lnTo>
                <a:lnTo>
                  <a:pt x="7592264" y="349995"/>
                </a:lnTo>
                <a:lnTo>
                  <a:pt x="7594930" y="396201"/>
                </a:lnTo>
                <a:lnTo>
                  <a:pt x="7594930" y="5328793"/>
                </a:lnTo>
                <a:lnTo>
                  <a:pt x="7592264" y="5374996"/>
                </a:lnTo>
                <a:lnTo>
                  <a:pt x="7584466" y="5419635"/>
                </a:lnTo>
                <a:lnTo>
                  <a:pt x="7571832" y="5462410"/>
                </a:lnTo>
                <a:lnTo>
                  <a:pt x="7554660" y="5503026"/>
                </a:lnTo>
                <a:lnTo>
                  <a:pt x="7533248" y="5541184"/>
                </a:lnTo>
                <a:lnTo>
                  <a:pt x="7507891" y="5576588"/>
                </a:lnTo>
                <a:lnTo>
                  <a:pt x="7478888" y="5608940"/>
                </a:lnTo>
                <a:lnTo>
                  <a:pt x="7446536" y="5637943"/>
                </a:lnTo>
                <a:lnTo>
                  <a:pt x="7411132" y="5663300"/>
                </a:lnTo>
                <a:lnTo>
                  <a:pt x="7372974" y="5684712"/>
                </a:lnTo>
                <a:lnTo>
                  <a:pt x="7332358" y="5701884"/>
                </a:lnTo>
                <a:lnTo>
                  <a:pt x="7289583" y="5714518"/>
                </a:lnTo>
                <a:lnTo>
                  <a:pt x="7244944" y="5722316"/>
                </a:lnTo>
                <a:lnTo>
                  <a:pt x="7198741" y="5724982"/>
                </a:lnTo>
                <a:close/>
              </a:path>
            </a:pathLst>
          </a:custGeom>
          <a:ln w="76199">
            <a:solidFill>
              <a:srgbClr val="00B8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3505"/>
            <a:ext cx="4066540" cy="7556500"/>
          </a:xfrm>
          <a:custGeom>
            <a:avLst/>
            <a:gdLst/>
            <a:ahLst/>
            <a:cxnLst/>
            <a:rect l="l" t="t" r="r" b="b"/>
            <a:pathLst>
              <a:path w="4066540" h="7556500">
                <a:moveTo>
                  <a:pt x="4066179" y="0"/>
                </a:moveTo>
                <a:lnTo>
                  <a:pt x="0" y="0"/>
                </a:lnTo>
                <a:lnTo>
                  <a:pt x="0" y="7556500"/>
                </a:lnTo>
                <a:lnTo>
                  <a:pt x="3486645" y="7556500"/>
                </a:lnTo>
                <a:lnTo>
                  <a:pt x="3500486" y="7543800"/>
                </a:lnTo>
                <a:lnTo>
                  <a:pt x="3536323" y="7518400"/>
                </a:lnTo>
                <a:lnTo>
                  <a:pt x="3588156" y="7518400"/>
                </a:lnTo>
                <a:lnTo>
                  <a:pt x="3603701" y="7277100"/>
                </a:lnTo>
                <a:lnTo>
                  <a:pt x="3594430" y="7277100"/>
                </a:lnTo>
                <a:lnTo>
                  <a:pt x="3552893" y="7264400"/>
                </a:lnTo>
                <a:lnTo>
                  <a:pt x="3520008" y="7239000"/>
                </a:lnTo>
                <a:lnTo>
                  <a:pt x="3499028" y="7200900"/>
                </a:lnTo>
                <a:lnTo>
                  <a:pt x="3493211" y="7162800"/>
                </a:lnTo>
                <a:lnTo>
                  <a:pt x="3504382" y="7112000"/>
                </a:lnTo>
                <a:lnTo>
                  <a:pt x="3529733" y="7086600"/>
                </a:lnTo>
                <a:lnTo>
                  <a:pt x="3565566" y="7061200"/>
                </a:lnTo>
                <a:lnTo>
                  <a:pt x="3617391" y="7061200"/>
                </a:lnTo>
                <a:lnTo>
                  <a:pt x="3632936" y="6819900"/>
                </a:lnTo>
                <a:lnTo>
                  <a:pt x="3623665" y="6819900"/>
                </a:lnTo>
                <a:lnTo>
                  <a:pt x="3582134" y="6807200"/>
                </a:lnTo>
                <a:lnTo>
                  <a:pt x="3549248" y="6781800"/>
                </a:lnTo>
                <a:lnTo>
                  <a:pt x="3528266" y="6743700"/>
                </a:lnTo>
                <a:lnTo>
                  <a:pt x="3522446" y="6705600"/>
                </a:lnTo>
                <a:lnTo>
                  <a:pt x="3533617" y="6654800"/>
                </a:lnTo>
                <a:lnTo>
                  <a:pt x="3558968" y="6629400"/>
                </a:lnTo>
                <a:lnTo>
                  <a:pt x="3594802" y="6604000"/>
                </a:lnTo>
                <a:lnTo>
                  <a:pt x="3646639" y="6604000"/>
                </a:lnTo>
                <a:lnTo>
                  <a:pt x="3662184" y="6350000"/>
                </a:lnTo>
                <a:lnTo>
                  <a:pt x="3611377" y="6350000"/>
                </a:lnTo>
                <a:lnTo>
                  <a:pt x="3578491" y="6324600"/>
                </a:lnTo>
                <a:lnTo>
                  <a:pt x="3557512" y="6286500"/>
                </a:lnTo>
                <a:lnTo>
                  <a:pt x="3551694" y="6235700"/>
                </a:lnTo>
                <a:lnTo>
                  <a:pt x="3562860" y="6197600"/>
                </a:lnTo>
                <a:lnTo>
                  <a:pt x="3588211" y="6159500"/>
                </a:lnTo>
                <a:lnTo>
                  <a:pt x="3624048" y="6146800"/>
                </a:lnTo>
                <a:lnTo>
                  <a:pt x="3666667" y="6134100"/>
                </a:lnTo>
                <a:lnTo>
                  <a:pt x="3675875" y="6134100"/>
                </a:lnTo>
                <a:lnTo>
                  <a:pt x="3691420" y="5892800"/>
                </a:lnTo>
                <a:lnTo>
                  <a:pt x="3682149" y="5892800"/>
                </a:lnTo>
                <a:lnTo>
                  <a:pt x="3640612" y="5880100"/>
                </a:lnTo>
                <a:lnTo>
                  <a:pt x="3607727" y="5854700"/>
                </a:lnTo>
                <a:lnTo>
                  <a:pt x="3586747" y="5816600"/>
                </a:lnTo>
                <a:lnTo>
                  <a:pt x="3580930" y="5778500"/>
                </a:lnTo>
                <a:lnTo>
                  <a:pt x="3592100" y="5740400"/>
                </a:lnTo>
                <a:lnTo>
                  <a:pt x="3617452" y="5702300"/>
                </a:lnTo>
                <a:lnTo>
                  <a:pt x="3653285" y="5689600"/>
                </a:lnTo>
                <a:lnTo>
                  <a:pt x="3695903" y="5676900"/>
                </a:lnTo>
                <a:lnTo>
                  <a:pt x="3705123" y="5676900"/>
                </a:lnTo>
                <a:lnTo>
                  <a:pt x="3720668" y="5435600"/>
                </a:lnTo>
                <a:lnTo>
                  <a:pt x="3711397" y="5435600"/>
                </a:lnTo>
                <a:lnTo>
                  <a:pt x="3669858" y="5422900"/>
                </a:lnTo>
                <a:lnTo>
                  <a:pt x="3636968" y="5397500"/>
                </a:lnTo>
                <a:lnTo>
                  <a:pt x="3615985" y="5359400"/>
                </a:lnTo>
                <a:lnTo>
                  <a:pt x="3610165" y="5321300"/>
                </a:lnTo>
                <a:lnTo>
                  <a:pt x="3621338" y="5283200"/>
                </a:lnTo>
                <a:lnTo>
                  <a:pt x="3646692" y="5245100"/>
                </a:lnTo>
                <a:lnTo>
                  <a:pt x="3682526" y="5219700"/>
                </a:lnTo>
                <a:lnTo>
                  <a:pt x="3734358" y="5219700"/>
                </a:lnTo>
                <a:lnTo>
                  <a:pt x="3749903" y="4978400"/>
                </a:lnTo>
                <a:lnTo>
                  <a:pt x="3740632" y="4978400"/>
                </a:lnTo>
                <a:lnTo>
                  <a:pt x="3699094" y="4965700"/>
                </a:lnTo>
                <a:lnTo>
                  <a:pt x="3666205" y="4940300"/>
                </a:lnTo>
                <a:lnTo>
                  <a:pt x="3645226" y="4902200"/>
                </a:lnTo>
                <a:lnTo>
                  <a:pt x="3639413" y="4864100"/>
                </a:lnTo>
                <a:lnTo>
                  <a:pt x="3650584" y="4813300"/>
                </a:lnTo>
                <a:lnTo>
                  <a:pt x="3675935" y="4787900"/>
                </a:lnTo>
                <a:lnTo>
                  <a:pt x="3711769" y="4762500"/>
                </a:lnTo>
                <a:lnTo>
                  <a:pt x="3763594" y="4762500"/>
                </a:lnTo>
                <a:lnTo>
                  <a:pt x="3779151" y="4521200"/>
                </a:lnTo>
                <a:lnTo>
                  <a:pt x="3769880" y="4521200"/>
                </a:lnTo>
                <a:lnTo>
                  <a:pt x="3728342" y="4508500"/>
                </a:lnTo>
                <a:lnTo>
                  <a:pt x="3695452" y="4483100"/>
                </a:lnTo>
                <a:lnTo>
                  <a:pt x="3674468" y="4445000"/>
                </a:lnTo>
                <a:lnTo>
                  <a:pt x="3668648" y="4406900"/>
                </a:lnTo>
                <a:lnTo>
                  <a:pt x="3679819" y="4356100"/>
                </a:lnTo>
                <a:lnTo>
                  <a:pt x="3705171" y="4330700"/>
                </a:lnTo>
                <a:lnTo>
                  <a:pt x="3741004" y="4305300"/>
                </a:lnTo>
                <a:lnTo>
                  <a:pt x="3792829" y="4305300"/>
                </a:lnTo>
                <a:lnTo>
                  <a:pt x="3808387" y="4051300"/>
                </a:lnTo>
                <a:lnTo>
                  <a:pt x="3757577" y="4051300"/>
                </a:lnTo>
                <a:lnTo>
                  <a:pt x="3724687" y="4025900"/>
                </a:lnTo>
                <a:lnTo>
                  <a:pt x="3703704" y="3987800"/>
                </a:lnTo>
                <a:lnTo>
                  <a:pt x="3697884" y="3937000"/>
                </a:lnTo>
                <a:lnTo>
                  <a:pt x="3709057" y="3898900"/>
                </a:lnTo>
                <a:lnTo>
                  <a:pt x="3734411" y="3860800"/>
                </a:lnTo>
                <a:lnTo>
                  <a:pt x="3770245" y="3848100"/>
                </a:lnTo>
                <a:lnTo>
                  <a:pt x="3812857" y="3835400"/>
                </a:lnTo>
                <a:lnTo>
                  <a:pt x="3822077" y="3835400"/>
                </a:lnTo>
                <a:lnTo>
                  <a:pt x="3837622" y="3594100"/>
                </a:lnTo>
                <a:lnTo>
                  <a:pt x="3828351" y="3594100"/>
                </a:lnTo>
                <a:lnTo>
                  <a:pt x="3786820" y="3581400"/>
                </a:lnTo>
                <a:lnTo>
                  <a:pt x="3753932" y="3556000"/>
                </a:lnTo>
                <a:lnTo>
                  <a:pt x="3732946" y="3517900"/>
                </a:lnTo>
                <a:lnTo>
                  <a:pt x="3727119" y="3479800"/>
                </a:lnTo>
                <a:lnTo>
                  <a:pt x="3738297" y="3441700"/>
                </a:lnTo>
                <a:lnTo>
                  <a:pt x="3763652" y="3403600"/>
                </a:lnTo>
                <a:lnTo>
                  <a:pt x="3799487" y="3390900"/>
                </a:lnTo>
                <a:lnTo>
                  <a:pt x="3842105" y="3378200"/>
                </a:lnTo>
                <a:lnTo>
                  <a:pt x="3851313" y="3378200"/>
                </a:lnTo>
                <a:lnTo>
                  <a:pt x="3866870" y="3136900"/>
                </a:lnTo>
                <a:lnTo>
                  <a:pt x="3857586" y="3136900"/>
                </a:lnTo>
                <a:lnTo>
                  <a:pt x="3816055" y="3124200"/>
                </a:lnTo>
                <a:lnTo>
                  <a:pt x="3783169" y="3098800"/>
                </a:lnTo>
                <a:lnTo>
                  <a:pt x="3762187" y="3060700"/>
                </a:lnTo>
                <a:lnTo>
                  <a:pt x="3756367" y="3022600"/>
                </a:lnTo>
                <a:lnTo>
                  <a:pt x="3767538" y="2984500"/>
                </a:lnTo>
                <a:lnTo>
                  <a:pt x="3792889" y="2946400"/>
                </a:lnTo>
                <a:lnTo>
                  <a:pt x="3828723" y="2921000"/>
                </a:lnTo>
                <a:lnTo>
                  <a:pt x="3880561" y="2921000"/>
                </a:lnTo>
                <a:lnTo>
                  <a:pt x="3896105" y="2679700"/>
                </a:lnTo>
                <a:lnTo>
                  <a:pt x="3886834" y="2679700"/>
                </a:lnTo>
                <a:lnTo>
                  <a:pt x="3845298" y="2667000"/>
                </a:lnTo>
                <a:lnTo>
                  <a:pt x="3812411" y="2641600"/>
                </a:lnTo>
                <a:lnTo>
                  <a:pt x="3791428" y="2603500"/>
                </a:lnTo>
                <a:lnTo>
                  <a:pt x="3785603" y="2565400"/>
                </a:lnTo>
                <a:lnTo>
                  <a:pt x="3796776" y="2514600"/>
                </a:lnTo>
                <a:lnTo>
                  <a:pt x="3822131" y="2489200"/>
                </a:lnTo>
                <a:lnTo>
                  <a:pt x="3857969" y="2463800"/>
                </a:lnTo>
                <a:lnTo>
                  <a:pt x="3909796" y="2463800"/>
                </a:lnTo>
                <a:lnTo>
                  <a:pt x="3925341" y="2222500"/>
                </a:lnTo>
                <a:lnTo>
                  <a:pt x="3916070" y="2222500"/>
                </a:lnTo>
                <a:lnTo>
                  <a:pt x="3874533" y="2209800"/>
                </a:lnTo>
                <a:lnTo>
                  <a:pt x="3841648" y="2184400"/>
                </a:lnTo>
                <a:lnTo>
                  <a:pt x="3820669" y="2146300"/>
                </a:lnTo>
                <a:lnTo>
                  <a:pt x="3814851" y="2108200"/>
                </a:lnTo>
                <a:lnTo>
                  <a:pt x="3826022" y="2057400"/>
                </a:lnTo>
                <a:lnTo>
                  <a:pt x="3851373" y="2032000"/>
                </a:lnTo>
                <a:lnTo>
                  <a:pt x="3887206" y="2006600"/>
                </a:lnTo>
                <a:lnTo>
                  <a:pt x="3939044" y="2006600"/>
                </a:lnTo>
                <a:lnTo>
                  <a:pt x="3954589" y="1752600"/>
                </a:lnTo>
                <a:lnTo>
                  <a:pt x="3945318" y="1752600"/>
                </a:lnTo>
                <a:lnTo>
                  <a:pt x="3903779" y="1739900"/>
                </a:lnTo>
                <a:lnTo>
                  <a:pt x="3870890" y="1714500"/>
                </a:lnTo>
                <a:lnTo>
                  <a:pt x="3849906" y="1689100"/>
                </a:lnTo>
                <a:lnTo>
                  <a:pt x="3844086" y="1638300"/>
                </a:lnTo>
                <a:lnTo>
                  <a:pt x="3855257" y="1600200"/>
                </a:lnTo>
                <a:lnTo>
                  <a:pt x="3880610" y="1562100"/>
                </a:lnTo>
                <a:lnTo>
                  <a:pt x="3916447" y="1549400"/>
                </a:lnTo>
                <a:lnTo>
                  <a:pt x="3959072" y="1536700"/>
                </a:lnTo>
                <a:lnTo>
                  <a:pt x="3968280" y="1536700"/>
                </a:lnTo>
                <a:lnTo>
                  <a:pt x="3983824" y="1295400"/>
                </a:lnTo>
                <a:lnTo>
                  <a:pt x="3974553" y="1295400"/>
                </a:lnTo>
                <a:lnTo>
                  <a:pt x="3933017" y="1282700"/>
                </a:lnTo>
                <a:lnTo>
                  <a:pt x="3900131" y="1257300"/>
                </a:lnTo>
                <a:lnTo>
                  <a:pt x="3879152" y="1219200"/>
                </a:lnTo>
                <a:lnTo>
                  <a:pt x="3873334" y="1181100"/>
                </a:lnTo>
                <a:lnTo>
                  <a:pt x="3884505" y="1143000"/>
                </a:lnTo>
                <a:lnTo>
                  <a:pt x="3909856" y="1104900"/>
                </a:lnTo>
                <a:lnTo>
                  <a:pt x="3945690" y="1092200"/>
                </a:lnTo>
                <a:lnTo>
                  <a:pt x="3988307" y="1079500"/>
                </a:lnTo>
                <a:lnTo>
                  <a:pt x="3997515" y="1079500"/>
                </a:lnTo>
                <a:lnTo>
                  <a:pt x="4013072" y="838200"/>
                </a:lnTo>
                <a:lnTo>
                  <a:pt x="4003801" y="838200"/>
                </a:lnTo>
                <a:lnTo>
                  <a:pt x="3962258" y="825500"/>
                </a:lnTo>
                <a:lnTo>
                  <a:pt x="3929368" y="800100"/>
                </a:lnTo>
                <a:lnTo>
                  <a:pt x="3908388" y="762000"/>
                </a:lnTo>
                <a:lnTo>
                  <a:pt x="3902570" y="723900"/>
                </a:lnTo>
                <a:lnTo>
                  <a:pt x="3913741" y="685800"/>
                </a:lnTo>
                <a:lnTo>
                  <a:pt x="3939092" y="647700"/>
                </a:lnTo>
                <a:lnTo>
                  <a:pt x="3974925" y="622300"/>
                </a:lnTo>
                <a:lnTo>
                  <a:pt x="4026763" y="622300"/>
                </a:lnTo>
                <a:lnTo>
                  <a:pt x="4042308" y="381000"/>
                </a:lnTo>
                <a:lnTo>
                  <a:pt x="4033037" y="381000"/>
                </a:lnTo>
                <a:lnTo>
                  <a:pt x="3991498" y="368300"/>
                </a:lnTo>
                <a:lnTo>
                  <a:pt x="3958609" y="342900"/>
                </a:lnTo>
                <a:lnTo>
                  <a:pt x="3937625" y="304800"/>
                </a:lnTo>
                <a:lnTo>
                  <a:pt x="3931805" y="266700"/>
                </a:lnTo>
                <a:lnTo>
                  <a:pt x="3942983" y="215900"/>
                </a:lnTo>
                <a:lnTo>
                  <a:pt x="3968337" y="190500"/>
                </a:lnTo>
                <a:lnTo>
                  <a:pt x="4004168" y="165100"/>
                </a:lnTo>
                <a:lnTo>
                  <a:pt x="4055998" y="165100"/>
                </a:lnTo>
                <a:lnTo>
                  <a:pt x="4066179" y="0"/>
                </a:lnTo>
                <a:close/>
              </a:path>
            </a:pathLst>
          </a:custGeom>
          <a:solidFill>
            <a:srgbClr val="D0200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47198" y="585380"/>
            <a:ext cx="119557" cy="395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05683" y="600341"/>
            <a:ext cx="13182" cy="216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9763759" y="574827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09" h="34290">
                <a:moveTo>
                  <a:pt x="0" y="0"/>
                </a:moveTo>
                <a:lnTo>
                  <a:pt x="279" y="2311"/>
                </a:lnTo>
                <a:lnTo>
                  <a:pt x="1606" y="11150"/>
                </a:lnTo>
                <a:lnTo>
                  <a:pt x="2438" y="17297"/>
                </a:lnTo>
                <a:lnTo>
                  <a:pt x="2793" y="20802"/>
                </a:lnTo>
                <a:lnTo>
                  <a:pt x="3301" y="27825"/>
                </a:lnTo>
                <a:lnTo>
                  <a:pt x="3365" y="3385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05352" y="597141"/>
            <a:ext cx="75628" cy="5994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26105" y="639101"/>
            <a:ext cx="121577" cy="12480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14599" y="612152"/>
            <a:ext cx="10782" cy="1150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26447" y="588632"/>
            <a:ext cx="190931" cy="17525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706876" y="559498"/>
            <a:ext cx="76441" cy="7970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25700" y="560687"/>
            <a:ext cx="258251" cy="20402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833863" y="585381"/>
            <a:ext cx="119545" cy="3959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81882" y="600341"/>
            <a:ext cx="13093" cy="2164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820871" y="574827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09" h="34290">
                <a:moveTo>
                  <a:pt x="571" y="15341"/>
                </a:moveTo>
                <a:lnTo>
                  <a:pt x="228" y="16941"/>
                </a:lnTo>
                <a:lnTo>
                  <a:pt x="0" y="20256"/>
                </a:lnTo>
                <a:lnTo>
                  <a:pt x="152" y="21894"/>
                </a:lnTo>
                <a:lnTo>
                  <a:pt x="10452" y="33045"/>
                </a:lnTo>
                <a:lnTo>
                  <a:pt x="12636" y="3385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819666" y="597140"/>
            <a:ext cx="75628" cy="5994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952964" y="639102"/>
            <a:ext cx="121602" cy="124802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9875278" y="612152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5">
                <a:moveTo>
                  <a:pt x="0" y="7899"/>
                </a:moveTo>
                <a:lnTo>
                  <a:pt x="2819" y="8813"/>
                </a:lnTo>
                <a:lnTo>
                  <a:pt x="8470" y="10756"/>
                </a:lnTo>
                <a:lnTo>
                  <a:pt x="8864" y="10909"/>
                </a:lnTo>
                <a:lnTo>
                  <a:pt x="10020" y="11303"/>
                </a:lnTo>
                <a:lnTo>
                  <a:pt x="10795" y="11506"/>
                </a:lnTo>
                <a:lnTo>
                  <a:pt x="10579" y="10629"/>
                </a:lnTo>
                <a:lnTo>
                  <a:pt x="10414" y="10236"/>
                </a:lnTo>
                <a:lnTo>
                  <a:pt x="10299" y="9893"/>
                </a:lnTo>
                <a:lnTo>
                  <a:pt x="9791" y="8928"/>
                </a:lnTo>
              </a:path>
              <a:path w="10795" h="12065">
                <a:moveTo>
                  <a:pt x="2552" y="851"/>
                </a:moveTo>
                <a:lnTo>
                  <a:pt x="2552" y="850"/>
                </a:lnTo>
                <a:lnTo>
                  <a:pt x="2235" y="76"/>
                </a:lnTo>
              </a:path>
              <a:path w="10795" h="12065">
                <a:moveTo>
                  <a:pt x="2209" y="76"/>
                </a:moveTo>
                <a:lnTo>
                  <a:pt x="2171" y="76"/>
                </a:lnTo>
              </a:path>
              <a:path w="10795" h="12065">
                <a:moveTo>
                  <a:pt x="2171" y="76"/>
                </a:moveTo>
                <a:lnTo>
                  <a:pt x="2209" y="76"/>
                </a:lnTo>
                <a:lnTo>
                  <a:pt x="219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83279" y="588632"/>
            <a:ext cx="190931" cy="17525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17355" y="559498"/>
            <a:ext cx="76401" cy="7979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748266" y="483326"/>
            <a:ext cx="326692" cy="28138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806609" y="559879"/>
            <a:ext cx="1066" cy="276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841903" y="560463"/>
            <a:ext cx="4762" cy="730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843185" y="548766"/>
            <a:ext cx="5486" cy="1019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847745" y="546671"/>
            <a:ext cx="927" cy="293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842893" y="538060"/>
            <a:ext cx="5562" cy="9016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837356" y="533387"/>
            <a:ext cx="6502" cy="613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835934" y="532434"/>
            <a:ext cx="850" cy="647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9827094" y="530314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59">
                <a:moveTo>
                  <a:pt x="3454" y="0"/>
                </a:moveTo>
                <a:lnTo>
                  <a:pt x="0" y="4559"/>
                </a:lnTo>
                <a:lnTo>
                  <a:pt x="1676" y="6235"/>
                </a:lnTo>
                <a:lnTo>
                  <a:pt x="4698" y="9550"/>
                </a:lnTo>
              </a:path>
              <a:path w="9525" h="10159">
                <a:moveTo>
                  <a:pt x="6362" y="1104"/>
                </a:moveTo>
                <a:lnTo>
                  <a:pt x="5410" y="660"/>
                </a:lnTo>
                <a:lnTo>
                  <a:pt x="345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44" name="bg object 4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822129" y="528103"/>
            <a:ext cx="7480" cy="600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820148" y="531037"/>
            <a:ext cx="5702" cy="9093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819449" y="540130"/>
            <a:ext cx="1269" cy="2031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818369" y="541528"/>
            <a:ext cx="8051" cy="977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816566" y="548868"/>
            <a:ext cx="4686" cy="712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814763" y="557389"/>
            <a:ext cx="6083" cy="8191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815309" y="566877"/>
            <a:ext cx="1409" cy="203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831959" y="580465"/>
            <a:ext cx="1371" cy="1016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833737" y="576579"/>
            <a:ext cx="5969" cy="5765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9836785" y="565734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4495" y="0"/>
                </a:moveTo>
                <a:lnTo>
                  <a:pt x="3035" y="1396"/>
                </a:lnTo>
                <a:lnTo>
                  <a:pt x="1536" y="2654"/>
                </a:lnTo>
                <a:lnTo>
                  <a:pt x="0" y="4000"/>
                </a:lnTo>
                <a:lnTo>
                  <a:pt x="1015" y="5918"/>
                </a:lnTo>
                <a:lnTo>
                  <a:pt x="2108" y="7518"/>
                </a:lnTo>
                <a:lnTo>
                  <a:pt x="3035" y="933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54" name="bg object 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810445" y="526288"/>
            <a:ext cx="9448" cy="34594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9822129" y="53567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4406" y="0"/>
                </a:moveTo>
                <a:lnTo>
                  <a:pt x="3035" y="1638"/>
                </a:lnTo>
                <a:lnTo>
                  <a:pt x="1371" y="3543"/>
                </a:lnTo>
                <a:lnTo>
                  <a:pt x="0" y="5245"/>
                </a:lnTo>
                <a:lnTo>
                  <a:pt x="1663" y="6883"/>
                </a:lnTo>
                <a:lnTo>
                  <a:pt x="3276" y="8547"/>
                </a:lnTo>
                <a:lnTo>
                  <a:pt x="4825" y="1023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56" name="bg object 5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32505" y="534618"/>
            <a:ext cx="9105" cy="11531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9827654" y="54138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4304" y="0"/>
                </a:moveTo>
                <a:lnTo>
                  <a:pt x="2827" y="1803"/>
                </a:lnTo>
                <a:lnTo>
                  <a:pt x="1420" y="3619"/>
                </a:lnTo>
                <a:lnTo>
                  <a:pt x="0" y="5181"/>
                </a:lnTo>
                <a:lnTo>
                  <a:pt x="1625" y="6921"/>
                </a:lnTo>
                <a:lnTo>
                  <a:pt x="4597" y="1026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9822522" y="54730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432" y="0"/>
                </a:moveTo>
                <a:lnTo>
                  <a:pt x="2941" y="1676"/>
                </a:lnTo>
                <a:lnTo>
                  <a:pt x="1638" y="3060"/>
                </a:lnTo>
                <a:lnTo>
                  <a:pt x="0" y="4737"/>
                </a:lnTo>
                <a:lnTo>
                  <a:pt x="1549" y="6273"/>
                </a:lnTo>
                <a:lnTo>
                  <a:pt x="3060" y="7912"/>
                </a:lnTo>
                <a:lnTo>
                  <a:pt x="4432" y="947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59" name="bg object 5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17379" y="552678"/>
            <a:ext cx="8864" cy="883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37801" y="541134"/>
            <a:ext cx="8674" cy="1191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32784" y="547535"/>
            <a:ext cx="9118" cy="11175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9827500" y="55304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3619" y="9118"/>
                </a:moveTo>
                <a:lnTo>
                  <a:pt x="5003" y="9118"/>
                </a:lnTo>
                <a:lnTo>
                  <a:pt x="5003" y="9118"/>
                </a:lnTo>
              </a:path>
              <a:path w="9525" h="10795">
                <a:moveTo>
                  <a:pt x="5003" y="10782"/>
                </a:moveTo>
                <a:lnTo>
                  <a:pt x="6527" y="9359"/>
                </a:lnTo>
                <a:lnTo>
                  <a:pt x="8064" y="7835"/>
                </a:lnTo>
                <a:lnTo>
                  <a:pt x="9423" y="6261"/>
                </a:lnTo>
                <a:lnTo>
                  <a:pt x="7950" y="4216"/>
                </a:lnTo>
                <a:lnTo>
                  <a:pt x="6350" y="2171"/>
                </a:lnTo>
                <a:lnTo>
                  <a:pt x="459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9822205" y="55816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4622" y="0"/>
                </a:moveTo>
                <a:lnTo>
                  <a:pt x="3073" y="1435"/>
                </a:lnTo>
                <a:lnTo>
                  <a:pt x="1587" y="2717"/>
                </a:lnTo>
                <a:lnTo>
                  <a:pt x="0" y="4000"/>
                </a:lnTo>
                <a:lnTo>
                  <a:pt x="1295" y="5778"/>
                </a:lnTo>
              </a:path>
              <a:path w="8254" h="6350">
                <a:moveTo>
                  <a:pt x="4038" y="4660"/>
                </a:moveTo>
                <a:lnTo>
                  <a:pt x="4038" y="4660"/>
                </a:lnTo>
                <a:lnTo>
                  <a:pt x="7758" y="400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64" name="bg object 6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831120" y="564336"/>
            <a:ext cx="673" cy="901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816834" y="562825"/>
            <a:ext cx="5829" cy="4305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826421" y="570089"/>
            <a:ext cx="673" cy="368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9824467" y="57406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4812" y="0"/>
                </a:moveTo>
                <a:lnTo>
                  <a:pt x="3467" y="1257"/>
                </a:lnTo>
                <a:lnTo>
                  <a:pt x="1778" y="2260"/>
                </a:lnTo>
                <a:lnTo>
                  <a:pt x="0" y="3187"/>
                </a:lnTo>
                <a:lnTo>
                  <a:pt x="571" y="3187"/>
                </a:lnTo>
                <a:lnTo>
                  <a:pt x="939" y="3340"/>
                </a:lnTo>
                <a:lnTo>
                  <a:pt x="1218" y="341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68" name="bg object 6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838195" y="554608"/>
            <a:ext cx="7645" cy="9613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833051" y="560272"/>
            <a:ext cx="7632" cy="8775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9827501" y="565365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4876" y="0"/>
                </a:moveTo>
                <a:lnTo>
                  <a:pt x="3327" y="1396"/>
                </a:lnTo>
                <a:lnTo>
                  <a:pt x="1676" y="2692"/>
                </a:lnTo>
                <a:lnTo>
                  <a:pt x="0" y="4114"/>
                </a:lnTo>
                <a:lnTo>
                  <a:pt x="736" y="5092"/>
                </a:lnTo>
              </a:path>
              <a:path w="8254" h="8890">
                <a:moveTo>
                  <a:pt x="2463" y="5092"/>
                </a:moveTo>
                <a:lnTo>
                  <a:pt x="3619" y="5486"/>
                </a:lnTo>
                <a:lnTo>
                  <a:pt x="4597" y="5727"/>
                </a:lnTo>
                <a:lnTo>
                  <a:pt x="3873" y="6540"/>
                </a:lnTo>
                <a:lnTo>
                  <a:pt x="3327" y="7289"/>
                </a:lnTo>
                <a:lnTo>
                  <a:pt x="2463" y="7886"/>
                </a:lnTo>
                <a:lnTo>
                  <a:pt x="2793" y="844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9825990" y="575322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965" y="2425"/>
                </a:moveTo>
                <a:lnTo>
                  <a:pt x="1663" y="2730"/>
                </a:lnTo>
                <a:lnTo>
                  <a:pt x="1663" y="2730"/>
                </a:lnTo>
              </a:path>
              <a:path w="6984" h="5715">
                <a:moveTo>
                  <a:pt x="0" y="4343"/>
                </a:moveTo>
                <a:lnTo>
                  <a:pt x="190" y="4597"/>
                </a:lnTo>
                <a:lnTo>
                  <a:pt x="1943" y="4775"/>
                </a:lnTo>
                <a:lnTo>
                  <a:pt x="3479" y="4965"/>
                </a:lnTo>
                <a:lnTo>
                  <a:pt x="4775" y="5397"/>
                </a:lnTo>
                <a:lnTo>
                  <a:pt x="6515" y="434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9830829" y="570458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5016" y="0"/>
                </a:moveTo>
                <a:lnTo>
                  <a:pt x="3505" y="1447"/>
                </a:lnTo>
                <a:lnTo>
                  <a:pt x="1803" y="2794"/>
                </a:lnTo>
                <a:lnTo>
                  <a:pt x="0" y="4279"/>
                </a:lnTo>
                <a:lnTo>
                  <a:pt x="1676" y="7289"/>
                </a:lnTo>
                <a:lnTo>
                  <a:pt x="2501" y="872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73" name="bg object 7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806317" y="555129"/>
            <a:ext cx="2057" cy="3352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806609" y="550989"/>
            <a:ext cx="2336" cy="309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806875" y="546811"/>
            <a:ext cx="2743" cy="3047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806991" y="542556"/>
            <a:ext cx="3302" cy="3009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807295" y="538416"/>
            <a:ext cx="3581" cy="2717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807574" y="534276"/>
            <a:ext cx="4000" cy="2527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807676" y="530046"/>
            <a:ext cx="4444" cy="2514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9817837" y="531824"/>
            <a:ext cx="27940" cy="45720"/>
          </a:xfrm>
          <a:custGeom>
            <a:avLst/>
            <a:gdLst/>
            <a:ahLst/>
            <a:cxnLst/>
            <a:rect l="l" t="t" r="r" b="b"/>
            <a:pathLst>
              <a:path w="27940" h="45720">
                <a:moveTo>
                  <a:pt x="1905" y="30226"/>
                </a:moveTo>
                <a:lnTo>
                  <a:pt x="241" y="28168"/>
                </a:lnTo>
                <a:lnTo>
                  <a:pt x="1028" y="29197"/>
                </a:lnTo>
                <a:lnTo>
                  <a:pt x="939" y="30441"/>
                </a:lnTo>
                <a:lnTo>
                  <a:pt x="0" y="32016"/>
                </a:lnTo>
                <a:lnTo>
                  <a:pt x="1905" y="30226"/>
                </a:lnTo>
                <a:close/>
              </a:path>
              <a:path w="27940" h="45720">
                <a:moveTo>
                  <a:pt x="7188" y="25717"/>
                </a:moveTo>
                <a:lnTo>
                  <a:pt x="5080" y="23202"/>
                </a:lnTo>
                <a:lnTo>
                  <a:pt x="6045" y="24434"/>
                </a:lnTo>
                <a:lnTo>
                  <a:pt x="6045" y="25958"/>
                </a:lnTo>
                <a:lnTo>
                  <a:pt x="4826" y="27901"/>
                </a:lnTo>
                <a:lnTo>
                  <a:pt x="7188" y="25717"/>
                </a:lnTo>
                <a:close/>
              </a:path>
              <a:path w="27940" h="45720">
                <a:moveTo>
                  <a:pt x="7442" y="14757"/>
                </a:moveTo>
                <a:lnTo>
                  <a:pt x="5080" y="12319"/>
                </a:lnTo>
                <a:lnTo>
                  <a:pt x="6223" y="13563"/>
                </a:lnTo>
                <a:lnTo>
                  <a:pt x="6223" y="15113"/>
                </a:lnTo>
                <a:lnTo>
                  <a:pt x="5080" y="17043"/>
                </a:lnTo>
                <a:lnTo>
                  <a:pt x="7442" y="14757"/>
                </a:lnTo>
                <a:close/>
              </a:path>
              <a:path w="27940" h="45720">
                <a:moveTo>
                  <a:pt x="12319" y="8801"/>
                </a:moveTo>
                <a:lnTo>
                  <a:pt x="9944" y="6400"/>
                </a:lnTo>
                <a:lnTo>
                  <a:pt x="11010" y="7797"/>
                </a:lnTo>
                <a:lnTo>
                  <a:pt x="11201" y="9321"/>
                </a:lnTo>
                <a:lnTo>
                  <a:pt x="10388" y="11290"/>
                </a:lnTo>
                <a:lnTo>
                  <a:pt x="12319" y="8801"/>
                </a:lnTo>
                <a:close/>
              </a:path>
              <a:path w="27940" h="45720">
                <a:moveTo>
                  <a:pt x="12623" y="20599"/>
                </a:moveTo>
                <a:lnTo>
                  <a:pt x="10388" y="18173"/>
                </a:lnTo>
                <a:lnTo>
                  <a:pt x="11442" y="19354"/>
                </a:lnTo>
                <a:lnTo>
                  <a:pt x="11442" y="20980"/>
                </a:lnTo>
                <a:lnTo>
                  <a:pt x="10388" y="22923"/>
                </a:lnTo>
                <a:lnTo>
                  <a:pt x="12623" y="20599"/>
                </a:lnTo>
                <a:close/>
              </a:path>
              <a:path w="27940" h="45720">
                <a:moveTo>
                  <a:pt x="16510" y="37719"/>
                </a:moveTo>
                <a:lnTo>
                  <a:pt x="14668" y="35204"/>
                </a:lnTo>
                <a:lnTo>
                  <a:pt x="15481" y="36868"/>
                </a:lnTo>
                <a:lnTo>
                  <a:pt x="15214" y="38011"/>
                </a:lnTo>
                <a:lnTo>
                  <a:pt x="13957" y="39903"/>
                </a:lnTo>
                <a:lnTo>
                  <a:pt x="16510" y="37719"/>
                </a:lnTo>
                <a:close/>
              </a:path>
              <a:path w="27940" h="45720">
                <a:moveTo>
                  <a:pt x="17284" y="2171"/>
                </a:moveTo>
                <a:lnTo>
                  <a:pt x="14795" y="0"/>
                </a:lnTo>
                <a:lnTo>
                  <a:pt x="16027" y="1168"/>
                </a:lnTo>
                <a:lnTo>
                  <a:pt x="16179" y="2679"/>
                </a:lnTo>
                <a:lnTo>
                  <a:pt x="15316" y="4724"/>
                </a:lnTo>
                <a:lnTo>
                  <a:pt x="17284" y="2171"/>
                </a:lnTo>
                <a:close/>
              </a:path>
              <a:path w="27940" h="45720">
                <a:moveTo>
                  <a:pt x="17716" y="14757"/>
                </a:moveTo>
                <a:lnTo>
                  <a:pt x="15214" y="12319"/>
                </a:lnTo>
                <a:lnTo>
                  <a:pt x="16510" y="13741"/>
                </a:lnTo>
                <a:lnTo>
                  <a:pt x="16510" y="15265"/>
                </a:lnTo>
                <a:lnTo>
                  <a:pt x="15608" y="17310"/>
                </a:lnTo>
                <a:lnTo>
                  <a:pt x="17716" y="14757"/>
                </a:lnTo>
                <a:close/>
              </a:path>
              <a:path w="27940" h="45720">
                <a:moveTo>
                  <a:pt x="18110" y="27368"/>
                </a:moveTo>
                <a:lnTo>
                  <a:pt x="15887" y="24841"/>
                </a:lnTo>
                <a:lnTo>
                  <a:pt x="16891" y="26123"/>
                </a:lnTo>
                <a:lnTo>
                  <a:pt x="16891" y="27609"/>
                </a:lnTo>
                <a:lnTo>
                  <a:pt x="15621" y="29552"/>
                </a:lnTo>
                <a:lnTo>
                  <a:pt x="18110" y="27368"/>
                </a:lnTo>
                <a:close/>
              </a:path>
              <a:path w="27940" h="45720">
                <a:moveTo>
                  <a:pt x="20078" y="43522"/>
                </a:moveTo>
                <a:lnTo>
                  <a:pt x="19227" y="42100"/>
                </a:lnTo>
                <a:lnTo>
                  <a:pt x="18935" y="43662"/>
                </a:lnTo>
                <a:lnTo>
                  <a:pt x="17399" y="45326"/>
                </a:lnTo>
                <a:lnTo>
                  <a:pt x="20078" y="43522"/>
                </a:lnTo>
                <a:close/>
              </a:path>
              <a:path w="27940" h="45720">
                <a:moveTo>
                  <a:pt x="21882" y="32905"/>
                </a:moveTo>
                <a:lnTo>
                  <a:pt x="20078" y="30353"/>
                </a:lnTo>
                <a:lnTo>
                  <a:pt x="20904" y="32004"/>
                </a:lnTo>
                <a:lnTo>
                  <a:pt x="20599" y="33274"/>
                </a:lnTo>
                <a:lnTo>
                  <a:pt x="19354" y="35064"/>
                </a:lnTo>
                <a:lnTo>
                  <a:pt x="21882" y="32905"/>
                </a:lnTo>
                <a:close/>
              </a:path>
              <a:path w="27940" h="45720">
                <a:moveTo>
                  <a:pt x="22148" y="20434"/>
                </a:moveTo>
                <a:lnTo>
                  <a:pt x="21056" y="19342"/>
                </a:lnTo>
                <a:lnTo>
                  <a:pt x="22136" y="20586"/>
                </a:lnTo>
                <a:lnTo>
                  <a:pt x="22148" y="20434"/>
                </a:lnTo>
                <a:close/>
              </a:path>
              <a:path w="27940" h="45720">
                <a:moveTo>
                  <a:pt x="22999" y="8547"/>
                </a:moveTo>
                <a:lnTo>
                  <a:pt x="20599" y="6248"/>
                </a:lnTo>
                <a:lnTo>
                  <a:pt x="21678" y="7404"/>
                </a:lnTo>
                <a:lnTo>
                  <a:pt x="21882" y="8953"/>
                </a:lnTo>
                <a:lnTo>
                  <a:pt x="20904" y="10883"/>
                </a:lnTo>
                <a:lnTo>
                  <a:pt x="22999" y="8547"/>
                </a:lnTo>
                <a:close/>
              </a:path>
              <a:path w="27940" h="45720">
                <a:moveTo>
                  <a:pt x="23253" y="21856"/>
                </a:moveTo>
                <a:lnTo>
                  <a:pt x="22136" y="20586"/>
                </a:lnTo>
                <a:lnTo>
                  <a:pt x="21983" y="22263"/>
                </a:lnTo>
                <a:lnTo>
                  <a:pt x="21056" y="24168"/>
                </a:lnTo>
                <a:lnTo>
                  <a:pt x="23253" y="21856"/>
                </a:lnTo>
                <a:close/>
              </a:path>
              <a:path w="27940" h="45720">
                <a:moveTo>
                  <a:pt x="27165" y="27622"/>
                </a:moveTo>
                <a:lnTo>
                  <a:pt x="25044" y="25107"/>
                </a:lnTo>
                <a:lnTo>
                  <a:pt x="26022" y="26365"/>
                </a:lnTo>
                <a:lnTo>
                  <a:pt x="25882" y="28079"/>
                </a:lnTo>
                <a:lnTo>
                  <a:pt x="24803" y="29806"/>
                </a:lnTo>
                <a:lnTo>
                  <a:pt x="27165" y="27622"/>
                </a:lnTo>
                <a:close/>
              </a:path>
              <a:path w="27940" h="45720">
                <a:moveTo>
                  <a:pt x="27825" y="15862"/>
                </a:moveTo>
                <a:lnTo>
                  <a:pt x="26860" y="14566"/>
                </a:lnTo>
                <a:lnTo>
                  <a:pt x="26987" y="16484"/>
                </a:lnTo>
                <a:lnTo>
                  <a:pt x="26022" y="18427"/>
                </a:lnTo>
                <a:lnTo>
                  <a:pt x="27825" y="15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9822421" y="581202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0" y="1015"/>
                </a:moveTo>
                <a:lnTo>
                  <a:pt x="9258" y="101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9816250" y="563397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4" h="8254">
                <a:moveTo>
                  <a:pt x="5003" y="5791"/>
                </a:moveTo>
                <a:lnTo>
                  <a:pt x="4762" y="6553"/>
                </a:lnTo>
                <a:lnTo>
                  <a:pt x="4356" y="7340"/>
                </a:lnTo>
                <a:lnTo>
                  <a:pt x="4064" y="8077"/>
                </a:lnTo>
                <a:lnTo>
                  <a:pt x="5473" y="7569"/>
                </a:lnTo>
                <a:lnTo>
                  <a:pt x="6680" y="7340"/>
                </a:lnTo>
                <a:lnTo>
                  <a:pt x="7912" y="7175"/>
                </a:lnTo>
              </a:path>
              <a:path w="14604" h="8254">
                <a:moveTo>
                  <a:pt x="9827" y="5791"/>
                </a:moveTo>
                <a:lnTo>
                  <a:pt x="5003" y="5791"/>
                </a:lnTo>
                <a:lnTo>
                  <a:pt x="5003" y="5791"/>
                </a:lnTo>
              </a:path>
              <a:path w="14604" h="8254">
                <a:moveTo>
                  <a:pt x="4063" y="2997"/>
                </a:moveTo>
                <a:lnTo>
                  <a:pt x="0" y="6426"/>
                </a:lnTo>
                <a:lnTo>
                  <a:pt x="2362" y="5791"/>
                </a:lnTo>
                <a:lnTo>
                  <a:pt x="9827" y="579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83" name="bg object 8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803650" y="561606"/>
            <a:ext cx="2666" cy="5270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810446" y="566622"/>
            <a:ext cx="4165" cy="5600"/>
          </a:xfrm>
          <a:prstGeom prst="rect">
            <a:avLst/>
          </a:prstGeom>
        </p:spPr>
      </p:pic>
      <p:sp>
        <p:nvSpPr>
          <p:cNvPr id="85" name="bg object 85"/>
          <p:cNvSpPr/>
          <p:nvPr/>
        </p:nvSpPr>
        <p:spPr>
          <a:xfrm>
            <a:off x="9815004" y="571690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40" h="6350">
                <a:moveTo>
                  <a:pt x="4317" y="1333"/>
                </a:moveTo>
                <a:lnTo>
                  <a:pt x="3086" y="3048"/>
                </a:lnTo>
                <a:lnTo>
                  <a:pt x="3086" y="3048"/>
                </a:lnTo>
              </a:path>
              <a:path w="15240" h="6350">
                <a:moveTo>
                  <a:pt x="0" y="5956"/>
                </a:moveTo>
                <a:lnTo>
                  <a:pt x="2641" y="5270"/>
                </a:lnTo>
                <a:lnTo>
                  <a:pt x="5029" y="5207"/>
                </a:lnTo>
                <a:lnTo>
                  <a:pt x="7111" y="5207"/>
                </a:lnTo>
                <a:lnTo>
                  <a:pt x="10033" y="3987"/>
                </a:lnTo>
                <a:lnTo>
                  <a:pt x="12788" y="2374"/>
                </a:lnTo>
                <a:lnTo>
                  <a:pt x="14846" y="216"/>
                </a:lnTo>
              </a:path>
              <a:path w="15240" h="6350">
                <a:moveTo>
                  <a:pt x="7111" y="5207"/>
                </a:moveTo>
                <a:lnTo>
                  <a:pt x="5029" y="5207"/>
                </a:lnTo>
                <a:lnTo>
                  <a:pt x="5035" y="5207"/>
                </a:lnTo>
              </a:path>
              <a:path w="15240" h="6350">
                <a:moveTo>
                  <a:pt x="7111" y="5207"/>
                </a:moveTo>
                <a:lnTo>
                  <a:pt x="7111" y="5207"/>
                </a:lnTo>
              </a:path>
              <a:path w="15240" h="6350">
                <a:moveTo>
                  <a:pt x="5035" y="5207"/>
                </a:moveTo>
                <a:lnTo>
                  <a:pt x="6959" y="5270"/>
                </a:lnTo>
                <a:lnTo>
                  <a:pt x="7111" y="5207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9802952" y="5617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5727" y="1803"/>
                </a:moveTo>
                <a:lnTo>
                  <a:pt x="3365" y="4406"/>
                </a:lnTo>
                <a:lnTo>
                  <a:pt x="1600" y="7289"/>
                </a:lnTo>
                <a:lnTo>
                  <a:pt x="1488" y="12052"/>
                </a:lnTo>
                <a:lnTo>
                  <a:pt x="1104" y="14325"/>
                </a:lnTo>
                <a:lnTo>
                  <a:pt x="0" y="17030"/>
                </a:lnTo>
              </a:path>
              <a:path w="8890" h="17145">
                <a:moveTo>
                  <a:pt x="1396" y="15138"/>
                </a:moveTo>
                <a:lnTo>
                  <a:pt x="3238" y="13436"/>
                </a:lnTo>
                <a:lnTo>
                  <a:pt x="5155" y="1205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87" name="bg object 8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9751974" y="485470"/>
            <a:ext cx="73304" cy="97040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9755036" y="525550"/>
            <a:ext cx="78992" cy="66396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9798087" y="587756"/>
            <a:ext cx="4457" cy="380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9766846" y="584364"/>
            <a:ext cx="67005" cy="2628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766846" y="592671"/>
            <a:ext cx="67005" cy="2628"/>
          </a:xfrm>
          <a:prstGeom prst="rect">
            <a:avLst/>
          </a:prstGeom>
        </p:spPr>
      </p:pic>
      <p:sp>
        <p:nvSpPr>
          <p:cNvPr id="92" name="bg object 92"/>
          <p:cNvSpPr/>
          <p:nvPr/>
        </p:nvSpPr>
        <p:spPr>
          <a:xfrm>
            <a:off x="9796064" y="525538"/>
            <a:ext cx="8890" cy="32384"/>
          </a:xfrm>
          <a:custGeom>
            <a:avLst/>
            <a:gdLst/>
            <a:ahLst/>
            <a:cxnLst/>
            <a:rect l="l" t="t" r="r" b="b"/>
            <a:pathLst>
              <a:path w="8890" h="32384">
                <a:moveTo>
                  <a:pt x="6362" y="0"/>
                </a:moveTo>
                <a:lnTo>
                  <a:pt x="1803" y="0"/>
                </a:lnTo>
                <a:lnTo>
                  <a:pt x="0" y="1790"/>
                </a:lnTo>
                <a:lnTo>
                  <a:pt x="0" y="5105"/>
                </a:lnTo>
                <a:lnTo>
                  <a:pt x="673" y="6273"/>
                </a:lnTo>
                <a:lnTo>
                  <a:pt x="1701" y="6896"/>
                </a:lnTo>
                <a:lnTo>
                  <a:pt x="825" y="7543"/>
                </a:lnTo>
                <a:lnTo>
                  <a:pt x="266" y="8572"/>
                </a:lnTo>
                <a:lnTo>
                  <a:pt x="266" y="10883"/>
                </a:lnTo>
                <a:lnTo>
                  <a:pt x="825" y="11925"/>
                </a:lnTo>
                <a:lnTo>
                  <a:pt x="1803" y="12534"/>
                </a:lnTo>
                <a:lnTo>
                  <a:pt x="965" y="13169"/>
                </a:lnTo>
                <a:lnTo>
                  <a:pt x="546" y="14071"/>
                </a:lnTo>
                <a:lnTo>
                  <a:pt x="546" y="16256"/>
                </a:lnTo>
                <a:lnTo>
                  <a:pt x="1092" y="17272"/>
                </a:lnTo>
                <a:lnTo>
                  <a:pt x="2032" y="17919"/>
                </a:lnTo>
                <a:lnTo>
                  <a:pt x="1244" y="18478"/>
                </a:lnTo>
                <a:lnTo>
                  <a:pt x="673" y="19342"/>
                </a:lnTo>
                <a:lnTo>
                  <a:pt x="673" y="21399"/>
                </a:lnTo>
                <a:lnTo>
                  <a:pt x="1244" y="22275"/>
                </a:lnTo>
                <a:lnTo>
                  <a:pt x="2209" y="22898"/>
                </a:lnTo>
                <a:lnTo>
                  <a:pt x="1371" y="23444"/>
                </a:lnTo>
                <a:lnTo>
                  <a:pt x="965" y="24155"/>
                </a:lnTo>
                <a:lnTo>
                  <a:pt x="965" y="26098"/>
                </a:lnTo>
                <a:lnTo>
                  <a:pt x="1511" y="26987"/>
                </a:lnTo>
                <a:lnTo>
                  <a:pt x="2324" y="27508"/>
                </a:lnTo>
                <a:lnTo>
                  <a:pt x="1701" y="28028"/>
                </a:lnTo>
                <a:lnTo>
                  <a:pt x="1244" y="28829"/>
                </a:lnTo>
                <a:lnTo>
                  <a:pt x="1370" y="31242"/>
                </a:lnTo>
                <a:lnTo>
                  <a:pt x="2476" y="32245"/>
                </a:lnTo>
                <a:lnTo>
                  <a:pt x="5651" y="32245"/>
                </a:lnTo>
                <a:lnTo>
                  <a:pt x="6917" y="31242"/>
                </a:lnTo>
                <a:lnTo>
                  <a:pt x="3175" y="31242"/>
                </a:lnTo>
                <a:lnTo>
                  <a:pt x="2324" y="30581"/>
                </a:lnTo>
                <a:lnTo>
                  <a:pt x="2405" y="28829"/>
                </a:lnTo>
                <a:lnTo>
                  <a:pt x="2908" y="28282"/>
                </a:lnTo>
                <a:lnTo>
                  <a:pt x="3759" y="28028"/>
                </a:lnTo>
                <a:lnTo>
                  <a:pt x="6578" y="28028"/>
                </a:lnTo>
                <a:lnTo>
                  <a:pt x="5892" y="27508"/>
                </a:lnTo>
                <a:lnTo>
                  <a:pt x="6756" y="26987"/>
                </a:lnTo>
                <a:lnTo>
                  <a:pt x="3048" y="26873"/>
                </a:lnTo>
                <a:lnTo>
                  <a:pt x="2209" y="26098"/>
                </a:lnTo>
                <a:lnTo>
                  <a:pt x="2209" y="24320"/>
                </a:lnTo>
                <a:lnTo>
                  <a:pt x="2908" y="23583"/>
                </a:lnTo>
                <a:lnTo>
                  <a:pt x="3886" y="23444"/>
                </a:lnTo>
                <a:lnTo>
                  <a:pt x="6756" y="23444"/>
                </a:lnTo>
                <a:lnTo>
                  <a:pt x="6108" y="22898"/>
                </a:lnTo>
                <a:lnTo>
                  <a:pt x="6883" y="22275"/>
                </a:lnTo>
                <a:lnTo>
                  <a:pt x="3048" y="22275"/>
                </a:lnTo>
                <a:lnTo>
                  <a:pt x="2032" y="21399"/>
                </a:lnTo>
                <a:lnTo>
                  <a:pt x="2032" y="19481"/>
                </a:lnTo>
                <a:lnTo>
                  <a:pt x="2781" y="18681"/>
                </a:lnTo>
                <a:lnTo>
                  <a:pt x="3594" y="18592"/>
                </a:lnTo>
                <a:lnTo>
                  <a:pt x="7116" y="18592"/>
                </a:lnTo>
                <a:lnTo>
                  <a:pt x="6172" y="17919"/>
                </a:lnTo>
                <a:lnTo>
                  <a:pt x="7188" y="17272"/>
                </a:lnTo>
                <a:lnTo>
                  <a:pt x="2908" y="17170"/>
                </a:lnTo>
                <a:lnTo>
                  <a:pt x="1955" y="16256"/>
                </a:lnTo>
                <a:lnTo>
                  <a:pt x="1955" y="14224"/>
                </a:lnTo>
                <a:lnTo>
                  <a:pt x="2616" y="13449"/>
                </a:lnTo>
                <a:lnTo>
                  <a:pt x="3594" y="13169"/>
                </a:lnTo>
                <a:lnTo>
                  <a:pt x="7188" y="13169"/>
                </a:lnTo>
                <a:lnTo>
                  <a:pt x="6502" y="12534"/>
                </a:lnTo>
                <a:lnTo>
                  <a:pt x="7340" y="11925"/>
                </a:lnTo>
                <a:lnTo>
                  <a:pt x="7437" y="11772"/>
                </a:lnTo>
                <a:lnTo>
                  <a:pt x="2908" y="11772"/>
                </a:lnTo>
                <a:lnTo>
                  <a:pt x="1803" y="10883"/>
                </a:lnTo>
                <a:lnTo>
                  <a:pt x="1803" y="8750"/>
                </a:lnTo>
                <a:lnTo>
                  <a:pt x="2616" y="7848"/>
                </a:lnTo>
                <a:lnTo>
                  <a:pt x="3594" y="7696"/>
                </a:lnTo>
                <a:lnTo>
                  <a:pt x="7557" y="7696"/>
                </a:lnTo>
                <a:lnTo>
                  <a:pt x="7480" y="7543"/>
                </a:lnTo>
                <a:lnTo>
                  <a:pt x="6578" y="6896"/>
                </a:lnTo>
                <a:lnTo>
                  <a:pt x="7581" y="6273"/>
                </a:lnTo>
                <a:lnTo>
                  <a:pt x="2781" y="6172"/>
                </a:lnTo>
                <a:lnTo>
                  <a:pt x="1701" y="5105"/>
                </a:lnTo>
                <a:lnTo>
                  <a:pt x="1701" y="2565"/>
                </a:lnTo>
                <a:lnTo>
                  <a:pt x="2781" y="1574"/>
                </a:lnTo>
                <a:lnTo>
                  <a:pt x="8049" y="1574"/>
                </a:lnTo>
                <a:lnTo>
                  <a:pt x="6362" y="0"/>
                </a:lnTo>
                <a:close/>
              </a:path>
              <a:path w="8890" h="32384">
                <a:moveTo>
                  <a:pt x="6578" y="28028"/>
                </a:moveTo>
                <a:lnTo>
                  <a:pt x="4597" y="28028"/>
                </a:lnTo>
                <a:lnTo>
                  <a:pt x="5270" y="28282"/>
                </a:lnTo>
                <a:lnTo>
                  <a:pt x="5707" y="28829"/>
                </a:lnTo>
                <a:lnTo>
                  <a:pt x="5778" y="30581"/>
                </a:lnTo>
                <a:lnTo>
                  <a:pt x="5143" y="31242"/>
                </a:lnTo>
                <a:lnTo>
                  <a:pt x="6917" y="31242"/>
                </a:lnTo>
                <a:lnTo>
                  <a:pt x="7061" y="31127"/>
                </a:lnTo>
                <a:lnTo>
                  <a:pt x="7061" y="28829"/>
                </a:lnTo>
                <a:lnTo>
                  <a:pt x="6578" y="28028"/>
                </a:lnTo>
                <a:close/>
              </a:path>
              <a:path w="8890" h="32384">
                <a:moveTo>
                  <a:pt x="6756" y="23444"/>
                </a:moveTo>
                <a:lnTo>
                  <a:pt x="4432" y="23444"/>
                </a:lnTo>
                <a:lnTo>
                  <a:pt x="5410" y="23583"/>
                </a:lnTo>
                <a:lnTo>
                  <a:pt x="5784" y="24155"/>
                </a:lnTo>
                <a:lnTo>
                  <a:pt x="5892" y="26098"/>
                </a:lnTo>
                <a:lnTo>
                  <a:pt x="5143" y="26873"/>
                </a:lnTo>
                <a:lnTo>
                  <a:pt x="6831" y="26873"/>
                </a:lnTo>
                <a:lnTo>
                  <a:pt x="7340" y="26098"/>
                </a:lnTo>
                <a:lnTo>
                  <a:pt x="7340" y="24155"/>
                </a:lnTo>
                <a:lnTo>
                  <a:pt x="6756" y="23444"/>
                </a:lnTo>
                <a:close/>
              </a:path>
              <a:path w="8890" h="32384">
                <a:moveTo>
                  <a:pt x="7116" y="18592"/>
                </a:moveTo>
                <a:lnTo>
                  <a:pt x="4597" y="18592"/>
                </a:lnTo>
                <a:lnTo>
                  <a:pt x="5562" y="18681"/>
                </a:lnTo>
                <a:lnTo>
                  <a:pt x="6065" y="19342"/>
                </a:lnTo>
                <a:lnTo>
                  <a:pt x="6172" y="21399"/>
                </a:lnTo>
                <a:lnTo>
                  <a:pt x="5270" y="22275"/>
                </a:lnTo>
                <a:lnTo>
                  <a:pt x="6883" y="22275"/>
                </a:lnTo>
                <a:lnTo>
                  <a:pt x="7480" y="21399"/>
                </a:lnTo>
                <a:lnTo>
                  <a:pt x="7480" y="19342"/>
                </a:lnTo>
                <a:lnTo>
                  <a:pt x="7116" y="18592"/>
                </a:lnTo>
                <a:close/>
              </a:path>
              <a:path w="8890" h="32384">
                <a:moveTo>
                  <a:pt x="7188" y="13169"/>
                </a:moveTo>
                <a:lnTo>
                  <a:pt x="4686" y="13169"/>
                </a:lnTo>
                <a:lnTo>
                  <a:pt x="5651" y="13449"/>
                </a:lnTo>
                <a:lnTo>
                  <a:pt x="6069" y="14071"/>
                </a:lnTo>
                <a:lnTo>
                  <a:pt x="6172" y="16256"/>
                </a:lnTo>
                <a:lnTo>
                  <a:pt x="5270" y="17170"/>
                </a:lnTo>
                <a:lnTo>
                  <a:pt x="7245" y="17170"/>
                </a:lnTo>
                <a:lnTo>
                  <a:pt x="7759" y="16256"/>
                </a:lnTo>
                <a:lnTo>
                  <a:pt x="7759" y="14071"/>
                </a:lnTo>
                <a:lnTo>
                  <a:pt x="7188" y="13169"/>
                </a:lnTo>
                <a:close/>
              </a:path>
              <a:path w="8890" h="32384">
                <a:moveTo>
                  <a:pt x="4686" y="13169"/>
                </a:moveTo>
                <a:lnTo>
                  <a:pt x="3594" y="13169"/>
                </a:lnTo>
                <a:lnTo>
                  <a:pt x="3759" y="13335"/>
                </a:lnTo>
                <a:lnTo>
                  <a:pt x="4597" y="13335"/>
                </a:lnTo>
                <a:lnTo>
                  <a:pt x="4686" y="13169"/>
                </a:lnTo>
                <a:close/>
              </a:path>
              <a:path w="8890" h="32384">
                <a:moveTo>
                  <a:pt x="7557" y="7696"/>
                </a:moveTo>
                <a:lnTo>
                  <a:pt x="4686" y="7696"/>
                </a:lnTo>
                <a:lnTo>
                  <a:pt x="5651" y="7848"/>
                </a:lnTo>
                <a:lnTo>
                  <a:pt x="6222" y="8572"/>
                </a:lnTo>
                <a:lnTo>
                  <a:pt x="6240" y="10883"/>
                </a:lnTo>
                <a:lnTo>
                  <a:pt x="5562" y="11658"/>
                </a:lnTo>
                <a:lnTo>
                  <a:pt x="4191" y="11772"/>
                </a:lnTo>
                <a:lnTo>
                  <a:pt x="7437" y="11772"/>
                </a:lnTo>
                <a:lnTo>
                  <a:pt x="8001" y="10883"/>
                </a:lnTo>
                <a:lnTo>
                  <a:pt x="8001" y="8572"/>
                </a:lnTo>
                <a:lnTo>
                  <a:pt x="7557" y="7696"/>
                </a:lnTo>
                <a:close/>
              </a:path>
              <a:path w="8890" h="32384">
                <a:moveTo>
                  <a:pt x="8049" y="1574"/>
                </a:moveTo>
                <a:lnTo>
                  <a:pt x="5562" y="1574"/>
                </a:lnTo>
                <a:lnTo>
                  <a:pt x="6502" y="2565"/>
                </a:lnTo>
                <a:lnTo>
                  <a:pt x="6502" y="5105"/>
                </a:lnTo>
                <a:lnTo>
                  <a:pt x="5562" y="6172"/>
                </a:lnTo>
                <a:lnTo>
                  <a:pt x="7642" y="6172"/>
                </a:lnTo>
                <a:lnTo>
                  <a:pt x="8280" y="5105"/>
                </a:lnTo>
                <a:lnTo>
                  <a:pt x="8280" y="1790"/>
                </a:lnTo>
                <a:lnTo>
                  <a:pt x="8049" y="1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3" name="bg object 9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92322" y="548106"/>
            <a:ext cx="93027" cy="10243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9392374" y="546278"/>
            <a:ext cx="1943" cy="4241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9480702" y="624916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101" y="0"/>
                </a:moveTo>
                <a:lnTo>
                  <a:pt x="0" y="3136"/>
                </a:lnTo>
                <a:lnTo>
                  <a:pt x="5575" y="9486"/>
                </a:lnTo>
                <a:lnTo>
                  <a:pt x="11391" y="12687"/>
                </a:lnTo>
                <a:lnTo>
                  <a:pt x="19976" y="12560"/>
                </a:lnTo>
              </a:path>
              <a:path w="20320" h="12700">
                <a:moveTo>
                  <a:pt x="7962" y="3950"/>
                </a:moveTo>
                <a:lnTo>
                  <a:pt x="7962" y="3949"/>
                </a:lnTo>
                <a:lnTo>
                  <a:pt x="12215" y="3949"/>
                </a:lnTo>
              </a:path>
              <a:path w="20320" h="12700">
                <a:moveTo>
                  <a:pt x="12215" y="3949"/>
                </a:moveTo>
                <a:lnTo>
                  <a:pt x="7962" y="3949"/>
                </a:lnTo>
                <a:lnTo>
                  <a:pt x="7963" y="3950"/>
                </a:lnTo>
              </a:path>
              <a:path w="20320" h="12700">
                <a:moveTo>
                  <a:pt x="18643" y="9143"/>
                </a:moveTo>
                <a:lnTo>
                  <a:pt x="10262" y="9143"/>
                </a:lnTo>
              </a:path>
              <a:path w="20320" h="12700">
                <a:moveTo>
                  <a:pt x="10262" y="9143"/>
                </a:moveTo>
                <a:lnTo>
                  <a:pt x="18643" y="9143"/>
                </a:lnTo>
              </a:path>
              <a:path w="20320" h="12700">
                <a:moveTo>
                  <a:pt x="7962" y="3950"/>
                </a:moveTo>
                <a:lnTo>
                  <a:pt x="7962" y="3950"/>
                </a:lnTo>
              </a:path>
              <a:path w="20320" h="12700">
                <a:moveTo>
                  <a:pt x="7963" y="3950"/>
                </a:moveTo>
                <a:lnTo>
                  <a:pt x="13284" y="617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9471139" y="633590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5">
                <a:moveTo>
                  <a:pt x="380" y="1498"/>
                </a:moveTo>
                <a:lnTo>
                  <a:pt x="0" y="6070"/>
                </a:lnTo>
                <a:lnTo>
                  <a:pt x="9182" y="10452"/>
                </a:lnTo>
                <a:lnTo>
                  <a:pt x="14516" y="10452"/>
                </a:lnTo>
                <a:lnTo>
                  <a:pt x="20827" y="9144"/>
                </a:lnTo>
              </a:path>
              <a:path w="21590" h="10795">
                <a:moveTo>
                  <a:pt x="10147" y="4178"/>
                </a:moveTo>
                <a:lnTo>
                  <a:pt x="10147" y="4178"/>
                </a:lnTo>
                <a:lnTo>
                  <a:pt x="16757" y="4178"/>
                </a:lnTo>
              </a:path>
              <a:path w="21590" h="10795">
                <a:moveTo>
                  <a:pt x="16757" y="4178"/>
                </a:moveTo>
                <a:lnTo>
                  <a:pt x="10147" y="4178"/>
                </a:lnTo>
                <a:lnTo>
                  <a:pt x="10148" y="4178"/>
                </a:lnTo>
              </a:path>
              <a:path w="21590" h="10795">
                <a:moveTo>
                  <a:pt x="20509" y="7886"/>
                </a:moveTo>
                <a:lnTo>
                  <a:pt x="18211" y="7886"/>
                </a:lnTo>
                <a:lnTo>
                  <a:pt x="18211" y="7886"/>
                </a:lnTo>
              </a:path>
              <a:path w="21590" h="10795">
                <a:moveTo>
                  <a:pt x="21399" y="5638"/>
                </a:moveTo>
                <a:lnTo>
                  <a:pt x="18211" y="7886"/>
                </a:lnTo>
                <a:lnTo>
                  <a:pt x="20509" y="7886"/>
                </a:lnTo>
              </a:path>
              <a:path w="21590" h="10795">
                <a:moveTo>
                  <a:pt x="10147" y="4178"/>
                </a:moveTo>
                <a:lnTo>
                  <a:pt x="10147" y="4178"/>
                </a:lnTo>
              </a:path>
              <a:path w="21590" h="10795">
                <a:moveTo>
                  <a:pt x="10148" y="4178"/>
                </a:moveTo>
                <a:lnTo>
                  <a:pt x="14782" y="5143"/>
                </a:lnTo>
                <a:lnTo>
                  <a:pt x="16090" y="5372"/>
                </a:lnTo>
                <a:lnTo>
                  <a:pt x="17411" y="508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97" name="bg object 9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9492171" y="640346"/>
            <a:ext cx="26669" cy="11798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9476448" y="647064"/>
            <a:ext cx="24739" cy="8966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489271" y="653770"/>
            <a:ext cx="16767" cy="12017"/>
          </a:xfrm>
          <a:prstGeom prst="rect">
            <a:avLst/>
          </a:prstGeom>
        </p:spPr>
      </p:pic>
      <p:sp>
        <p:nvSpPr>
          <p:cNvPr id="100" name="bg object 100"/>
          <p:cNvSpPr/>
          <p:nvPr/>
        </p:nvSpPr>
        <p:spPr>
          <a:xfrm>
            <a:off x="9504171" y="651763"/>
            <a:ext cx="32384" cy="12700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5181" y="10477"/>
                </a:moveTo>
                <a:lnTo>
                  <a:pt x="17195" y="12331"/>
                </a:lnTo>
                <a:lnTo>
                  <a:pt x="30162" y="11468"/>
                </a:lnTo>
                <a:lnTo>
                  <a:pt x="32169" y="8928"/>
                </a:lnTo>
              </a:path>
              <a:path w="32384" h="12700">
                <a:moveTo>
                  <a:pt x="9728" y="7874"/>
                </a:moveTo>
                <a:lnTo>
                  <a:pt x="9258" y="6629"/>
                </a:lnTo>
                <a:lnTo>
                  <a:pt x="13601" y="5130"/>
                </a:lnTo>
                <a:lnTo>
                  <a:pt x="21792" y="5130"/>
                </a:lnTo>
                <a:lnTo>
                  <a:pt x="23825" y="3327"/>
                </a:lnTo>
              </a:path>
              <a:path w="32384" h="12700">
                <a:moveTo>
                  <a:pt x="22098" y="3098"/>
                </a:moveTo>
                <a:lnTo>
                  <a:pt x="19138" y="927"/>
                </a:lnTo>
                <a:lnTo>
                  <a:pt x="17970" y="38"/>
                </a:lnTo>
              </a:path>
              <a:path w="32384" h="12700">
                <a:moveTo>
                  <a:pt x="9728" y="7873"/>
                </a:moveTo>
                <a:lnTo>
                  <a:pt x="9728" y="7874"/>
                </a:lnTo>
                <a:lnTo>
                  <a:pt x="9728" y="7874"/>
                </a:lnTo>
              </a:path>
              <a:path w="32384" h="12700">
                <a:moveTo>
                  <a:pt x="21792" y="5130"/>
                </a:moveTo>
                <a:lnTo>
                  <a:pt x="13601" y="5130"/>
                </a:lnTo>
                <a:lnTo>
                  <a:pt x="13602" y="5131"/>
                </a:lnTo>
              </a:path>
              <a:path w="32384" h="12700">
                <a:moveTo>
                  <a:pt x="21792" y="5131"/>
                </a:moveTo>
                <a:lnTo>
                  <a:pt x="21792" y="5130"/>
                </a:lnTo>
              </a:path>
              <a:path w="32384" h="12700">
                <a:moveTo>
                  <a:pt x="30444" y="7874"/>
                </a:moveTo>
                <a:lnTo>
                  <a:pt x="9753" y="7874"/>
                </a:lnTo>
              </a:path>
              <a:path w="32384" h="12700">
                <a:moveTo>
                  <a:pt x="9753" y="7874"/>
                </a:moveTo>
                <a:lnTo>
                  <a:pt x="30444" y="7874"/>
                </a:lnTo>
              </a:path>
              <a:path w="32384" h="12700">
                <a:moveTo>
                  <a:pt x="13602" y="5131"/>
                </a:moveTo>
                <a:lnTo>
                  <a:pt x="20104" y="6629"/>
                </a:lnTo>
                <a:lnTo>
                  <a:pt x="21792" y="513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9480893" y="664705"/>
            <a:ext cx="38735" cy="13970"/>
          </a:xfrm>
          <a:custGeom>
            <a:avLst/>
            <a:gdLst/>
            <a:ahLst/>
            <a:cxnLst/>
            <a:rect l="l" t="t" r="r" b="b"/>
            <a:pathLst>
              <a:path w="38734" h="13970">
                <a:moveTo>
                  <a:pt x="24383" y="0"/>
                </a:moveTo>
                <a:lnTo>
                  <a:pt x="21336" y="1181"/>
                </a:lnTo>
                <a:lnTo>
                  <a:pt x="14706" y="2984"/>
                </a:lnTo>
                <a:lnTo>
                  <a:pt x="11061" y="3632"/>
                </a:lnTo>
                <a:lnTo>
                  <a:pt x="1917" y="7924"/>
                </a:lnTo>
                <a:lnTo>
                  <a:pt x="0" y="13119"/>
                </a:lnTo>
                <a:lnTo>
                  <a:pt x="7772" y="13360"/>
                </a:lnTo>
                <a:lnTo>
                  <a:pt x="14274" y="12842"/>
                </a:lnTo>
              </a:path>
              <a:path w="38734" h="13970">
                <a:moveTo>
                  <a:pt x="11404" y="7073"/>
                </a:moveTo>
                <a:lnTo>
                  <a:pt x="11404" y="7073"/>
                </a:lnTo>
                <a:lnTo>
                  <a:pt x="19150" y="7073"/>
                </a:lnTo>
              </a:path>
              <a:path w="38734" h="13970">
                <a:moveTo>
                  <a:pt x="19150" y="7073"/>
                </a:moveTo>
                <a:lnTo>
                  <a:pt x="11404" y="7073"/>
                </a:lnTo>
                <a:lnTo>
                  <a:pt x="11406" y="7073"/>
                </a:lnTo>
              </a:path>
              <a:path w="38734" h="13970">
                <a:moveTo>
                  <a:pt x="21195" y="11277"/>
                </a:moveTo>
                <a:lnTo>
                  <a:pt x="11976" y="11277"/>
                </a:lnTo>
                <a:lnTo>
                  <a:pt x="11976" y="11277"/>
                </a:lnTo>
              </a:path>
              <a:path w="38734" h="13970">
                <a:moveTo>
                  <a:pt x="36639" y="711"/>
                </a:moveTo>
                <a:lnTo>
                  <a:pt x="31288" y="3073"/>
                </a:lnTo>
                <a:lnTo>
                  <a:pt x="19050" y="8331"/>
                </a:lnTo>
                <a:lnTo>
                  <a:pt x="11976" y="11277"/>
                </a:lnTo>
                <a:lnTo>
                  <a:pt x="21195" y="11277"/>
                </a:lnTo>
              </a:path>
              <a:path w="38734" h="13970">
                <a:moveTo>
                  <a:pt x="11404" y="7073"/>
                </a:moveTo>
                <a:lnTo>
                  <a:pt x="11404" y="7073"/>
                </a:lnTo>
              </a:path>
              <a:path w="38734" h="13970">
                <a:moveTo>
                  <a:pt x="11406" y="7073"/>
                </a:moveTo>
                <a:lnTo>
                  <a:pt x="18427" y="730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9517253" y="663194"/>
            <a:ext cx="30480" cy="12065"/>
          </a:xfrm>
          <a:custGeom>
            <a:avLst/>
            <a:gdLst/>
            <a:ahLst/>
            <a:cxnLst/>
            <a:rect l="l" t="t" r="r" b="b"/>
            <a:pathLst>
              <a:path w="30479" h="12065">
                <a:moveTo>
                  <a:pt x="0" y="11658"/>
                </a:moveTo>
                <a:lnTo>
                  <a:pt x="16687" y="10629"/>
                </a:lnTo>
                <a:lnTo>
                  <a:pt x="20576" y="8483"/>
                </a:lnTo>
              </a:path>
              <a:path w="30479" h="12065">
                <a:moveTo>
                  <a:pt x="8623" y="7607"/>
                </a:moveTo>
                <a:lnTo>
                  <a:pt x="11887" y="4876"/>
                </a:lnTo>
                <a:lnTo>
                  <a:pt x="18300" y="3213"/>
                </a:lnTo>
                <a:lnTo>
                  <a:pt x="23317" y="876"/>
                </a:lnTo>
              </a:path>
              <a:path w="30479" h="12065">
                <a:moveTo>
                  <a:pt x="20576" y="8483"/>
                </a:moveTo>
                <a:lnTo>
                  <a:pt x="20577" y="8483"/>
                </a:lnTo>
                <a:lnTo>
                  <a:pt x="11164" y="8483"/>
                </a:lnTo>
              </a:path>
              <a:path w="30479" h="12065">
                <a:moveTo>
                  <a:pt x="11164" y="8483"/>
                </a:moveTo>
                <a:lnTo>
                  <a:pt x="20577" y="8483"/>
                </a:lnTo>
                <a:lnTo>
                  <a:pt x="24536" y="6299"/>
                </a:lnTo>
                <a:lnTo>
                  <a:pt x="30187" y="4419"/>
                </a:lnTo>
                <a:lnTo>
                  <a:pt x="26962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03" name="bg object 10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400006" y="668997"/>
            <a:ext cx="170205" cy="76209"/>
          </a:xfrm>
          <a:prstGeom prst="rect">
            <a:avLst/>
          </a:prstGeom>
        </p:spPr>
      </p:pic>
      <p:sp>
        <p:nvSpPr>
          <p:cNvPr id="104" name="bg object 104"/>
          <p:cNvSpPr/>
          <p:nvPr/>
        </p:nvSpPr>
        <p:spPr>
          <a:xfrm>
            <a:off x="9513195" y="687412"/>
            <a:ext cx="29845" cy="19685"/>
          </a:xfrm>
          <a:custGeom>
            <a:avLst/>
            <a:gdLst/>
            <a:ahLst/>
            <a:cxnLst/>
            <a:rect l="l" t="t" r="r" b="b"/>
            <a:pathLst>
              <a:path w="29845" h="19684">
                <a:moveTo>
                  <a:pt x="2539" y="9384"/>
                </a:moveTo>
                <a:lnTo>
                  <a:pt x="0" y="15408"/>
                </a:lnTo>
                <a:lnTo>
                  <a:pt x="1460" y="19179"/>
                </a:lnTo>
                <a:lnTo>
                  <a:pt x="8629" y="18821"/>
                </a:lnTo>
                <a:lnTo>
                  <a:pt x="15589" y="16840"/>
                </a:lnTo>
                <a:lnTo>
                  <a:pt x="21690" y="13627"/>
                </a:lnTo>
              </a:path>
              <a:path w="29845" h="19684">
                <a:moveTo>
                  <a:pt x="4274" y="12585"/>
                </a:moveTo>
                <a:lnTo>
                  <a:pt x="17251" y="7607"/>
                </a:lnTo>
                <a:lnTo>
                  <a:pt x="23091" y="4459"/>
                </a:lnTo>
                <a:lnTo>
                  <a:pt x="25608" y="2006"/>
                </a:lnTo>
              </a:path>
              <a:path w="29845" h="19684">
                <a:moveTo>
                  <a:pt x="21690" y="13627"/>
                </a:moveTo>
                <a:lnTo>
                  <a:pt x="21691" y="13627"/>
                </a:lnTo>
                <a:lnTo>
                  <a:pt x="11411" y="13627"/>
                </a:lnTo>
              </a:path>
              <a:path w="29845" h="19684">
                <a:moveTo>
                  <a:pt x="11411" y="13627"/>
                </a:moveTo>
                <a:lnTo>
                  <a:pt x="21691" y="13627"/>
                </a:lnTo>
                <a:lnTo>
                  <a:pt x="24441" y="12179"/>
                </a:lnTo>
                <a:lnTo>
                  <a:pt x="29634" y="10312"/>
                </a:lnTo>
              </a:path>
              <a:path w="29845" h="19684">
                <a:moveTo>
                  <a:pt x="25608" y="2006"/>
                </a:moveTo>
                <a:lnTo>
                  <a:pt x="25608" y="2006"/>
                </a:lnTo>
                <a:lnTo>
                  <a:pt x="23032" y="2006"/>
                </a:lnTo>
              </a:path>
              <a:path w="29845" h="19684">
                <a:moveTo>
                  <a:pt x="23032" y="2006"/>
                </a:moveTo>
                <a:lnTo>
                  <a:pt x="25608" y="2006"/>
                </a:lnTo>
                <a:lnTo>
                  <a:pt x="2766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05" name="bg object 10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478432" y="692353"/>
            <a:ext cx="36636" cy="21247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9550578" y="684009"/>
            <a:ext cx="27940" cy="21590"/>
          </a:xfrm>
          <a:custGeom>
            <a:avLst/>
            <a:gdLst/>
            <a:ahLst/>
            <a:cxnLst/>
            <a:rect l="l" t="t" r="r" b="b"/>
            <a:pathLst>
              <a:path w="27940" h="21590">
                <a:moveTo>
                  <a:pt x="0" y="17602"/>
                </a:moveTo>
                <a:lnTo>
                  <a:pt x="4749" y="21272"/>
                </a:lnTo>
                <a:lnTo>
                  <a:pt x="15494" y="13957"/>
                </a:lnTo>
                <a:lnTo>
                  <a:pt x="18839" y="11024"/>
                </a:lnTo>
              </a:path>
              <a:path w="27940" h="21590">
                <a:moveTo>
                  <a:pt x="11925" y="11023"/>
                </a:moveTo>
                <a:lnTo>
                  <a:pt x="16700" y="8483"/>
                </a:lnTo>
                <a:lnTo>
                  <a:pt x="20586" y="5524"/>
                </a:lnTo>
              </a:path>
              <a:path w="27940" h="21590">
                <a:moveTo>
                  <a:pt x="11925" y="11023"/>
                </a:moveTo>
                <a:lnTo>
                  <a:pt x="11925" y="11023"/>
                </a:lnTo>
                <a:lnTo>
                  <a:pt x="11925" y="11023"/>
                </a:lnTo>
              </a:path>
              <a:path w="27940" h="21590">
                <a:moveTo>
                  <a:pt x="18839" y="11024"/>
                </a:moveTo>
                <a:lnTo>
                  <a:pt x="18839" y="11023"/>
                </a:lnTo>
                <a:lnTo>
                  <a:pt x="11930" y="11023"/>
                </a:lnTo>
              </a:path>
              <a:path w="27940" h="21590">
                <a:moveTo>
                  <a:pt x="24523" y="2172"/>
                </a:moveTo>
                <a:lnTo>
                  <a:pt x="21424" y="6769"/>
                </a:lnTo>
                <a:lnTo>
                  <a:pt x="21424" y="6769"/>
                </a:lnTo>
              </a:path>
              <a:path w="27940" h="21590">
                <a:moveTo>
                  <a:pt x="11930" y="11023"/>
                </a:moveTo>
                <a:lnTo>
                  <a:pt x="18839" y="11023"/>
                </a:lnTo>
                <a:lnTo>
                  <a:pt x="22606" y="7721"/>
                </a:lnTo>
                <a:lnTo>
                  <a:pt x="27901" y="354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9563321" y="689381"/>
            <a:ext cx="28575" cy="19685"/>
          </a:xfrm>
          <a:custGeom>
            <a:avLst/>
            <a:gdLst/>
            <a:ahLst/>
            <a:cxnLst/>
            <a:rect l="l" t="t" r="r" b="b"/>
            <a:pathLst>
              <a:path w="28575" h="19684">
                <a:moveTo>
                  <a:pt x="17647" y="0"/>
                </a:moveTo>
                <a:lnTo>
                  <a:pt x="15056" y="2501"/>
                </a:lnTo>
                <a:lnTo>
                  <a:pt x="15056" y="2502"/>
                </a:lnTo>
              </a:path>
              <a:path w="28575" h="19684">
                <a:moveTo>
                  <a:pt x="9710" y="5130"/>
                </a:moveTo>
                <a:lnTo>
                  <a:pt x="5417" y="8826"/>
                </a:lnTo>
                <a:lnTo>
                  <a:pt x="0" y="15003"/>
                </a:lnTo>
                <a:lnTo>
                  <a:pt x="158" y="18467"/>
                </a:lnTo>
                <a:lnTo>
                  <a:pt x="4133" y="19390"/>
                </a:lnTo>
                <a:lnTo>
                  <a:pt x="10167" y="17945"/>
                </a:lnTo>
                <a:lnTo>
                  <a:pt x="11894" y="17246"/>
                </a:lnTo>
              </a:path>
              <a:path w="28575" h="19684">
                <a:moveTo>
                  <a:pt x="9138" y="10172"/>
                </a:moveTo>
                <a:lnTo>
                  <a:pt x="9138" y="10172"/>
                </a:lnTo>
                <a:lnTo>
                  <a:pt x="17075" y="8013"/>
                </a:lnTo>
              </a:path>
              <a:path w="28575" h="19684">
                <a:moveTo>
                  <a:pt x="11894" y="17246"/>
                </a:moveTo>
                <a:lnTo>
                  <a:pt x="7754" y="17246"/>
                </a:lnTo>
              </a:path>
              <a:path w="28575" h="19684">
                <a:moveTo>
                  <a:pt x="22130" y="2857"/>
                </a:moveTo>
                <a:lnTo>
                  <a:pt x="19971" y="5829"/>
                </a:lnTo>
                <a:lnTo>
                  <a:pt x="7754" y="17246"/>
                </a:lnTo>
                <a:lnTo>
                  <a:pt x="11895" y="17246"/>
                </a:lnTo>
                <a:lnTo>
                  <a:pt x="16326" y="15456"/>
                </a:lnTo>
              </a:path>
              <a:path w="28575" h="19684">
                <a:moveTo>
                  <a:pt x="20509" y="1689"/>
                </a:moveTo>
                <a:lnTo>
                  <a:pt x="20060" y="1689"/>
                </a:lnTo>
                <a:lnTo>
                  <a:pt x="20060" y="1689"/>
                </a:lnTo>
              </a:path>
              <a:path w="28575" h="19684">
                <a:moveTo>
                  <a:pt x="20682" y="1371"/>
                </a:moveTo>
                <a:lnTo>
                  <a:pt x="20060" y="1689"/>
                </a:lnTo>
                <a:lnTo>
                  <a:pt x="20509" y="168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08" name="bg object 10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9528656" y="697267"/>
            <a:ext cx="32373" cy="24814"/>
          </a:xfrm>
          <a:prstGeom prst="rect">
            <a:avLst/>
          </a:prstGeom>
        </p:spPr>
      </p:pic>
      <p:sp>
        <p:nvSpPr>
          <p:cNvPr id="109" name="bg object 109"/>
          <p:cNvSpPr/>
          <p:nvPr/>
        </p:nvSpPr>
        <p:spPr>
          <a:xfrm>
            <a:off x="9575107" y="697344"/>
            <a:ext cx="29209" cy="21590"/>
          </a:xfrm>
          <a:custGeom>
            <a:avLst/>
            <a:gdLst/>
            <a:ahLst/>
            <a:cxnLst/>
            <a:rect l="l" t="t" r="r" b="b"/>
            <a:pathLst>
              <a:path w="29209" h="21590">
                <a:moveTo>
                  <a:pt x="36" y="16599"/>
                </a:moveTo>
                <a:lnTo>
                  <a:pt x="0" y="16941"/>
                </a:lnTo>
                <a:lnTo>
                  <a:pt x="370" y="20461"/>
                </a:lnTo>
                <a:lnTo>
                  <a:pt x="4610" y="21496"/>
                </a:lnTo>
                <a:lnTo>
                  <a:pt x="11132" y="19253"/>
                </a:lnTo>
                <a:lnTo>
                  <a:pt x="15212" y="16942"/>
                </a:lnTo>
              </a:path>
              <a:path w="29209" h="21590">
                <a:moveTo>
                  <a:pt x="6103" y="16598"/>
                </a:moveTo>
                <a:lnTo>
                  <a:pt x="10535" y="10795"/>
                </a:lnTo>
                <a:lnTo>
                  <a:pt x="17774" y="7899"/>
                </a:lnTo>
                <a:lnTo>
                  <a:pt x="21353" y="1283"/>
                </a:lnTo>
              </a:path>
              <a:path w="29209" h="21590">
                <a:moveTo>
                  <a:pt x="15212" y="16942"/>
                </a:moveTo>
                <a:lnTo>
                  <a:pt x="15213" y="16941"/>
                </a:lnTo>
                <a:lnTo>
                  <a:pt x="9849" y="16941"/>
                </a:lnTo>
              </a:path>
              <a:path w="29209" h="21590">
                <a:moveTo>
                  <a:pt x="9849" y="16941"/>
                </a:moveTo>
                <a:lnTo>
                  <a:pt x="15213" y="16941"/>
                </a:lnTo>
                <a:lnTo>
                  <a:pt x="17253" y="15786"/>
                </a:lnTo>
                <a:lnTo>
                  <a:pt x="22829" y="8737"/>
                </a:lnTo>
                <a:lnTo>
                  <a:pt x="28734" y="5283"/>
                </a:lnTo>
              </a:path>
              <a:path w="29209" h="21590">
                <a:moveTo>
                  <a:pt x="21353" y="1283"/>
                </a:moveTo>
                <a:lnTo>
                  <a:pt x="21353" y="1282"/>
                </a:lnTo>
                <a:lnTo>
                  <a:pt x="20055" y="1282"/>
                </a:lnTo>
              </a:path>
              <a:path w="29209" h="21590">
                <a:moveTo>
                  <a:pt x="20055" y="1282"/>
                </a:moveTo>
                <a:lnTo>
                  <a:pt x="21353" y="1282"/>
                </a:lnTo>
                <a:lnTo>
                  <a:pt x="21381" y="123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9604286" y="710095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5" h="20954">
                <a:moveTo>
                  <a:pt x="14617" y="0"/>
                </a:moveTo>
                <a:lnTo>
                  <a:pt x="10762" y="5222"/>
                </a:lnTo>
                <a:lnTo>
                  <a:pt x="10761" y="5222"/>
                </a:lnTo>
              </a:path>
              <a:path w="18415" h="20954">
                <a:moveTo>
                  <a:pt x="326" y="14696"/>
                </a:moveTo>
                <a:lnTo>
                  <a:pt x="0" y="20612"/>
                </a:lnTo>
                <a:lnTo>
                  <a:pt x="4379" y="16445"/>
                </a:lnTo>
                <a:lnTo>
                  <a:pt x="9436" y="11852"/>
                </a:lnTo>
                <a:lnTo>
                  <a:pt x="14329" y="6778"/>
                </a:lnTo>
              </a:path>
              <a:path w="18415" h="20954">
                <a:moveTo>
                  <a:pt x="17951" y="1562"/>
                </a:moveTo>
                <a:lnTo>
                  <a:pt x="17197" y="1562"/>
                </a:lnTo>
              </a:path>
              <a:path w="18415" h="20954">
                <a:moveTo>
                  <a:pt x="17197" y="1562"/>
                </a:moveTo>
                <a:lnTo>
                  <a:pt x="17951" y="156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9605568" y="712698"/>
            <a:ext cx="24765" cy="19050"/>
          </a:xfrm>
          <a:custGeom>
            <a:avLst/>
            <a:gdLst/>
            <a:ahLst/>
            <a:cxnLst/>
            <a:rect l="l" t="t" r="r" b="b"/>
            <a:pathLst>
              <a:path w="24765" h="19050">
                <a:moveTo>
                  <a:pt x="20053" y="0"/>
                </a:moveTo>
                <a:lnTo>
                  <a:pt x="18821" y="0"/>
                </a:lnTo>
              </a:path>
              <a:path w="24765" h="19050">
                <a:moveTo>
                  <a:pt x="0" y="18948"/>
                </a:moveTo>
                <a:lnTo>
                  <a:pt x="7013" y="16652"/>
                </a:lnTo>
                <a:lnTo>
                  <a:pt x="13436" y="12417"/>
                </a:lnTo>
                <a:lnTo>
                  <a:pt x="19202" y="7225"/>
                </a:lnTo>
                <a:lnTo>
                  <a:pt x="24244" y="2057"/>
                </a:lnTo>
                <a:lnTo>
                  <a:pt x="23126" y="2057"/>
                </a:lnTo>
                <a:lnTo>
                  <a:pt x="2005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9558811" y="721474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11210" y="2248"/>
                </a:moveTo>
                <a:lnTo>
                  <a:pt x="7527" y="8547"/>
                </a:lnTo>
                <a:lnTo>
                  <a:pt x="4848" y="12953"/>
                </a:lnTo>
                <a:lnTo>
                  <a:pt x="982" y="20098"/>
                </a:lnTo>
                <a:lnTo>
                  <a:pt x="0" y="24198"/>
                </a:lnTo>
                <a:lnTo>
                  <a:pt x="2651" y="24542"/>
                </a:lnTo>
                <a:lnTo>
                  <a:pt x="8927" y="20866"/>
                </a:lnTo>
              </a:path>
              <a:path w="25400" h="24765">
                <a:moveTo>
                  <a:pt x="3883" y="20866"/>
                </a:moveTo>
                <a:lnTo>
                  <a:pt x="8435" y="15477"/>
                </a:lnTo>
                <a:lnTo>
                  <a:pt x="18540" y="5757"/>
                </a:lnTo>
                <a:lnTo>
                  <a:pt x="22699" y="825"/>
                </a:lnTo>
              </a:path>
              <a:path w="25400" h="24765">
                <a:moveTo>
                  <a:pt x="3883" y="20865"/>
                </a:moveTo>
                <a:lnTo>
                  <a:pt x="3883" y="20866"/>
                </a:lnTo>
                <a:lnTo>
                  <a:pt x="3883" y="20866"/>
                </a:lnTo>
              </a:path>
              <a:path w="25400" h="24765">
                <a:moveTo>
                  <a:pt x="8927" y="20866"/>
                </a:moveTo>
                <a:lnTo>
                  <a:pt x="8928" y="20866"/>
                </a:lnTo>
                <a:lnTo>
                  <a:pt x="3883" y="20866"/>
                </a:lnTo>
              </a:path>
              <a:path w="25400" h="24765">
                <a:moveTo>
                  <a:pt x="3883" y="20866"/>
                </a:moveTo>
                <a:lnTo>
                  <a:pt x="8928" y="20866"/>
                </a:lnTo>
                <a:lnTo>
                  <a:pt x="9686" y="20421"/>
                </a:lnTo>
                <a:lnTo>
                  <a:pt x="14944" y="16776"/>
                </a:lnTo>
                <a:lnTo>
                  <a:pt x="20050" y="11277"/>
                </a:lnTo>
                <a:lnTo>
                  <a:pt x="25066" y="8039"/>
                </a:lnTo>
              </a:path>
              <a:path w="25400" h="24765">
                <a:moveTo>
                  <a:pt x="22699" y="825"/>
                </a:moveTo>
                <a:lnTo>
                  <a:pt x="22699" y="825"/>
                </a:lnTo>
                <a:lnTo>
                  <a:pt x="20001" y="825"/>
                </a:lnTo>
              </a:path>
              <a:path w="25400" h="24765">
                <a:moveTo>
                  <a:pt x="20001" y="825"/>
                </a:moveTo>
                <a:lnTo>
                  <a:pt x="22699" y="825"/>
                </a:lnTo>
                <a:lnTo>
                  <a:pt x="23085" y="36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9613792" y="716089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20">
                <a:moveTo>
                  <a:pt x="0" y="18214"/>
                </a:moveTo>
                <a:lnTo>
                  <a:pt x="1806" y="19919"/>
                </a:lnTo>
                <a:lnTo>
                  <a:pt x="6598" y="19234"/>
                </a:lnTo>
                <a:lnTo>
                  <a:pt x="11512" y="16878"/>
                </a:lnTo>
                <a:lnTo>
                  <a:pt x="13549" y="15392"/>
                </a:lnTo>
              </a:path>
              <a:path w="26034" h="20320">
                <a:moveTo>
                  <a:pt x="6978" y="15392"/>
                </a:moveTo>
                <a:lnTo>
                  <a:pt x="11816" y="10871"/>
                </a:lnTo>
                <a:lnTo>
                  <a:pt x="16509" y="6949"/>
                </a:lnTo>
              </a:path>
              <a:path w="26034" h="20320">
                <a:moveTo>
                  <a:pt x="6978" y="15392"/>
                </a:moveTo>
                <a:lnTo>
                  <a:pt x="6978" y="15392"/>
                </a:lnTo>
                <a:lnTo>
                  <a:pt x="6978" y="15392"/>
                </a:lnTo>
              </a:path>
              <a:path w="26034" h="20320">
                <a:moveTo>
                  <a:pt x="13549" y="15392"/>
                </a:moveTo>
                <a:lnTo>
                  <a:pt x="13549" y="15392"/>
                </a:lnTo>
                <a:lnTo>
                  <a:pt x="6981" y="15392"/>
                </a:lnTo>
              </a:path>
              <a:path w="26034" h="20320">
                <a:moveTo>
                  <a:pt x="6981" y="15392"/>
                </a:moveTo>
                <a:lnTo>
                  <a:pt x="13549" y="15392"/>
                </a:lnTo>
                <a:lnTo>
                  <a:pt x="13953" y="15097"/>
                </a:lnTo>
              </a:path>
              <a:path w="26034" h="20320">
                <a:moveTo>
                  <a:pt x="13953" y="15097"/>
                </a:moveTo>
                <a:lnTo>
                  <a:pt x="15093" y="15049"/>
                </a:lnTo>
              </a:path>
              <a:path w="26034" h="20320">
                <a:moveTo>
                  <a:pt x="15250" y="14151"/>
                </a:moveTo>
                <a:lnTo>
                  <a:pt x="15250" y="14151"/>
                </a:lnTo>
              </a:path>
              <a:path w="26034" h="20320">
                <a:moveTo>
                  <a:pt x="15250" y="14151"/>
                </a:moveTo>
                <a:lnTo>
                  <a:pt x="15250" y="14151"/>
                </a:lnTo>
              </a:path>
              <a:path w="26034" h="20320">
                <a:moveTo>
                  <a:pt x="16509" y="6949"/>
                </a:moveTo>
                <a:lnTo>
                  <a:pt x="15250" y="14151"/>
                </a:lnTo>
                <a:lnTo>
                  <a:pt x="17658" y="12395"/>
                </a:lnTo>
                <a:lnTo>
                  <a:pt x="24250" y="7035"/>
                </a:lnTo>
                <a:lnTo>
                  <a:pt x="25888" y="1752"/>
                </a:lnTo>
              </a:path>
              <a:path w="26034" h="20320">
                <a:moveTo>
                  <a:pt x="16509" y="6949"/>
                </a:moveTo>
                <a:lnTo>
                  <a:pt x="16509" y="6949"/>
                </a:lnTo>
                <a:lnTo>
                  <a:pt x="17296" y="2444"/>
                </a:lnTo>
              </a:path>
              <a:path w="26034" h="20320">
                <a:moveTo>
                  <a:pt x="20010" y="1752"/>
                </a:moveTo>
                <a:lnTo>
                  <a:pt x="16922" y="6603"/>
                </a:lnTo>
                <a:lnTo>
                  <a:pt x="16509" y="6949"/>
                </a:lnTo>
              </a:path>
              <a:path w="26034" h="20320">
                <a:moveTo>
                  <a:pt x="17296" y="2444"/>
                </a:moveTo>
                <a:lnTo>
                  <a:pt x="16509" y="6949"/>
                </a:lnTo>
                <a:lnTo>
                  <a:pt x="16922" y="6603"/>
                </a:lnTo>
                <a:lnTo>
                  <a:pt x="20592" y="838"/>
                </a:lnTo>
              </a:path>
              <a:path w="26034" h="20320">
                <a:moveTo>
                  <a:pt x="17296" y="2444"/>
                </a:moveTo>
                <a:lnTo>
                  <a:pt x="17296" y="2444"/>
                </a:lnTo>
              </a:path>
              <a:path w="26034" h="20320">
                <a:moveTo>
                  <a:pt x="17296" y="2444"/>
                </a:moveTo>
                <a:lnTo>
                  <a:pt x="17296" y="2444"/>
                </a:lnTo>
              </a:path>
              <a:path w="26034" h="20320">
                <a:moveTo>
                  <a:pt x="17590" y="1752"/>
                </a:moveTo>
                <a:lnTo>
                  <a:pt x="17296" y="2444"/>
                </a:lnTo>
                <a:lnTo>
                  <a:pt x="17296" y="2444"/>
                </a:lnTo>
              </a:path>
              <a:path w="26034" h="20320">
                <a:moveTo>
                  <a:pt x="17417" y="1752"/>
                </a:moveTo>
                <a:lnTo>
                  <a:pt x="17296" y="2444"/>
                </a:lnTo>
                <a:lnTo>
                  <a:pt x="17590" y="175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14" name="bg object 114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518316" y="730135"/>
            <a:ext cx="45926" cy="32854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68202" y="724585"/>
            <a:ext cx="33607" cy="27525"/>
          </a:xfrm>
          <a:prstGeom prst="rect">
            <a:avLst/>
          </a:prstGeom>
        </p:spPr>
      </p:pic>
      <p:sp>
        <p:nvSpPr>
          <p:cNvPr id="116" name="bg object 116"/>
          <p:cNvSpPr/>
          <p:nvPr/>
        </p:nvSpPr>
        <p:spPr>
          <a:xfrm>
            <a:off x="9626698" y="719150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4" h="21590">
                <a:moveTo>
                  <a:pt x="16640" y="445"/>
                </a:moveTo>
                <a:lnTo>
                  <a:pt x="13758" y="5308"/>
                </a:lnTo>
                <a:lnTo>
                  <a:pt x="13757" y="5308"/>
                </a:lnTo>
              </a:path>
              <a:path w="26034" h="21590">
                <a:moveTo>
                  <a:pt x="6315" y="9182"/>
                </a:moveTo>
                <a:lnTo>
                  <a:pt x="2493" y="14008"/>
                </a:lnTo>
                <a:lnTo>
                  <a:pt x="0" y="19360"/>
                </a:lnTo>
                <a:lnTo>
                  <a:pt x="2121" y="21366"/>
                </a:lnTo>
                <a:lnTo>
                  <a:pt x="6429" y="20521"/>
                </a:lnTo>
                <a:lnTo>
                  <a:pt x="10493" y="17323"/>
                </a:lnTo>
              </a:path>
              <a:path w="26034" h="21590">
                <a:moveTo>
                  <a:pt x="11636" y="8395"/>
                </a:moveTo>
                <a:lnTo>
                  <a:pt x="11637" y="8394"/>
                </a:lnTo>
                <a:lnTo>
                  <a:pt x="16430" y="6405"/>
                </a:lnTo>
              </a:path>
              <a:path w="26034" h="21590">
                <a:moveTo>
                  <a:pt x="17352" y="699"/>
                </a:moveTo>
                <a:lnTo>
                  <a:pt x="17352" y="698"/>
                </a:lnTo>
                <a:lnTo>
                  <a:pt x="19409" y="698"/>
                </a:lnTo>
              </a:path>
              <a:path w="26034" h="21590">
                <a:moveTo>
                  <a:pt x="17352" y="698"/>
                </a:moveTo>
                <a:lnTo>
                  <a:pt x="17352" y="699"/>
                </a:lnTo>
              </a:path>
              <a:path w="26034" h="21590">
                <a:moveTo>
                  <a:pt x="17360" y="699"/>
                </a:moveTo>
                <a:lnTo>
                  <a:pt x="17352" y="698"/>
                </a:lnTo>
              </a:path>
              <a:path w="26034" h="21590">
                <a:moveTo>
                  <a:pt x="19409" y="698"/>
                </a:moveTo>
                <a:lnTo>
                  <a:pt x="17352" y="698"/>
                </a:lnTo>
                <a:lnTo>
                  <a:pt x="17360" y="699"/>
                </a:lnTo>
              </a:path>
              <a:path w="26034" h="21590">
                <a:moveTo>
                  <a:pt x="13254" y="13614"/>
                </a:moveTo>
                <a:lnTo>
                  <a:pt x="8621" y="13614"/>
                </a:lnTo>
              </a:path>
              <a:path w="26034" h="21590">
                <a:moveTo>
                  <a:pt x="8621" y="13614"/>
                </a:moveTo>
                <a:lnTo>
                  <a:pt x="13254" y="13614"/>
                </a:lnTo>
              </a:path>
              <a:path w="26034" h="21590">
                <a:moveTo>
                  <a:pt x="13603" y="13145"/>
                </a:moveTo>
                <a:lnTo>
                  <a:pt x="13603" y="13145"/>
                </a:lnTo>
              </a:path>
              <a:path w="26034" h="21590">
                <a:moveTo>
                  <a:pt x="13603" y="13146"/>
                </a:moveTo>
                <a:lnTo>
                  <a:pt x="13603" y="13145"/>
                </a:lnTo>
              </a:path>
              <a:path w="26034" h="21590">
                <a:moveTo>
                  <a:pt x="15523" y="10566"/>
                </a:moveTo>
                <a:lnTo>
                  <a:pt x="13603" y="13145"/>
                </a:lnTo>
                <a:lnTo>
                  <a:pt x="15370" y="12979"/>
                </a:lnTo>
              </a:path>
              <a:path w="26034" h="21590">
                <a:moveTo>
                  <a:pt x="15783" y="10423"/>
                </a:moveTo>
                <a:lnTo>
                  <a:pt x="15782" y="10424"/>
                </a:lnTo>
              </a:path>
              <a:path w="26034" h="21590">
                <a:moveTo>
                  <a:pt x="15783" y="10424"/>
                </a:moveTo>
                <a:lnTo>
                  <a:pt x="15783" y="10423"/>
                </a:lnTo>
              </a:path>
              <a:path w="26034" h="21590">
                <a:moveTo>
                  <a:pt x="19341" y="879"/>
                </a:moveTo>
                <a:lnTo>
                  <a:pt x="17390" y="6007"/>
                </a:lnTo>
                <a:lnTo>
                  <a:pt x="17389" y="6007"/>
                </a:lnTo>
              </a:path>
              <a:path w="26034" h="21590">
                <a:moveTo>
                  <a:pt x="16431" y="6405"/>
                </a:moveTo>
                <a:lnTo>
                  <a:pt x="15783" y="10423"/>
                </a:lnTo>
                <a:lnTo>
                  <a:pt x="24501" y="5639"/>
                </a:lnTo>
              </a:path>
              <a:path w="26034" h="21590">
                <a:moveTo>
                  <a:pt x="17389" y="6007"/>
                </a:moveTo>
                <a:lnTo>
                  <a:pt x="17390" y="6007"/>
                </a:lnTo>
                <a:lnTo>
                  <a:pt x="19341" y="879"/>
                </a:lnTo>
              </a:path>
              <a:path w="26034" h="21590">
                <a:moveTo>
                  <a:pt x="16430" y="6405"/>
                </a:moveTo>
                <a:lnTo>
                  <a:pt x="16431" y="6404"/>
                </a:lnTo>
                <a:lnTo>
                  <a:pt x="17352" y="699"/>
                </a:lnTo>
              </a:path>
              <a:path w="26034" h="21590">
                <a:moveTo>
                  <a:pt x="17389" y="6007"/>
                </a:moveTo>
                <a:lnTo>
                  <a:pt x="16431" y="6404"/>
                </a:lnTo>
                <a:lnTo>
                  <a:pt x="16431" y="6405"/>
                </a:lnTo>
              </a:path>
              <a:path w="26034" h="21590">
                <a:moveTo>
                  <a:pt x="17352" y="699"/>
                </a:moveTo>
                <a:lnTo>
                  <a:pt x="16431" y="6404"/>
                </a:lnTo>
                <a:lnTo>
                  <a:pt x="17389" y="6007"/>
                </a:lnTo>
              </a:path>
              <a:path w="26034" h="21590">
                <a:moveTo>
                  <a:pt x="17352" y="699"/>
                </a:moveTo>
                <a:lnTo>
                  <a:pt x="17352" y="699"/>
                </a:lnTo>
              </a:path>
              <a:path w="26034" h="21590">
                <a:moveTo>
                  <a:pt x="17352" y="699"/>
                </a:moveTo>
                <a:lnTo>
                  <a:pt x="17352" y="699"/>
                </a:lnTo>
              </a:path>
              <a:path w="26034" h="21590">
                <a:moveTo>
                  <a:pt x="19341" y="878"/>
                </a:moveTo>
                <a:lnTo>
                  <a:pt x="17360" y="699"/>
                </a:lnTo>
              </a:path>
              <a:path w="26034" h="21590">
                <a:moveTo>
                  <a:pt x="17360" y="699"/>
                </a:moveTo>
                <a:lnTo>
                  <a:pt x="19341" y="87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17" name="bg object 11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9430373" y="744194"/>
            <a:ext cx="90932" cy="3111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9579914" y="731405"/>
            <a:ext cx="31014" cy="27135"/>
          </a:xfrm>
          <a:prstGeom prst="rect">
            <a:avLst/>
          </a:prstGeom>
        </p:spPr>
      </p:pic>
      <p:sp>
        <p:nvSpPr>
          <p:cNvPr id="119" name="bg object 119"/>
          <p:cNvSpPr/>
          <p:nvPr/>
        </p:nvSpPr>
        <p:spPr>
          <a:xfrm>
            <a:off x="9654360" y="723671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90" h="23495">
                <a:moveTo>
                  <a:pt x="0" y="20837"/>
                </a:moveTo>
                <a:lnTo>
                  <a:pt x="1948" y="23112"/>
                </a:lnTo>
                <a:lnTo>
                  <a:pt x="6349" y="21727"/>
                </a:lnTo>
                <a:lnTo>
                  <a:pt x="7130" y="21095"/>
                </a:lnTo>
              </a:path>
              <a:path w="21590" h="23495">
                <a:moveTo>
                  <a:pt x="3850" y="21094"/>
                </a:moveTo>
                <a:lnTo>
                  <a:pt x="6948" y="13233"/>
                </a:lnTo>
                <a:lnTo>
                  <a:pt x="13362" y="8788"/>
                </a:lnTo>
                <a:lnTo>
                  <a:pt x="16524" y="1003"/>
                </a:lnTo>
              </a:path>
              <a:path w="21590" h="23495">
                <a:moveTo>
                  <a:pt x="3850" y="21094"/>
                </a:moveTo>
                <a:lnTo>
                  <a:pt x="3850" y="21094"/>
                </a:lnTo>
                <a:lnTo>
                  <a:pt x="3850" y="21094"/>
                </a:lnTo>
              </a:path>
              <a:path w="21590" h="23495">
                <a:moveTo>
                  <a:pt x="7130" y="21095"/>
                </a:moveTo>
                <a:lnTo>
                  <a:pt x="7131" y="21094"/>
                </a:lnTo>
                <a:lnTo>
                  <a:pt x="3850" y="21094"/>
                </a:lnTo>
              </a:path>
              <a:path w="21590" h="23495">
                <a:moveTo>
                  <a:pt x="3850" y="21094"/>
                </a:moveTo>
                <a:lnTo>
                  <a:pt x="7131" y="21094"/>
                </a:lnTo>
                <a:lnTo>
                  <a:pt x="10962" y="17995"/>
                </a:lnTo>
                <a:lnTo>
                  <a:pt x="14822" y="13639"/>
                </a:lnTo>
                <a:lnTo>
                  <a:pt x="18505" y="6451"/>
                </a:lnTo>
                <a:lnTo>
                  <a:pt x="21413" y="196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20" name="bg object 12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9665168" y="726909"/>
            <a:ext cx="27280" cy="2788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9589299" y="736955"/>
            <a:ext cx="36537" cy="30670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680438" y="731773"/>
            <a:ext cx="24483" cy="27048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607505" y="742289"/>
            <a:ext cx="30804" cy="29741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9545101" y="752690"/>
            <a:ext cx="46396" cy="41540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9692322" y="734072"/>
            <a:ext cx="25615" cy="31978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9624047" y="743559"/>
            <a:ext cx="31343" cy="32588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9449079" y="761428"/>
            <a:ext cx="84645" cy="40403"/>
          </a:xfrm>
          <a:prstGeom prst="rect">
            <a:avLst/>
          </a:prstGeom>
        </p:spPr>
      </p:pic>
      <p:sp>
        <p:nvSpPr>
          <p:cNvPr id="128" name="bg object 128"/>
          <p:cNvSpPr/>
          <p:nvPr/>
        </p:nvSpPr>
        <p:spPr>
          <a:xfrm>
            <a:off x="9708726" y="738454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4" h="29845">
                <a:moveTo>
                  <a:pt x="11510" y="12"/>
                </a:moveTo>
                <a:lnTo>
                  <a:pt x="11388" y="622"/>
                </a:lnTo>
                <a:lnTo>
                  <a:pt x="10494" y="8216"/>
                </a:lnTo>
                <a:lnTo>
                  <a:pt x="6202" y="13093"/>
                </a:lnTo>
                <a:lnTo>
                  <a:pt x="2823" y="18338"/>
                </a:lnTo>
                <a:lnTo>
                  <a:pt x="0" y="25245"/>
                </a:lnTo>
                <a:lnTo>
                  <a:pt x="1120" y="29273"/>
                </a:lnTo>
                <a:lnTo>
                  <a:pt x="4915" y="29358"/>
                </a:lnTo>
              </a:path>
              <a:path w="19684" h="29845">
                <a:moveTo>
                  <a:pt x="11483" y="22491"/>
                </a:moveTo>
                <a:lnTo>
                  <a:pt x="5960" y="22491"/>
                </a:lnTo>
                <a:lnTo>
                  <a:pt x="5960" y="22491"/>
                </a:lnTo>
              </a:path>
              <a:path w="19684" h="29845">
                <a:moveTo>
                  <a:pt x="16882" y="2070"/>
                </a:moveTo>
                <a:lnTo>
                  <a:pt x="16628" y="7175"/>
                </a:lnTo>
                <a:lnTo>
                  <a:pt x="9135" y="20866"/>
                </a:lnTo>
                <a:lnTo>
                  <a:pt x="5960" y="22491"/>
                </a:lnTo>
                <a:lnTo>
                  <a:pt x="11483" y="22491"/>
                </a:lnTo>
              </a:path>
              <a:path w="19684" h="29845">
                <a:moveTo>
                  <a:pt x="15045" y="1270"/>
                </a:moveTo>
                <a:lnTo>
                  <a:pt x="14280" y="1270"/>
                </a:lnTo>
              </a:path>
              <a:path w="19684" h="29845">
                <a:moveTo>
                  <a:pt x="14280" y="1270"/>
                </a:moveTo>
                <a:lnTo>
                  <a:pt x="15045" y="127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29" name="bg object 12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9644989" y="747509"/>
            <a:ext cx="25196" cy="29540"/>
          </a:xfrm>
          <a:prstGeom prst="rect">
            <a:avLst/>
          </a:prstGeom>
        </p:spPr>
      </p:pic>
      <p:sp>
        <p:nvSpPr>
          <p:cNvPr id="130" name="bg object 130"/>
          <p:cNvSpPr/>
          <p:nvPr/>
        </p:nvSpPr>
        <p:spPr>
          <a:xfrm>
            <a:off x="9719208" y="743775"/>
            <a:ext cx="17145" cy="30480"/>
          </a:xfrm>
          <a:custGeom>
            <a:avLst/>
            <a:gdLst/>
            <a:ahLst/>
            <a:cxnLst/>
            <a:rect l="l" t="t" r="r" b="b"/>
            <a:pathLst>
              <a:path w="17145" h="30479">
                <a:moveTo>
                  <a:pt x="0" y="27317"/>
                </a:moveTo>
                <a:lnTo>
                  <a:pt x="5460" y="29895"/>
                </a:lnTo>
                <a:lnTo>
                  <a:pt x="12526" y="20586"/>
                </a:lnTo>
              </a:path>
              <a:path w="17145" h="30479">
                <a:moveTo>
                  <a:pt x="7162" y="20586"/>
                </a:moveTo>
                <a:lnTo>
                  <a:pt x="9220" y="13842"/>
                </a:lnTo>
                <a:lnTo>
                  <a:pt x="12472" y="10178"/>
                </a:lnTo>
                <a:lnTo>
                  <a:pt x="12776" y="6349"/>
                </a:lnTo>
                <a:lnTo>
                  <a:pt x="13961" y="5788"/>
                </a:lnTo>
                <a:lnTo>
                  <a:pt x="14706" y="1790"/>
                </a:lnTo>
              </a:path>
              <a:path w="17145" h="30479">
                <a:moveTo>
                  <a:pt x="13487" y="1447"/>
                </a:moveTo>
                <a:lnTo>
                  <a:pt x="13487" y="1447"/>
                </a:lnTo>
                <a:lnTo>
                  <a:pt x="12700" y="342"/>
                </a:lnTo>
              </a:path>
              <a:path w="17145" h="30479">
                <a:moveTo>
                  <a:pt x="13961" y="5788"/>
                </a:moveTo>
                <a:lnTo>
                  <a:pt x="13961" y="5788"/>
                </a:lnTo>
                <a:lnTo>
                  <a:pt x="13961" y="5788"/>
                </a:lnTo>
              </a:path>
              <a:path w="17145" h="30479">
                <a:moveTo>
                  <a:pt x="12472" y="10178"/>
                </a:moveTo>
                <a:lnTo>
                  <a:pt x="12472" y="10178"/>
                </a:lnTo>
                <a:lnTo>
                  <a:pt x="12472" y="10178"/>
                </a:lnTo>
              </a:path>
              <a:path w="17145" h="30479">
                <a:moveTo>
                  <a:pt x="7162" y="20586"/>
                </a:moveTo>
                <a:lnTo>
                  <a:pt x="7162" y="20586"/>
                </a:lnTo>
                <a:lnTo>
                  <a:pt x="7162" y="20586"/>
                </a:lnTo>
              </a:path>
              <a:path w="17145" h="30479">
                <a:moveTo>
                  <a:pt x="13961" y="5788"/>
                </a:moveTo>
                <a:lnTo>
                  <a:pt x="12776" y="6349"/>
                </a:lnTo>
                <a:lnTo>
                  <a:pt x="12472" y="10178"/>
                </a:lnTo>
              </a:path>
              <a:path w="17145" h="30479">
                <a:moveTo>
                  <a:pt x="13961" y="5788"/>
                </a:moveTo>
                <a:lnTo>
                  <a:pt x="13961" y="5788"/>
                </a:lnTo>
              </a:path>
              <a:path w="17145" h="30479">
                <a:moveTo>
                  <a:pt x="12526" y="20586"/>
                </a:moveTo>
                <a:lnTo>
                  <a:pt x="12526" y="20586"/>
                </a:lnTo>
                <a:lnTo>
                  <a:pt x="7163" y="20586"/>
                </a:lnTo>
              </a:path>
              <a:path w="17145" h="30479">
                <a:moveTo>
                  <a:pt x="7163" y="20586"/>
                </a:moveTo>
                <a:lnTo>
                  <a:pt x="12526" y="20586"/>
                </a:lnTo>
                <a:lnTo>
                  <a:pt x="14262" y="18300"/>
                </a:lnTo>
                <a:lnTo>
                  <a:pt x="17119" y="4292"/>
                </a:lnTo>
              </a:path>
              <a:path w="17145" h="30479">
                <a:moveTo>
                  <a:pt x="13961" y="5788"/>
                </a:moveTo>
                <a:lnTo>
                  <a:pt x="13322" y="9220"/>
                </a:lnTo>
                <a:lnTo>
                  <a:pt x="12472" y="10178"/>
                </a:lnTo>
              </a:path>
              <a:path w="17145" h="30479">
                <a:moveTo>
                  <a:pt x="12472" y="10178"/>
                </a:moveTo>
                <a:lnTo>
                  <a:pt x="13322" y="9220"/>
                </a:lnTo>
                <a:lnTo>
                  <a:pt x="13961" y="578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31" name="bg object 131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9562113" y="766952"/>
            <a:ext cx="43939" cy="38763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9733330" y="751674"/>
            <a:ext cx="12166" cy="21158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9580326" y="768679"/>
            <a:ext cx="46362" cy="42910"/>
          </a:xfrm>
          <a:prstGeom prst="rect">
            <a:avLst/>
          </a:prstGeom>
        </p:spPr>
      </p:pic>
      <p:sp>
        <p:nvSpPr>
          <p:cNvPr id="134" name="bg object 134"/>
          <p:cNvSpPr/>
          <p:nvPr/>
        </p:nvSpPr>
        <p:spPr>
          <a:xfrm>
            <a:off x="9689668" y="763651"/>
            <a:ext cx="20955" cy="34290"/>
          </a:xfrm>
          <a:custGeom>
            <a:avLst/>
            <a:gdLst/>
            <a:ahLst/>
            <a:cxnLst/>
            <a:rect l="l" t="t" r="r" b="b"/>
            <a:pathLst>
              <a:path w="20954" h="34290">
                <a:moveTo>
                  <a:pt x="16217" y="0"/>
                </a:moveTo>
                <a:lnTo>
                  <a:pt x="15151" y="1219"/>
                </a:lnTo>
                <a:lnTo>
                  <a:pt x="13677" y="2641"/>
                </a:lnTo>
              </a:path>
              <a:path w="20954" h="34290">
                <a:moveTo>
                  <a:pt x="12064" y="3213"/>
                </a:moveTo>
                <a:lnTo>
                  <a:pt x="11938" y="10312"/>
                </a:lnTo>
                <a:lnTo>
                  <a:pt x="11937" y="10312"/>
                </a:lnTo>
              </a:path>
              <a:path w="20954" h="34290">
                <a:moveTo>
                  <a:pt x="4635" y="14706"/>
                </a:moveTo>
                <a:lnTo>
                  <a:pt x="0" y="29845"/>
                </a:lnTo>
                <a:lnTo>
                  <a:pt x="5029" y="34188"/>
                </a:lnTo>
              </a:path>
              <a:path w="20954" h="34290">
                <a:moveTo>
                  <a:pt x="12850" y="24765"/>
                </a:moveTo>
                <a:lnTo>
                  <a:pt x="10617" y="24765"/>
                </a:lnTo>
                <a:lnTo>
                  <a:pt x="10616" y="24764"/>
                </a:lnTo>
              </a:path>
              <a:path w="20954" h="34290">
                <a:moveTo>
                  <a:pt x="17995" y="6883"/>
                </a:moveTo>
                <a:lnTo>
                  <a:pt x="15227" y="10236"/>
                </a:lnTo>
                <a:lnTo>
                  <a:pt x="10617" y="24765"/>
                </a:lnTo>
                <a:lnTo>
                  <a:pt x="12850" y="247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35" name="bg object 135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9745433" y="760602"/>
            <a:ext cx="7138" cy="15664"/>
          </a:xfrm>
          <a:prstGeom prst="rect">
            <a:avLst/>
          </a:prstGeom>
        </p:spPr>
      </p:pic>
      <p:sp>
        <p:nvSpPr>
          <p:cNvPr id="136" name="bg object 136"/>
          <p:cNvSpPr/>
          <p:nvPr/>
        </p:nvSpPr>
        <p:spPr>
          <a:xfrm>
            <a:off x="9704591" y="767905"/>
            <a:ext cx="16510" cy="31750"/>
          </a:xfrm>
          <a:custGeom>
            <a:avLst/>
            <a:gdLst/>
            <a:ahLst/>
            <a:cxnLst/>
            <a:rect l="l" t="t" r="r" b="b"/>
            <a:pathLst>
              <a:path w="16509" h="31750">
                <a:moveTo>
                  <a:pt x="13347" y="0"/>
                </a:moveTo>
                <a:lnTo>
                  <a:pt x="11747" y="1879"/>
                </a:lnTo>
                <a:lnTo>
                  <a:pt x="9613" y="3175"/>
                </a:lnTo>
              </a:path>
              <a:path w="16509" h="31750">
                <a:moveTo>
                  <a:pt x="7277" y="3302"/>
                </a:moveTo>
                <a:lnTo>
                  <a:pt x="6261" y="9258"/>
                </a:lnTo>
                <a:lnTo>
                  <a:pt x="2616" y="14668"/>
                </a:lnTo>
                <a:lnTo>
                  <a:pt x="0" y="28498"/>
                </a:lnTo>
                <a:lnTo>
                  <a:pt x="1765" y="31432"/>
                </a:lnTo>
              </a:path>
              <a:path w="16509" h="31750">
                <a:moveTo>
                  <a:pt x="10845" y="8064"/>
                </a:moveTo>
                <a:lnTo>
                  <a:pt x="10845" y="8064"/>
                </a:lnTo>
                <a:lnTo>
                  <a:pt x="12230" y="7476"/>
                </a:lnTo>
              </a:path>
              <a:path w="16509" h="31750">
                <a:moveTo>
                  <a:pt x="12230" y="7476"/>
                </a:moveTo>
                <a:lnTo>
                  <a:pt x="10845" y="8064"/>
                </a:lnTo>
                <a:lnTo>
                  <a:pt x="10845" y="8064"/>
                </a:lnTo>
              </a:path>
              <a:path w="16509" h="31750">
                <a:moveTo>
                  <a:pt x="10046" y="24396"/>
                </a:moveTo>
                <a:lnTo>
                  <a:pt x="6273" y="24396"/>
                </a:lnTo>
                <a:lnTo>
                  <a:pt x="6273" y="24396"/>
                </a:lnTo>
              </a:path>
              <a:path w="16509" h="31750">
                <a:moveTo>
                  <a:pt x="10715" y="11092"/>
                </a:moveTo>
                <a:lnTo>
                  <a:pt x="10716" y="11091"/>
                </a:lnTo>
                <a:lnTo>
                  <a:pt x="10716" y="11090"/>
                </a:lnTo>
              </a:path>
              <a:path w="16509" h="31750">
                <a:moveTo>
                  <a:pt x="12230" y="7475"/>
                </a:moveTo>
                <a:lnTo>
                  <a:pt x="10716" y="11091"/>
                </a:lnTo>
                <a:lnTo>
                  <a:pt x="10363" y="19367"/>
                </a:lnTo>
                <a:lnTo>
                  <a:pt x="6273" y="24396"/>
                </a:lnTo>
                <a:lnTo>
                  <a:pt x="10046" y="24396"/>
                </a:lnTo>
              </a:path>
              <a:path w="16509" h="31750">
                <a:moveTo>
                  <a:pt x="10716" y="11090"/>
                </a:moveTo>
                <a:lnTo>
                  <a:pt x="10716" y="11091"/>
                </a:lnTo>
                <a:lnTo>
                  <a:pt x="12230" y="7475"/>
                </a:lnTo>
              </a:path>
              <a:path w="16509" h="31750">
                <a:moveTo>
                  <a:pt x="10716" y="11090"/>
                </a:moveTo>
                <a:lnTo>
                  <a:pt x="10845" y="8064"/>
                </a:lnTo>
              </a:path>
              <a:path w="16509" h="31750">
                <a:moveTo>
                  <a:pt x="10845" y="8064"/>
                </a:moveTo>
                <a:lnTo>
                  <a:pt x="10716" y="1109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37" name="bg object 137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9643043" y="777392"/>
            <a:ext cx="33734" cy="48677"/>
          </a:xfrm>
          <a:prstGeom prst="rect">
            <a:avLst/>
          </a:prstGeom>
        </p:spPr>
      </p:pic>
      <p:sp>
        <p:nvSpPr>
          <p:cNvPr id="138" name="bg object 138"/>
          <p:cNvSpPr/>
          <p:nvPr/>
        </p:nvSpPr>
        <p:spPr>
          <a:xfrm>
            <a:off x="9715004" y="768616"/>
            <a:ext cx="20320" cy="37465"/>
          </a:xfrm>
          <a:custGeom>
            <a:avLst/>
            <a:gdLst/>
            <a:ahLst/>
            <a:cxnLst/>
            <a:rect l="l" t="t" r="r" b="b"/>
            <a:pathLst>
              <a:path w="20320" h="37465">
                <a:moveTo>
                  <a:pt x="0" y="35204"/>
                </a:moveTo>
                <a:lnTo>
                  <a:pt x="6489" y="37058"/>
                </a:lnTo>
                <a:lnTo>
                  <a:pt x="14457" y="25146"/>
                </a:lnTo>
              </a:path>
              <a:path w="20320" h="37465">
                <a:moveTo>
                  <a:pt x="9106" y="25146"/>
                </a:moveTo>
                <a:lnTo>
                  <a:pt x="9182" y="18376"/>
                </a:lnTo>
                <a:lnTo>
                  <a:pt x="14541" y="10007"/>
                </a:lnTo>
                <a:lnTo>
                  <a:pt x="14160" y="2731"/>
                </a:lnTo>
              </a:path>
              <a:path w="20320" h="37465">
                <a:moveTo>
                  <a:pt x="9106" y="25145"/>
                </a:moveTo>
                <a:lnTo>
                  <a:pt x="9105" y="25146"/>
                </a:lnTo>
                <a:lnTo>
                  <a:pt x="9106" y="25146"/>
                </a:lnTo>
              </a:path>
              <a:path w="20320" h="37465">
                <a:moveTo>
                  <a:pt x="14457" y="25146"/>
                </a:moveTo>
                <a:lnTo>
                  <a:pt x="14457" y="25146"/>
                </a:lnTo>
                <a:lnTo>
                  <a:pt x="9106" y="25146"/>
                </a:lnTo>
              </a:path>
              <a:path w="20320" h="37465">
                <a:moveTo>
                  <a:pt x="9106" y="25146"/>
                </a:moveTo>
                <a:lnTo>
                  <a:pt x="14457" y="25146"/>
                </a:lnTo>
                <a:lnTo>
                  <a:pt x="15468" y="23634"/>
                </a:lnTo>
                <a:lnTo>
                  <a:pt x="19062" y="12890"/>
                </a:lnTo>
                <a:lnTo>
                  <a:pt x="20319" y="5804"/>
                </a:lnTo>
              </a:path>
              <a:path w="20320" h="37465">
                <a:moveTo>
                  <a:pt x="17691" y="2921"/>
                </a:moveTo>
                <a:lnTo>
                  <a:pt x="17691" y="2921"/>
                </a:lnTo>
                <a:lnTo>
                  <a:pt x="17018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9731832" y="77226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288" y="28221"/>
                </a:moveTo>
                <a:lnTo>
                  <a:pt x="2528" y="30587"/>
                </a:lnTo>
                <a:lnTo>
                  <a:pt x="6066" y="28286"/>
                </a:lnTo>
                <a:lnTo>
                  <a:pt x="8473" y="23533"/>
                </a:lnTo>
              </a:path>
              <a:path w="13970" h="31115">
                <a:moveTo>
                  <a:pt x="5562" y="23533"/>
                </a:moveTo>
                <a:lnTo>
                  <a:pt x="5867" y="16992"/>
                </a:lnTo>
                <a:lnTo>
                  <a:pt x="9423" y="7873"/>
                </a:lnTo>
                <a:lnTo>
                  <a:pt x="9815" y="3111"/>
                </a:lnTo>
              </a:path>
              <a:path w="13970" h="31115">
                <a:moveTo>
                  <a:pt x="5562" y="23533"/>
                </a:moveTo>
                <a:lnTo>
                  <a:pt x="5562" y="23533"/>
                </a:lnTo>
                <a:lnTo>
                  <a:pt x="5562" y="23533"/>
                </a:lnTo>
              </a:path>
              <a:path w="13970" h="31115">
                <a:moveTo>
                  <a:pt x="8473" y="23533"/>
                </a:moveTo>
                <a:lnTo>
                  <a:pt x="8473" y="23533"/>
                </a:lnTo>
                <a:lnTo>
                  <a:pt x="5562" y="23533"/>
                </a:lnTo>
              </a:path>
              <a:path w="13970" h="31115">
                <a:moveTo>
                  <a:pt x="5562" y="23533"/>
                </a:moveTo>
                <a:lnTo>
                  <a:pt x="8473" y="23533"/>
                </a:lnTo>
                <a:lnTo>
                  <a:pt x="10248" y="20027"/>
                </a:lnTo>
                <a:lnTo>
                  <a:pt x="11747" y="15976"/>
                </a:lnTo>
                <a:lnTo>
                  <a:pt x="12496" y="11226"/>
                </a:lnTo>
                <a:lnTo>
                  <a:pt x="13665" y="7137"/>
                </a:lnTo>
              </a:path>
              <a:path w="13970" h="31115">
                <a:moveTo>
                  <a:pt x="9815" y="3111"/>
                </a:moveTo>
                <a:lnTo>
                  <a:pt x="9815" y="3111"/>
                </a:lnTo>
                <a:lnTo>
                  <a:pt x="6858" y="3111"/>
                </a:lnTo>
              </a:path>
              <a:path w="13970" h="31115">
                <a:moveTo>
                  <a:pt x="6858" y="3111"/>
                </a:moveTo>
                <a:lnTo>
                  <a:pt x="9815" y="3111"/>
                </a:lnTo>
                <a:lnTo>
                  <a:pt x="10071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40" name="bg object 140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9499828" y="847521"/>
            <a:ext cx="381" cy="330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9497809" y="802207"/>
            <a:ext cx="81279" cy="45465"/>
          </a:xfrm>
          <a:prstGeom prst="rect">
            <a:avLst/>
          </a:prstGeom>
        </p:spPr>
      </p:pic>
      <p:sp>
        <p:nvSpPr>
          <p:cNvPr id="142" name="bg object 142"/>
          <p:cNvSpPr/>
          <p:nvPr/>
        </p:nvSpPr>
        <p:spPr>
          <a:xfrm>
            <a:off x="9743885" y="775347"/>
            <a:ext cx="13335" cy="31115"/>
          </a:xfrm>
          <a:custGeom>
            <a:avLst/>
            <a:gdLst/>
            <a:ahLst/>
            <a:cxnLst/>
            <a:rect l="l" t="t" r="r" b="b"/>
            <a:pathLst>
              <a:path w="13334" h="31115">
                <a:moveTo>
                  <a:pt x="8355" y="1"/>
                </a:moveTo>
                <a:lnTo>
                  <a:pt x="7213" y="2070"/>
                </a:lnTo>
                <a:lnTo>
                  <a:pt x="5473" y="3810"/>
                </a:lnTo>
              </a:path>
              <a:path w="13334" h="31115">
                <a:moveTo>
                  <a:pt x="3987" y="4572"/>
                </a:moveTo>
                <a:lnTo>
                  <a:pt x="2184" y="8115"/>
                </a:lnTo>
                <a:lnTo>
                  <a:pt x="660" y="14503"/>
                </a:lnTo>
                <a:lnTo>
                  <a:pt x="0" y="30835"/>
                </a:lnTo>
                <a:lnTo>
                  <a:pt x="5612" y="29705"/>
                </a:lnTo>
              </a:path>
              <a:path w="13334" h="31115">
                <a:moveTo>
                  <a:pt x="9252" y="21602"/>
                </a:moveTo>
                <a:lnTo>
                  <a:pt x="4978" y="21602"/>
                </a:lnTo>
              </a:path>
              <a:path w="13334" h="31115">
                <a:moveTo>
                  <a:pt x="8012" y="9241"/>
                </a:moveTo>
                <a:lnTo>
                  <a:pt x="8013" y="9239"/>
                </a:lnTo>
                <a:lnTo>
                  <a:pt x="8013" y="9238"/>
                </a:lnTo>
              </a:path>
              <a:path w="13334" h="31115">
                <a:moveTo>
                  <a:pt x="8671" y="6166"/>
                </a:moveTo>
                <a:lnTo>
                  <a:pt x="8671" y="6165"/>
                </a:lnTo>
                <a:lnTo>
                  <a:pt x="8671" y="6164"/>
                </a:lnTo>
              </a:path>
              <a:path w="13334" h="31115">
                <a:moveTo>
                  <a:pt x="10718" y="2045"/>
                </a:moveTo>
                <a:lnTo>
                  <a:pt x="8671" y="6165"/>
                </a:lnTo>
                <a:lnTo>
                  <a:pt x="8699" y="6705"/>
                </a:lnTo>
                <a:lnTo>
                  <a:pt x="8013" y="9239"/>
                </a:lnTo>
                <a:lnTo>
                  <a:pt x="9575" y="18770"/>
                </a:lnTo>
              </a:path>
              <a:path w="13334" h="31115">
                <a:moveTo>
                  <a:pt x="4978" y="21602"/>
                </a:moveTo>
                <a:lnTo>
                  <a:pt x="9252" y="21602"/>
                </a:lnTo>
              </a:path>
              <a:path w="13334" h="31115">
                <a:moveTo>
                  <a:pt x="8671" y="6165"/>
                </a:moveTo>
                <a:lnTo>
                  <a:pt x="8671" y="6166"/>
                </a:lnTo>
              </a:path>
              <a:path w="13334" h="31115">
                <a:moveTo>
                  <a:pt x="8013" y="9238"/>
                </a:moveTo>
                <a:lnTo>
                  <a:pt x="8699" y="6705"/>
                </a:lnTo>
                <a:lnTo>
                  <a:pt x="8671" y="6165"/>
                </a:lnTo>
              </a:path>
              <a:path w="13334" h="31115">
                <a:moveTo>
                  <a:pt x="8013" y="9238"/>
                </a:moveTo>
                <a:lnTo>
                  <a:pt x="7797" y="7924"/>
                </a:lnTo>
                <a:lnTo>
                  <a:pt x="8671" y="6166"/>
                </a:lnTo>
              </a:path>
              <a:path w="13334" h="31115">
                <a:moveTo>
                  <a:pt x="8671" y="6166"/>
                </a:moveTo>
                <a:lnTo>
                  <a:pt x="7797" y="7924"/>
                </a:lnTo>
                <a:lnTo>
                  <a:pt x="8013" y="923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43" name="bg object 143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9664351" y="788123"/>
            <a:ext cx="29150" cy="41473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9679215" y="791247"/>
            <a:ext cx="28652" cy="43395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9534156" y="808367"/>
            <a:ext cx="68186" cy="49580"/>
          </a:xfrm>
          <a:prstGeom prst="rect">
            <a:avLst/>
          </a:prstGeom>
        </p:spPr>
      </p:pic>
      <p:sp>
        <p:nvSpPr>
          <p:cNvPr id="146" name="bg object 146"/>
          <p:cNvSpPr/>
          <p:nvPr/>
        </p:nvSpPr>
        <p:spPr>
          <a:xfrm>
            <a:off x="9700314" y="796417"/>
            <a:ext cx="20320" cy="43180"/>
          </a:xfrm>
          <a:custGeom>
            <a:avLst/>
            <a:gdLst/>
            <a:ahLst/>
            <a:cxnLst/>
            <a:rect l="l" t="t" r="r" b="b"/>
            <a:pathLst>
              <a:path w="20320" h="43180">
                <a:moveTo>
                  <a:pt x="13535" y="0"/>
                </a:moveTo>
                <a:lnTo>
                  <a:pt x="12926" y="1244"/>
                </a:lnTo>
                <a:lnTo>
                  <a:pt x="11275" y="3314"/>
                </a:lnTo>
              </a:path>
              <a:path w="20320" h="43180">
                <a:moveTo>
                  <a:pt x="9738" y="4051"/>
                </a:moveTo>
                <a:lnTo>
                  <a:pt x="7058" y="12115"/>
                </a:lnTo>
                <a:lnTo>
                  <a:pt x="3693" y="18592"/>
                </a:lnTo>
                <a:lnTo>
                  <a:pt x="1623" y="27279"/>
                </a:lnTo>
                <a:lnTo>
                  <a:pt x="0" y="35587"/>
                </a:lnTo>
                <a:lnTo>
                  <a:pt x="2" y="41424"/>
                </a:lnTo>
                <a:lnTo>
                  <a:pt x="2478" y="42931"/>
                </a:lnTo>
                <a:lnTo>
                  <a:pt x="8277" y="38252"/>
                </a:lnTo>
              </a:path>
              <a:path w="20320" h="43180">
                <a:moveTo>
                  <a:pt x="9504" y="36563"/>
                </a:moveTo>
                <a:lnTo>
                  <a:pt x="5318" y="36563"/>
                </a:lnTo>
                <a:lnTo>
                  <a:pt x="5318" y="36562"/>
                </a:lnTo>
              </a:path>
              <a:path w="20320" h="43180">
                <a:moveTo>
                  <a:pt x="16481" y="8687"/>
                </a:moveTo>
                <a:lnTo>
                  <a:pt x="14684" y="14885"/>
                </a:lnTo>
                <a:lnTo>
                  <a:pt x="11852" y="23120"/>
                </a:lnTo>
                <a:lnTo>
                  <a:pt x="8545" y="31107"/>
                </a:lnTo>
                <a:lnTo>
                  <a:pt x="5318" y="36563"/>
                </a:lnTo>
                <a:lnTo>
                  <a:pt x="9504" y="36563"/>
                </a:lnTo>
              </a:path>
              <a:path w="20320" h="43180">
                <a:moveTo>
                  <a:pt x="20124" y="10299"/>
                </a:moveTo>
                <a:lnTo>
                  <a:pt x="18797" y="10299"/>
                </a:lnTo>
              </a:path>
              <a:path w="20320" h="43180">
                <a:moveTo>
                  <a:pt x="18797" y="10299"/>
                </a:moveTo>
                <a:lnTo>
                  <a:pt x="20124" y="1029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9752939" y="793203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4">
                <a:moveTo>
                  <a:pt x="4419" y="0"/>
                </a:moveTo>
                <a:lnTo>
                  <a:pt x="4381" y="1168"/>
                </a:lnTo>
                <a:lnTo>
                  <a:pt x="4381" y="1168"/>
                </a:lnTo>
              </a:path>
              <a:path w="8890" h="42544">
                <a:moveTo>
                  <a:pt x="2971" y="2857"/>
                </a:moveTo>
                <a:lnTo>
                  <a:pt x="2946" y="4013"/>
                </a:lnTo>
                <a:lnTo>
                  <a:pt x="4705" y="12377"/>
                </a:lnTo>
                <a:lnTo>
                  <a:pt x="4373" y="20991"/>
                </a:lnTo>
                <a:lnTo>
                  <a:pt x="2590" y="29021"/>
                </a:lnTo>
                <a:lnTo>
                  <a:pt x="0" y="35636"/>
                </a:lnTo>
                <a:lnTo>
                  <a:pt x="2514" y="37947"/>
                </a:lnTo>
                <a:lnTo>
                  <a:pt x="3860" y="42189"/>
                </a:lnTo>
                <a:lnTo>
                  <a:pt x="7988" y="4188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9718662" y="798131"/>
            <a:ext cx="17145" cy="40005"/>
          </a:xfrm>
          <a:custGeom>
            <a:avLst/>
            <a:gdLst/>
            <a:ahLst/>
            <a:cxnLst/>
            <a:rect l="l" t="t" r="r" b="b"/>
            <a:pathLst>
              <a:path w="17145" h="40005">
                <a:moveTo>
                  <a:pt x="10629" y="1"/>
                </a:moveTo>
                <a:lnTo>
                  <a:pt x="8941" y="3378"/>
                </a:lnTo>
                <a:lnTo>
                  <a:pt x="7036" y="6489"/>
                </a:lnTo>
              </a:path>
              <a:path w="17145" h="40005">
                <a:moveTo>
                  <a:pt x="3442" y="7899"/>
                </a:moveTo>
                <a:lnTo>
                  <a:pt x="0" y="31732"/>
                </a:lnTo>
                <a:lnTo>
                  <a:pt x="2164" y="39741"/>
                </a:lnTo>
              </a:path>
              <a:path w="17145" h="40005">
                <a:moveTo>
                  <a:pt x="8695" y="30683"/>
                </a:moveTo>
                <a:lnTo>
                  <a:pt x="3670" y="30683"/>
                </a:lnTo>
                <a:lnTo>
                  <a:pt x="3671" y="30682"/>
                </a:lnTo>
              </a:path>
              <a:path w="17145" h="40005">
                <a:moveTo>
                  <a:pt x="12776" y="5601"/>
                </a:moveTo>
                <a:lnTo>
                  <a:pt x="11166" y="12591"/>
                </a:lnTo>
                <a:lnTo>
                  <a:pt x="9419" y="19389"/>
                </a:lnTo>
                <a:lnTo>
                  <a:pt x="7074" y="25563"/>
                </a:lnTo>
                <a:lnTo>
                  <a:pt x="3670" y="30683"/>
                </a:lnTo>
                <a:lnTo>
                  <a:pt x="8695" y="3068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49" name="bg object 149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583584" y="811199"/>
            <a:ext cx="69380" cy="71805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9744316" y="800823"/>
            <a:ext cx="10550" cy="25527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9771114" y="807097"/>
            <a:ext cx="2959" cy="56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9654019" y="821753"/>
            <a:ext cx="48793" cy="88938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9725152" y="831075"/>
            <a:ext cx="2755" cy="11214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9792437" y="846111"/>
            <a:ext cx="7924" cy="11747"/>
          </a:xfrm>
          <a:prstGeom prst="rect">
            <a:avLst/>
          </a:prstGeom>
        </p:spPr>
      </p:pic>
      <p:sp>
        <p:nvSpPr>
          <p:cNvPr id="155" name="bg object 155"/>
          <p:cNvSpPr/>
          <p:nvPr/>
        </p:nvSpPr>
        <p:spPr>
          <a:xfrm>
            <a:off x="9713087" y="859815"/>
            <a:ext cx="17780" cy="47625"/>
          </a:xfrm>
          <a:custGeom>
            <a:avLst/>
            <a:gdLst/>
            <a:ahLst/>
            <a:cxnLst/>
            <a:rect l="l" t="t" r="r" b="b"/>
            <a:pathLst>
              <a:path w="17779" h="47625">
                <a:moveTo>
                  <a:pt x="15442" y="2"/>
                </a:moveTo>
                <a:lnTo>
                  <a:pt x="13777" y="8781"/>
                </a:lnTo>
                <a:lnTo>
                  <a:pt x="10671" y="17381"/>
                </a:lnTo>
                <a:lnTo>
                  <a:pt x="6502" y="25326"/>
                </a:lnTo>
                <a:lnTo>
                  <a:pt x="1650" y="32143"/>
                </a:lnTo>
                <a:lnTo>
                  <a:pt x="1282" y="35090"/>
                </a:lnTo>
                <a:lnTo>
                  <a:pt x="863" y="40487"/>
                </a:lnTo>
                <a:lnTo>
                  <a:pt x="317" y="44449"/>
                </a:lnTo>
                <a:lnTo>
                  <a:pt x="0" y="47192"/>
                </a:lnTo>
              </a:path>
              <a:path w="17779" h="47625">
                <a:moveTo>
                  <a:pt x="12822" y="31800"/>
                </a:moveTo>
                <a:lnTo>
                  <a:pt x="8585" y="31800"/>
                </a:lnTo>
                <a:lnTo>
                  <a:pt x="8585" y="31799"/>
                </a:lnTo>
              </a:path>
              <a:path w="17779" h="47625">
                <a:moveTo>
                  <a:pt x="17436" y="12829"/>
                </a:moveTo>
                <a:lnTo>
                  <a:pt x="15493" y="20192"/>
                </a:lnTo>
                <a:lnTo>
                  <a:pt x="12992" y="26987"/>
                </a:lnTo>
                <a:lnTo>
                  <a:pt x="8585" y="31800"/>
                </a:lnTo>
                <a:lnTo>
                  <a:pt x="12822" y="3180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56" name="bg object 156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9800246" y="853109"/>
            <a:ext cx="114" cy="2730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9792474" y="859751"/>
            <a:ext cx="7886" cy="12560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9784346" y="863294"/>
            <a:ext cx="7454" cy="9436"/>
          </a:xfrm>
          <a:prstGeom prst="rect">
            <a:avLst/>
          </a:prstGeom>
        </p:spPr>
      </p:pic>
      <p:sp>
        <p:nvSpPr>
          <p:cNvPr id="159" name="bg object 159"/>
          <p:cNvSpPr/>
          <p:nvPr/>
        </p:nvSpPr>
        <p:spPr>
          <a:xfrm>
            <a:off x="9774821" y="866381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1943" y="0"/>
                </a:moveTo>
                <a:lnTo>
                  <a:pt x="2311" y="5410"/>
                </a:lnTo>
                <a:lnTo>
                  <a:pt x="0" y="10579"/>
                </a:lnTo>
                <a:lnTo>
                  <a:pt x="4279" y="1219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9788004" y="872096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0" y="2108"/>
                </a:moveTo>
                <a:lnTo>
                  <a:pt x="1384" y="11353"/>
                </a:lnTo>
                <a:lnTo>
                  <a:pt x="5956" y="11137"/>
                </a:lnTo>
              </a:path>
              <a:path w="9525" h="11430">
                <a:moveTo>
                  <a:pt x="7099" y="6553"/>
                </a:moveTo>
                <a:lnTo>
                  <a:pt x="7099" y="6553"/>
                </a:lnTo>
                <a:lnTo>
                  <a:pt x="8952" y="555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9782391" y="873950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59">
                <a:moveTo>
                  <a:pt x="1155" y="0"/>
                </a:moveTo>
                <a:lnTo>
                  <a:pt x="1689" y="2857"/>
                </a:lnTo>
                <a:lnTo>
                  <a:pt x="1688" y="2857"/>
                </a:lnTo>
              </a:path>
              <a:path w="5079" h="10159">
                <a:moveTo>
                  <a:pt x="0" y="4026"/>
                </a:moveTo>
                <a:lnTo>
                  <a:pt x="25" y="7569"/>
                </a:lnTo>
                <a:lnTo>
                  <a:pt x="698" y="8432"/>
                </a:lnTo>
                <a:lnTo>
                  <a:pt x="1142" y="9639"/>
                </a:lnTo>
                <a:lnTo>
                  <a:pt x="2412" y="9512"/>
                </a:lnTo>
                <a:lnTo>
                  <a:pt x="4038" y="830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9772468" y="876515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59">
                <a:moveTo>
                  <a:pt x="1235" y="0"/>
                </a:moveTo>
                <a:lnTo>
                  <a:pt x="0" y="3686"/>
                </a:lnTo>
                <a:lnTo>
                  <a:pt x="1178" y="7935"/>
                </a:lnTo>
                <a:lnTo>
                  <a:pt x="3300" y="993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63" name="bg object 163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9737344" y="882801"/>
            <a:ext cx="28600" cy="59556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9769145" y="883919"/>
            <a:ext cx="5359" cy="10998"/>
          </a:xfrm>
          <a:prstGeom prst="rect">
            <a:avLst/>
          </a:prstGeom>
        </p:spPr>
      </p:pic>
      <p:sp>
        <p:nvSpPr>
          <p:cNvPr id="165" name="bg object 165"/>
          <p:cNvSpPr/>
          <p:nvPr/>
        </p:nvSpPr>
        <p:spPr>
          <a:xfrm>
            <a:off x="9777704" y="883589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90">
                <a:moveTo>
                  <a:pt x="2590" y="8496"/>
                </a:moveTo>
                <a:lnTo>
                  <a:pt x="3314" y="6527"/>
                </a:lnTo>
                <a:lnTo>
                  <a:pt x="4165" y="4673"/>
                </a:lnTo>
                <a:lnTo>
                  <a:pt x="4699" y="2501"/>
                </a:lnTo>
                <a:lnTo>
                  <a:pt x="3860" y="1701"/>
                </a:lnTo>
                <a:lnTo>
                  <a:pt x="3581" y="25"/>
                </a:lnTo>
                <a:lnTo>
                  <a:pt x="228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66" name="bg object 166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9783838" y="882929"/>
            <a:ext cx="7340" cy="11887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9765843" y="887742"/>
            <a:ext cx="5359" cy="18580"/>
          </a:xfrm>
          <a:prstGeom prst="rect">
            <a:avLst/>
          </a:prstGeom>
        </p:spPr>
      </p:pic>
      <p:sp>
        <p:nvSpPr>
          <p:cNvPr id="168" name="bg object 168"/>
          <p:cNvSpPr/>
          <p:nvPr/>
        </p:nvSpPr>
        <p:spPr>
          <a:xfrm>
            <a:off x="9774999" y="893165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5">
                <a:moveTo>
                  <a:pt x="1892" y="0"/>
                </a:moveTo>
                <a:lnTo>
                  <a:pt x="0" y="3098"/>
                </a:lnTo>
                <a:lnTo>
                  <a:pt x="1028" y="11772"/>
                </a:lnTo>
                <a:lnTo>
                  <a:pt x="5029" y="10934"/>
                </a:lnTo>
              </a:path>
              <a:path w="7620" h="12065">
                <a:moveTo>
                  <a:pt x="7293" y="3327"/>
                </a:moveTo>
                <a:lnTo>
                  <a:pt x="5486" y="3327"/>
                </a:lnTo>
              </a:path>
              <a:path w="7620" h="12065">
                <a:moveTo>
                  <a:pt x="5486" y="3327"/>
                </a:moveTo>
                <a:lnTo>
                  <a:pt x="7293" y="3327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69" name="bg object 169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9791547" y="893749"/>
            <a:ext cx="6146" cy="11557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9785108" y="897076"/>
            <a:ext cx="3594" cy="6731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9799764" y="895412"/>
            <a:ext cx="596" cy="6769"/>
          </a:xfrm>
          <a:prstGeom prst="rect">
            <a:avLst/>
          </a:prstGeom>
        </p:spPr>
      </p:pic>
      <p:sp>
        <p:nvSpPr>
          <p:cNvPr id="172" name="bg object 172"/>
          <p:cNvSpPr/>
          <p:nvPr/>
        </p:nvSpPr>
        <p:spPr>
          <a:xfrm>
            <a:off x="9772408" y="901636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30">
                <a:moveTo>
                  <a:pt x="1282" y="1"/>
                </a:moveTo>
                <a:lnTo>
                  <a:pt x="0" y="4457"/>
                </a:lnTo>
                <a:lnTo>
                  <a:pt x="1536" y="9842"/>
                </a:lnTo>
                <a:lnTo>
                  <a:pt x="4889" y="1142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73" name="bg object 173"/>
          <p:cNvSpPr/>
          <p:nvPr/>
        </p:nvSpPr>
        <p:spPr>
          <a:xfrm>
            <a:off x="9747097" y="904633"/>
            <a:ext cx="22225" cy="56515"/>
          </a:xfrm>
          <a:custGeom>
            <a:avLst/>
            <a:gdLst/>
            <a:ahLst/>
            <a:cxnLst/>
            <a:rect l="l" t="t" r="r" b="b"/>
            <a:pathLst>
              <a:path w="22225" h="56515">
                <a:moveTo>
                  <a:pt x="0" y="48221"/>
                </a:moveTo>
                <a:lnTo>
                  <a:pt x="1347" y="56347"/>
                </a:lnTo>
                <a:lnTo>
                  <a:pt x="5151" y="55067"/>
                </a:lnTo>
                <a:lnTo>
                  <a:pt x="9567" y="49329"/>
                </a:lnTo>
                <a:lnTo>
                  <a:pt x="12750" y="44081"/>
                </a:lnTo>
                <a:lnTo>
                  <a:pt x="13492" y="39891"/>
                </a:lnTo>
              </a:path>
              <a:path w="22225" h="56515">
                <a:moveTo>
                  <a:pt x="6273" y="39890"/>
                </a:moveTo>
                <a:lnTo>
                  <a:pt x="9241" y="29891"/>
                </a:lnTo>
                <a:lnTo>
                  <a:pt x="12814" y="20178"/>
                </a:lnTo>
                <a:lnTo>
                  <a:pt x="15967" y="10349"/>
                </a:lnTo>
                <a:lnTo>
                  <a:pt x="17678" y="0"/>
                </a:lnTo>
              </a:path>
              <a:path w="22225" h="56515">
                <a:moveTo>
                  <a:pt x="6274" y="39890"/>
                </a:moveTo>
                <a:lnTo>
                  <a:pt x="6273" y="39890"/>
                </a:lnTo>
                <a:lnTo>
                  <a:pt x="6273" y="39890"/>
                </a:lnTo>
              </a:path>
              <a:path w="22225" h="56515">
                <a:moveTo>
                  <a:pt x="13492" y="39891"/>
                </a:moveTo>
                <a:lnTo>
                  <a:pt x="13492" y="39890"/>
                </a:lnTo>
                <a:lnTo>
                  <a:pt x="6274" y="39890"/>
                </a:lnTo>
              </a:path>
              <a:path w="22225" h="56515">
                <a:moveTo>
                  <a:pt x="6274" y="39890"/>
                </a:moveTo>
                <a:lnTo>
                  <a:pt x="13492" y="39890"/>
                </a:lnTo>
                <a:lnTo>
                  <a:pt x="15151" y="30787"/>
                </a:lnTo>
                <a:lnTo>
                  <a:pt x="16469" y="24139"/>
                </a:lnTo>
                <a:lnTo>
                  <a:pt x="17894" y="17665"/>
                </a:lnTo>
                <a:lnTo>
                  <a:pt x="18859" y="13512"/>
                </a:lnTo>
                <a:lnTo>
                  <a:pt x="21831" y="877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74" name="bg object 174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9780258" y="904226"/>
            <a:ext cx="5943" cy="12433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9787446" y="905547"/>
            <a:ext cx="7912" cy="12992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9796653" y="905941"/>
            <a:ext cx="3708" cy="11125"/>
          </a:xfrm>
          <a:prstGeom prst="rect">
            <a:avLst/>
          </a:prstGeom>
        </p:spPr>
      </p:pic>
      <p:sp>
        <p:nvSpPr>
          <p:cNvPr id="177" name="bg object 177"/>
          <p:cNvSpPr/>
          <p:nvPr/>
        </p:nvSpPr>
        <p:spPr>
          <a:xfrm>
            <a:off x="9758870" y="911212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90" h="66040">
                <a:moveTo>
                  <a:pt x="4262" y="65699"/>
                </a:moveTo>
                <a:lnTo>
                  <a:pt x="16873" y="37642"/>
                </a:lnTo>
                <a:lnTo>
                  <a:pt x="11493" y="37642"/>
                </a:lnTo>
                <a:lnTo>
                  <a:pt x="12402" y="27744"/>
                </a:lnTo>
                <a:lnTo>
                  <a:pt x="14317" y="16835"/>
                </a:lnTo>
                <a:lnTo>
                  <a:pt x="14877" y="6919"/>
                </a:lnTo>
                <a:lnTo>
                  <a:pt x="11722" y="1"/>
                </a:lnTo>
              </a:path>
              <a:path w="21590" h="66040">
                <a:moveTo>
                  <a:pt x="11494" y="37640"/>
                </a:moveTo>
                <a:lnTo>
                  <a:pt x="16873" y="37642"/>
                </a:lnTo>
              </a:path>
              <a:path w="21590" h="66040">
                <a:moveTo>
                  <a:pt x="16873" y="37642"/>
                </a:moveTo>
                <a:lnTo>
                  <a:pt x="17926" y="29927"/>
                </a:lnTo>
                <a:lnTo>
                  <a:pt x="18939" y="19270"/>
                </a:lnTo>
                <a:lnTo>
                  <a:pt x="19646" y="10782"/>
                </a:lnTo>
                <a:lnTo>
                  <a:pt x="20878" y="9169"/>
                </a:lnTo>
                <a:lnTo>
                  <a:pt x="21462" y="7099"/>
                </a:lnTo>
                <a:lnTo>
                  <a:pt x="20408" y="439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78" name="bg object 178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9783216" y="917345"/>
            <a:ext cx="6629" cy="947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9792030" y="918323"/>
            <a:ext cx="6527" cy="8089"/>
          </a:xfrm>
          <a:prstGeom prst="rect">
            <a:avLst/>
          </a:prstGeom>
        </p:spPr>
      </p:pic>
      <p:sp>
        <p:nvSpPr>
          <p:cNvPr id="180" name="bg object 180"/>
          <p:cNvSpPr/>
          <p:nvPr/>
        </p:nvSpPr>
        <p:spPr>
          <a:xfrm>
            <a:off x="9774072" y="926757"/>
            <a:ext cx="15875" cy="65405"/>
          </a:xfrm>
          <a:custGeom>
            <a:avLst/>
            <a:gdLst/>
            <a:ahLst/>
            <a:cxnLst/>
            <a:rect l="l" t="t" r="r" b="b"/>
            <a:pathLst>
              <a:path w="15875" h="65405">
                <a:moveTo>
                  <a:pt x="2846" y="65007"/>
                </a:moveTo>
                <a:lnTo>
                  <a:pt x="7320" y="61989"/>
                </a:lnTo>
                <a:lnTo>
                  <a:pt x="12560" y="47929"/>
                </a:lnTo>
                <a:lnTo>
                  <a:pt x="13483" y="43281"/>
                </a:lnTo>
              </a:path>
              <a:path w="15875" h="65405">
                <a:moveTo>
                  <a:pt x="7315" y="43281"/>
                </a:moveTo>
                <a:lnTo>
                  <a:pt x="7665" y="33239"/>
                </a:lnTo>
                <a:lnTo>
                  <a:pt x="8631" y="23979"/>
                </a:lnTo>
                <a:lnTo>
                  <a:pt x="9856" y="14826"/>
                </a:lnTo>
                <a:lnTo>
                  <a:pt x="10985" y="5105"/>
                </a:lnTo>
                <a:lnTo>
                  <a:pt x="9791" y="3225"/>
                </a:lnTo>
                <a:lnTo>
                  <a:pt x="8928" y="736"/>
                </a:lnTo>
                <a:lnTo>
                  <a:pt x="7049" y="0"/>
                </a:lnTo>
              </a:path>
              <a:path w="15875" h="65405">
                <a:moveTo>
                  <a:pt x="7315" y="43279"/>
                </a:moveTo>
                <a:lnTo>
                  <a:pt x="7315" y="43281"/>
                </a:lnTo>
                <a:lnTo>
                  <a:pt x="7315" y="43281"/>
                </a:lnTo>
              </a:path>
              <a:path w="15875" h="65405">
                <a:moveTo>
                  <a:pt x="13483" y="43281"/>
                </a:moveTo>
                <a:lnTo>
                  <a:pt x="13483" y="43281"/>
                </a:lnTo>
                <a:lnTo>
                  <a:pt x="7315" y="43281"/>
                </a:lnTo>
              </a:path>
              <a:path w="15875" h="65405">
                <a:moveTo>
                  <a:pt x="7315" y="43281"/>
                </a:moveTo>
                <a:lnTo>
                  <a:pt x="13483" y="43281"/>
                </a:lnTo>
                <a:lnTo>
                  <a:pt x="14791" y="36701"/>
                </a:lnTo>
                <a:lnTo>
                  <a:pt x="15648" y="26496"/>
                </a:lnTo>
                <a:lnTo>
                  <a:pt x="15618" y="22888"/>
                </a:lnTo>
                <a:lnTo>
                  <a:pt x="15199" y="15025"/>
                </a:lnTo>
                <a:lnTo>
                  <a:pt x="12916" y="711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9788918" y="927188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0" y="3365"/>
                </a:moveTo>
                <a:lnTo>
                  <a:pt x="1549" y="7480"/>
                </a:lnTo>
                <a:lnTo>
                  <a:pt x="3886" y="8089"/>
                </a:lnTo>
                <a:lnTo>
                  <a:pt x="5791" y="6731"/>
                </a:lnTo>
              </a:path>
              <a:path w="6350" h="8255">
                <a:moveTo>
                  <a:pt x="3987" y="4597"/>
                </a:moveTo>
                <a:lnTo>
                  <a:pt x="3987" y="4597"/>
                </a:lnTo>
                <a:lnTo>
                  <a:pt x="4686" y="227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82" name="bg object 182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9720263" y="926464"/>
            <a:ext cx="80098" cy="130378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9380168" y="634961"/>
            <a:ext cx="99771" cy="80822"/>
          </a:xfrm>
          <a:prstGeom prst="rect">
            <a:avLst/>
          </a:prstGeom>
        </p:spPr>
      </p:pic>
      <p:sp>
        <p:nvSpPr>
          <p:cNvPr id="184" name="bg object 184"/>
          <p:cNvSpPr/>
          <p:nvPr/>
        </p:nvSpPr>
        <p:spPr>
          <a:xfrm>
            <a:off x="9466491" y="678954"/>
            <a:ext cx="35560" cy="18415"/>
          </a:xfrm>
          <a:custGeom>
            <a:avLst/>
            <a:gdLst/>
            <a:ahLst/>
            <a:cxnLst/>
            <a:rect l="l" t="t" r="r" b="b"/>
            <a:pathLst>
              <a:path w="35559" h="18415">
                <a:moveTo>
                  <a:pt x="11760" y="889"/>
                </a:moveTo>
                <a:lnTo>
                  <a:pt x="0" y="6311"/>
                </a:lnTo>
                <a:lnTo>
                  <a:pt x="1651" y="13500"/>
                </a:lnTo>
                <a:lnTo>
                  <a:pt x="8077" y="16256"/>
                </a:lnTo>
                <a:lnTo>
                  <a:pt x="14285" y="18072"/>
                </a:lnTo>
              </a:path>
              <a:path w="35559" h="18415">
                <a:moveTo>
                  <a:pt x="31536" y="14465"/>
                </a:moveTo>
                <a:lnTo>
                  <a:pt x="14566" y="14465"/>
                </a:lnTo>
                <a:lnTo>
                  <a:pt x="14566" y="14465"/>
                </a:lnTo>
              </a:path>
              <a:path w="35559" h="18415">
                <a:moveTo>
                  <a:pt x="33470" y="2552"/>
                </a:moveTo>
                <a:lnTo>
                  <a:pt x="31051" y="2552"/>
                </a:lnTo>
                <a:lnTo>
                  <a:pt x="11760" y="889"/>
                </a:lnTo>
              </a:path>
              <a:path w="35559" h="18415">
                <a:moveTo>
                  <a:pt x="14567" y="14465"/>
                </a:moveTo>
                <a:lnTo>
                  <a:pt x="14566" y="14465"/>
                </a:lnTo>
                <a:lnTo>
                  <a:pt x="31536" y="14465"/>
                </a:lnTo>
              </a:path>
              <a:path w="35559" h="18415">
                <a:moveTo>
                  <a:pt x="31051" y="2552"/>
                </a:moveTo>
                <a:lnTo>
                  <a:pt x="31051" y="2552"/>
                </a:lnTo>
                <a:lnTo>
                  <a:pt x="33470" y="2552"/>
                </a:lnTo>
              </a:path>
              <a:path w="35559" h="18415">
                <a:moveTo>
                  <a:pt x="14566" y="14465"/>
                </a:moveTo>
                <a:lnTo>
                  <a:pt x="14566" y="14465"/>
                </a:lnTo>
              </a:path>
              <a:path w="35559" h="18415">
                <a:moveTo>
                  <a:pt x="31901" y="7886"/>
                </a:moveTo>
                <a:lnTo>
                  <a:pt x="29362" y="9220"/>
                </a:lnTo>
                <a:lnTo>
                  <a:pt x="14567" y="14465"/>
                </a:lnTo>
              </a:path>
              <a:path w="35559" h="18415">
                <a:moveTo>
                  <a:pt x="11531" y="9740"/>
                </a:moveTo>
                <a:lnTo>
                  <a:pt x="19843" y="9740"/>
                </a:lnTo>
              </a:path>
              <a:path w="35559" h="18415">
                <a:moveTo>
                  <a:pt x="19843" y="9740"/>
                </a:moveTo>
                <a:lnTo>
                  <a:pt x="11531" y="9740"/>
                </a:lnTo>
              </a:path>
              <a:path w="35559" h="18415">
                <a:moveTo>
                  <a:pt x="35165" y="0"/>
                </a:moveTo>
                <a:lnTo>
                  <a:pt x="31051" y="255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85" name="bg object 185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9486331" y="702944"/>
            <a:ext cx="51774" cy="26885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9542653" y="709269"/>
            <a:ext cx="31597" cy="26327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503685" y="720114"/>
            <a:ext cx="43514" cy="25501"/>
          </a:xfrm>
          <a:prstGeom prst="rect">
            <a:avLst/>
          </a:prstGeom>
        </p:spPr>
      </p:pic>
      <p:sp>
        <p:nvSpPr>
          <p:cNvPr id="188" name="bg object 188"/>
          <p:cNvSpPr/>
          <p:nvPr/>
        </p:nvSpPr>
        <p:spPr>
          <a:xfrm>
            <a:off x="9635130" y="721436"/>
            <a:ext cx="28575" cy="25400"/>
          </a:xfrm>
          <a:custGeom>
            <a:avLst/>
            <a:gdLst/>
            <a:ahLst/>
            <a:cxnLst/>
            <a:rect l="l" t="t" r="r" b="b"/>
            <a:pathLst>
              <a:path w="28575" h="25400">
                <a:moveTo>
                  <a:pt x="1352" y="25106"/>
                </a:moveTo>
                <a:lnTo>
                  <a:pt x="5878" y="24632"/>
                </a:lnTo>
                <a:lnTo>
                  <a:pt x="11510" y="22174"/>
                </a:lnTo>
                <a:lnTo>
                  <a:pt x="13708" y="20447"/>
                </a:lnTo>
              </a:path>
              <a:path w="28575" h="25400">
                <a:moveTo>
                  <a:pt x="6189" y="20129"/>
                </a:moveTo>
                <a:lnTo>
                  <a:pt x="10799" y="15571"/>
                </a:lnTo>
                <a:lnTo>
                  <a:pt x="15161" y="10755"/>
                </a:lnTo>
                <a:lnTo>
                  <a:pt x="19190" y="5593"/>
                </a:lnTo>
                <a:lnTo>
                  <a:pt x="22800" y="0"/>
                </a:lnTo>
              </a:path>
              <a:path w="28575" h="25400">
                <a:moveTo>
                  <a:pt x="13708" y="20447"/>
                </a:moveTo>
                <a:lnTo>
                  <a:pt x="13708" y="20446"/>
                </a:lnTo>
                <a:lnTo>
                  <a:pt x="9872" y="20446"/>
                </a:lnTo>
              </a:path>
              <a:path w="28575" h="25400">
                <a:moveTo>
                  <a:pt x="9872" y="20446"/>
                </a:moveTo>
                <a:lnTo>
                  <a:pt x="13708" y="20446"/>
                </a:lnTo>
                <a:lnTo>
                  <a:pt x="16781" y="18033"/>
                </a:lnTo>
                <a:lnTo>
                  <a:pt x="21262" y="12652"/>
                </a:lnTo>
                <a:lnTo>
                  <a:pt x="25131" y="6704"/>
                </a:lnTo>
                <a:lnTo>
                  <a:pt x="28439" y="1079"/>
                </a:lnTo>
              </a:path>
              <a:path w="28575" h="25400">
                <a:moveTo>
                  <a:pt x="28439" y="1079"/>
                </a:moveTo>
                <a:lnTo>
                  <a:pt x="28439" y="1079"/>
                </a:lnTo>
                <a:lnTo>
                  <a:pt x="27717" y="1079"/>
                </a:lnTo>
              </a:path>
              <a:path w="28575" h="25400">
                <a:moveTo>
                  <a:pt x="27717" y="1079"/>
                </a:moveTo>
                <a:lnTo>
                  <a:pt x="28439" y="1079"/>
                </a:lnTo>
                <a:lnTo>
                  <a:pt x="28566" y="86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89" name="bg object 189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9529045" y="746328"/>
            <a:ext cx="41890" cy="36738"/>
          </a:xfrm>
          <a:prstGeom prst="rect">
            <a:avLst/>
          </a:prstGeom>
        </p:spPr>
      </p:pic>
      <p:sp>
        <p:nvSpPr>
          <p:cNvPr id="190" name="bg object 190"/>
          <p:cNvSpPr/>
          <p:nvPr/>
        </p:nvSpPr>
        <p:spPr>
          <a:xfrm>
            <a:off x="9662376" y="752678"/>
            <a:ext cx="24130" cy="30480"/>
          </a:xfrm>
          <a:custGeom>
            <a:avLst/>
            <a:gdLst/>
            <a:ahLst/>
            <a:cxnLst/>
            <a:rect l="l" t="t" r="r" b="b"/>
            <a:pathLst>
              <a:path w="24129" h="30479">
                <a:moveTo>
                  <a:pt x="15760" y="0"/>
                </a:moveTo>
                <a:lnTo>
                  <a:pt x="11887" y="5803"/>
                </a:lnTo>
                <a:lnTo>
                  <a:pt x="11887" y="5803"/>
                </a:lnTo>
              </a:path>
              <a:path w="24129" h="30479">
                <a:moveTo>
                  <a:pt x="5397" y="10401"/>
                </a:moveTo>
                <a:lnTo>
                  <a:pt x="2970" y="17983"/>
                </a:lnTo>
                <a:lnTo>
                  <a:pt x="0" y="27470"/>
                </a:lnTo>
                <a:lnTo>
                  <a:pt x="3555" y="30327"/>
                </a:lnTo>
                <a:lnTo>
                  <a:pt x="11277" y="24993"/>
                </a:lnTo>
              </a:path>
              <a:path w="24129" h="30479">
                <a:moveTo>
                  <a:pt x="8267" y="17983"/>
                </a:moveTo>
                <a:lnTo>
                  <a:pt x="8267" y="17983"/>
                </a:lnTo>
                <a:lnTo>
                  <a:pt x="13017" y="14198"/>
                </a:lnTo>
              </a:path>
              <a:path w="24129" h="30479">
                <a:moveTo>
                  <a:pt x="11277" y="24993"/>
                </a:moveTo>
                <a:lnTo>
                  <a:pt x="7353" y="24993"/>
                </a:lnTo>
              </a:path>
              <a:path w="24129" h="30479">
                <a:moveTo>
                  <a:pt x="16382" y="9804"/>
                </a:moveTo>
                <a:lnTo>
                  <a:pt x="15354" y="12344"/>
                </a:lnTo>
                <a:lnTo>
                  <a:pt x="7353" y="24993"/>
                </a:lnTo>
                <a:lnTo>
                  <a:pt x="11278" y="24993"/>
                </a:lnTo>
                <a:lnTo>
                  <a:pt x="15570" y="22009"/>
                </a:lnTo>
                <a:lnTo>
                  <a:pt x="21488" y="14414"/>
                </a:lnTo>
              </a:path>
              <a:path w="24129" h="30479">
                <a:moveTo>
                  <a:pt x="22889" y="10591"/>
                </a:moveTo>
                <a:lnTo>
                  <a:pt x="18428" y="10591"/>
                </a:lnTo>
              </a:path>
              <a:path w="24129" h="30479">
                <a:moveTo>
                  <a:pt x="18428" y="10591"/>
                </a:moveTo>
                <a:lnTo>
                  <a:pt x="22889" y="1059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91" name="bg object 191"/>
          <p:cNvSpPr/>
          <p:nvPr/>
        </p:nvSpPr>
        <p:spPr>
          <a:xfrm>
            <a:off x="9675089" y="757948"/>
            <a:ext cx="24765" cy="35560"/>
          </a:xfrm>
          <a:custGeom>
            <a:avLst/>
            <a:gdLst/>
            <a:ahLst/>
            <a:cxnLst/>
            <a:rect l="l" t="t" r="r" b="b"/>
            <a:pathLst>
              <a:path w="24765" h="35559">
                <a:moveTo>
                  <a:pt x="17487" y="0"/>
                </a:moveTo>
                <a:lnTo>
                  <a:pt x="13722" y="5985"/>
                </a:lnTo>
                <a:lnTo>
                  <a:pt x="9444" y="11699"/>
                </a:lnTo>
                <a:lnTo>
                  <a:pt x="5406" y="17666"/>
                </a:lnTo>
                <a:lnTo>
                  <a:pt x="2346" y="24460"/>
                </a:lnTo>
                <a:lnTo>
                  <a:pt x="0" y="31915"/>
                </a:lnTo>
                <a:lnTo>
                  <a:pt x="2057" y="35471"/>
                </a:lnTo>
                <a:lnTo>
                  <a:pt x="8661" y="31661"/>
                </a:lnTo>
                <a:lnTo>
                  <a:pt x="12613" y="27955"/>
                </a:lnTo>
              </a:path>
              <a:path w="24765" h="35559">
                <a:moveTo>
                  <a:pt x="13833" y="26479"/>
                </a:moveTo>
                <a:lnTo>
                  <a:pt x="8001" y="26479"/>
                </a:lnTo>
              </a:path>
              <a:path w="24765" h="35559">
                <a:moveTo>
                  <a:pt x="20243" y="10655"/>
                </a:moveTo>
                <a:lnTo>
                  <a:pt x="17335" y="14820"/>
                </a:lnTo>
                <a:lnTo>
                  <a:pt x="12750" y="24460"/>
                </a:lnTo>
              </a:path>
              <a:path w="24765" h="35559">
                <a:moveTo>
                  <a:pt x="8001" y="26479"/>
                </a:moveTo>
                <a:lnTo>
                  <a:pt x="13833" y="2647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192" name="bg object 192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9478403" y="782104"/>
            <a:ext cx="84277" cy="42252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9557118" y="769759"/>
            <a:ext cx="106832" cy="101943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9730650" y="800239"/>
            <a:ext cx="15595" cy="28473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9613721" y="815086"/>
            <a:ext cx="63601" cy="76720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9634511" y="834199"/>
            <a:ext cx="55067" cy="67576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9677095" y="830313"/>
            <a:ext cx="41224" cy="79413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9696577" y="838885"/>
            <a:ext cx="31305" cy="67995"/>
          </a:xfrm>
          <a:prstGeom prst="rect">
            <a:avLst/>
          </a:prstGeom>
        </p:spPr>
      </p:pic>
      <p:sp>
        <p:nvSpPr>
          <p:cNvPr id="199" name="bg object 199"/>
          <p:cNvSpPr/>
          <p:nvPr/>
        </p:nvSpPr>
        <p:spPr>
          <a:xfrm>
            <a:off x="9721925" y="882650"/>
            <a:ext cx="15240" cy="26034"/>
          </a:xfrm>
          <a:custGeom>
            <a:avLst/>
            <a:gdLst/>
            <a:ahLst/>
            <a:cxnLst/>
            <a:rect l="l" t="t" r="r" b="b"/>
            <a:pathLst>
              <a:path w="15240" h="26034">
                <a:moveTo>
                  <a:pt x="0" y="25678"/>
                </a:moveTo>
                <a:lnTo>
                  <a:pt x="15100" y="4419"/>
                </a:lnTo>
                <a:lnTo>
                  <a:pt x="13068" y="4267"/>
                </a:lnTo>
                <a:lnTo>
                  <a:pt x="11556" y="3035"/>
                </a:lnTo>
                <a:lnTo>
                  <a:pt x="1032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00" name="bg object 200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9793821" y="880211"/>
            <a:ext cx="7010" cy="13588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9710979" y="919289"/>
            <a:ext cx="29019" cy="69075"/>
          </a:xfrm>
          <a:prstGeom prst="rect">
            <a:avLst/>
          </a:prstGeom>
        </p:spPr>
      </p:pic>
      <p:sp>
        <p:nvSpPr>
          <p:cNvPr id="202" name="bg object 202"/>
          <p:cNvSpPr/>
          <p:nvPr/>
        </p:nvSpPr>
        <p:spPr>
          <a:xfrm>
            <a:off x="9791789" y="936688"/>
            <a:ext cx="8890" cy="73660"/>
          </a:xfrm>
          <a:custGeom>
            <a:avLst/>
            <a:gdLst/>
            <a:ahLst/>
            <a:cxnLst/>
            <a:rect l="l" t="t" r="r" b="b"/>
            <a:pathLst>
              <a:path w="8890" h="73659">
                <a:moveTo>
                  <a:pt x="0" y="2159"/>
                </a:moveTo>
                <a:lnTo>
                  <a:pt x="1269" y="47015"/>
                </a:lnTo>
                <a:lnTo>
                  <a:pt x="6665" y="70454"/>
                </a:lnTo>
                <a:lnTo>
                  <a:pt x="8572" y="73405"/>
                </a:lnTo>
              </a:path>
              <a:path w="8890" h="73659">
                <a:moveTo>
                  <a:pt x="7366" y="3149"/>
                </a:moveTo>
                <a:lnTo>
                  <a:pt x="1536" y="3149"/>
                </a:lnTo>
              </a:path>
              <a:path w="8890" h="73659">
                <a:moveTo>
                  <a:pt x="1536" y="3149"/>
                </a:moveTo>
                <a:lnTo>
                  <a:pt x="7366" y="314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03" name="bg object 203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9377108" y="569798"/>
            <a:ext cx="111861" cy="109347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9377274" y="568324"/>
            <a:ext cx="1790" cy="342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9586725" y="704036"/>
            <a:ext cx="30362" cy="23255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9800361" y="847394"/>
            <a:ext cx="2285" cy="7378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800361" y="853109"/>
            <a:ext cx="114" cy="2730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9800361" y="859764"/>
            <a:ext cx="2286" cy="10706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9800361" y="895426"/>
            <a:ext cx="596" cy="6756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9800361" y="905941"/>
            <a:ext cx="2285" cy="11125"/>
          </a:xfrm>
          <a:prstGeom prst="rect">
            <a:avLst/>
          </a:prstGeom>
        </p:spPr>
      </p:pic>
      <p:sp>
        <p:nvSpPr>
          <p:cNvPr id="211" name="bg object 211"/>
          <p:cNvSpPr/>
          <p:nvPr/>
        </p:nvSpPr>
        <p:spPr>
          <a:xfrm>
            <a:off x="9800476" y="926465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5">
                <a:moveTo>
                  <a:pt x="1219" y="4089"/>
                </a:moveTo>
                <a:lnTo>
                  <a:pt x="1219" y="5207"/>
                </a:lnTo>
                <a:lnTo>
                  <a:pt x="2171" y="5245"/>
                </a:lnTo>
              </a:path>
              <a:path w="2540" h="5715">
                <a:moveTo>
                  <a:pt x="2171" y="4089"/>
                </a:moveTo>
                <a:lnTo>
                  <a:pt x="1219" y="4089"/>
                </a:lnTo>
                <a:lnTo>
                  <a:pt x="1219" y="4089"/>
                </a:lnTo>
              </a:path>
              <a:path w="2540" h="5715">
                <a:moveTo>
                  <a:pt x="88" y="139"/>
                </a:moveTo>
                <a:lnTo>
                  <a:pt x="0" y="4305"/>
                </a:lnTo>
                <a:lnTo>
                  <a:pt x="1219" y="4089"/>
                </a:lnTo>
                <a:lnTo>
                  <a:pt x="2171" y="408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12" name="bg object 212"/>
          <p:cNvSpPr/>
          <p:nvPr/>
        </p:nvSpPr>
        <p:spPr>
          <a:xfrm>
            <a:off x="9800361" y="936815"/>
            <a:ext cx="2540" cy="73660"/>
          </a:xfrm>
          <a:custGeom>
            <a:avLst/>
            <a:gdLst/>
            <a:ahLst/>
            <a:cxnLst/>
            <a:rect l="l" t="t" r="r" b="b"/>
            <a:pathLst>
              <a:path w="2540" h="73659">
                <a:moveTo>
                  <a:pt x="1282" y="381"/>
                </a:moveTo>
                <a:lnTo>
                  <a:pt x="1026" y="9455"/>
                </a:lnTo>
                <a:lnTo>
                  <a:pt x="808" y="18443"/>
                </a:lnTo>
                <a:lnTo>
                  <a:pt x="505" y="27512"/>
                </a:lnTo>
                <a:lnTo>
                  <a:pt x="0" y="36829"/>
                </a:lnTo>
                <a:lnTo>
                  <a:pt x="0" y="73278"/>
                </a:lnTo>
                <a:lnTo>
                  <a:pt x="774" y="72605"/>
                </a:lnTo>
                <a:lnTo>
                  <a:pt x="1549" y="71323"/>
                </a:lnTo>
                <a:lnTo>
                  <a:pt x="2285" y="6944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13" name="bg object 213"/>
          <p:cNvSpPr/>
          <p:nvPr/>
        </p:nvSpPr>
        <p:spPr>
          <a:xfrm>
            <a:off x="9773046" y="980479"/>
            <a:ext cx="15240" cy="92075"/>
          </a:xfrm>
          <a:custGeom>
            <a:avLst/>
            <a:gdLst/>
            <a:ahLst/>
            <a:cxnLst/>
            <a:rect l="l" t="t" r="r" b="b"/>
            <a:pathLst>
              <a:path w="15240" h="92075">
                <a:moveTo>
                  <a:pt x="3946" y="92074"/>
                </a:moveTo>
                <a:lnTo>
                  <a:pt x="8086" y="86017"/>
                </a:lnTo>
                <a:lnTo>
                  <a:pt x="10182" y="83007"/>
                </a:lnTo>
                <a:lnTo>
                  <a:pt x="12239" y="76034"/>
                </a:lnTo>
                <a:lnTo>
                  <a:pt x="12387" y="69164"/>
                </a:lnTo>
              </a:path>
              <a:path w="15240" h="92075">
                <a:moveTo>
                  <a:pt x="6055" y="69164"/>
                </a:moveTo>
                <a:lnTo>
                  <a:pt x="5480" y="54917"/>
                </a:lnTo>
                <a:lnTo>
                  <a:pt x="5156" y="41892"/>
                </a:lnTo>
                <a:lnTo>
                  <a:pt x="5165" y="26616"/>
                </a:lnTo>
                <a:lnTo>
                  <a:pt x="5367" y="16929"/>
                </a:lnTo>
              </a:path>
              <a:path w="15240" h="92075">
                <a:moveTo>
                  <a:pt x="6054" y="69160"/>
                </a:moveTo>
                <a:lnTo>
                  <a:pt x="6054" y="69164"/>
                </a:lnTo>
                <a:lnTo>
                  <a:pt x="6055" y="69164"/>
                </a:lnTo>
              </a:path>
              <a:path w="15240" h="92075">
                <a:moveTo>
                  <a:pt x="12387" y="69164"/>
                </a:moveTo>
                <a:lnTo>
                  <a:pt x="12387" y="69164"/>
                </a:lnTo>
                <a:lnTo>
                  <a:pt x="6055" y="69164"/>
                </a:lnTo>
              </a:path>
              <a:path w="15240" h="92075">
                <a:moveTo>
                  <a:pt x="6055" y="69164"/>
                </a:moveTo>
                <a:lnTo>
                  <a:pt x="12387" y="69164"/>
                </a:lnTo>
                <a:lnTo>
                  <a:pt x="12633" y="57707"/>
                </a:lnTo>
                <a:lnTo>
                  <a:pt x="13284" y="37350"/>
                </a:lnTo>
                <a:lnTo>
                  <a:pt x="14082" y="17327"/>
                </a:lnTo>
                <a:lnTo>
                  <a:pt x="14919" y="2"/>
                </a:lnTo>
              </a:path>
              <a:path w="15240" h="92075">
                <a:moveTo>
                  <a:pt x="5367" y="16929"/>
                </a:moveTo>
                <a:lnTo>
                  <a:pt x="5367" y="16929"/>
                </a:lnTo>
                <a:lnTo>
                  <a:pt x="4302" y="16929"/>
                </a:lnTo>
              </a:path>
              <a:path w="15240" h="92075">
                <a:moveTo>
                  <a:pt x="4302" y="16929"/>
                </a:moveTo>
                <a:lnTo>
                  <a:pt x="5367" y="16929"/>
                </a:lnTo>
                <a:lnTo>
                  <a:pt x="5381" y="1623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14" name="bg object 214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9788752" y="992656"/>
            <a:ext cx="11609" cy="123964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9802291" y="920038"/>
            <a:ext cx="355" cy="2514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9488893" y="623633"/>
            <a:ext cx="313753" cy="242569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9781692" y="756576"/>
            <a:ext cx="5194" cy="1841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9796817" y="809104"/>
            <a:ext cx="3543" cy="2603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9771672" y="696340"/>
            <a:ext cx="28689" cy="78092"/>
          </a:xfrm>
          <a:prstGeom prst="rect">
            <a:avLst/>
          </a:prstGeom>
        </p:spPr>
      </p:pic>
      <p:sp>
        <p:nvSpPr>
          <p:cNvPr id="220" name="bg object 220"/>
          <p:cNvSpPr/>
          <p:nvPr/>
        </p:nvSpPr>
        <p:spPr>
          <a:xfrm>
            <a:off x="9775850" y="757389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1536" y="0"/>
                </a:moveTo>
                <a:lnTo>
                  <a:pt x="0" y="5270"/>
                </a:lnTo>
                <a:lnTo>
                  <a:pt x="2501" y="3327"/>
                </a:lnTo>
                <a:lnTo>
                  <a:pt x="3618" y="2527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21" name="bg object 221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9800361" y="809332"/>
            <a:ext cx="2286" cy="2374"/>
          </a:xfrm>
          <a:prstGeom prst="rect">
            <a:avLst/>
          </a:prstGeom>
        </p:spPr>
      </p:pic>
      <p:sp>
        <p:nvSpPr>
          <p:cNvPr id="222" name="bg object 222"/>
          <p:cNvSpPr/>
          <p:nvPr/>
        </p:nvSpPr>
        <p:spPr>
          <a:xfrm>
            <a:off x="9800361" y="696353"/>
            <a:ext cx="2540" cy="75565"/>
          </a:xfrm>
          <a:custGeom>
            <a:avLst/>
            <a:gdLst/>
            <a:ahLst/>
            <a:cxnLst/>
            <a:rect l="l" t="t" r="r" b="b"/>
            <a:pathLst>
              <a:path w="2540" h="75565">
                <a:moveTo>
                  <a:pt x="0" y="241"/>
                </a:moveTo>
                <a:lnTo>
                  <a:pt x="0" y="74802"/>
                </a:lnTo>
                <a:lnTo>
                  <a:pt x="800" y="74968"/>
                </a:lnTo>
                <a:lnTo>
                  <a:pt x="2285" y="7545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23" name="bg object 223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9800426" y="880223"/>
            <a:ext cx="2220" cy="11137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9800361" y="1016901"/>
            <a:ext cx="2286" cy="99720"/>
          </a:xfrm>
          <a:prstGeom prst="rect">
            <a:avLst/>
          </a:prstGeom>
        </p:spPr>
      </p:pic>
      <p:sp>
        <p:nvSpPr>
          <p:cNvPr id="225" name="bg object 225"/>
          <p:cNvSpPr/>
          <p:nvPr/>
        </p:nvSpPr>
        <p:spPr>
          <a:xfrm>
            <a:off x="9776828" y="740473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9880" y="16471"/>
                </a:moveTo>
                <a:lnTo>
                  <a:pt x="8509" y="17145"/>
                </a:lnTo>
                <a:lnTo>
                  <a:pt x="6654" y="17868"/>
                </a:lnTo>
                <a:lnTo>
                  <a:pt x="4851" y="17957"/>
                </a:lnTo>
                <a:lnTo>
                  <a:pt x="3302" y="18059"/>
                </a:lnTo>
                <a:lnTo>
                  <a:pt x="1803" y="17678"/>
                </a:lnTo>
                <a:lnTo>
                  <a:pt x="711" y="16395"/>
                </a:lnTo>
                <a:lnTo>
                  <a:pt x="444" y="16090"/>
                </a:lnTo>
                <a:lnTo>
                  <a:pt x="215" y="15748"/>
                </a:lnTo>
                <a:lnTo>
                  <a:pt x="0" y="15316"/>
                </a:lnTo>
                <a:lnTo>
                  <a:pt x="114" y="15887"/>
                </a:lnTo>
                <a:lnTo>
                  <a:pt x="304" y="16421"/>
                </a:lnTo>
                <a:lnTo>
                  <a:pt x="558" y="16916"/>
                </a:lnTo>
                <a:lnTo>
                  <a:pt x="1041" y="17945"/>
                </a:lnTo>
                <a:lnTo>
                  <a:pt x="1778" y="18808"/>
                </a:lnTo>
                <a:lnTo>
                  <a:pt x="2641" y="19431"/>
                </a:lnTo>
                <a:lnTo>
                  <a:pt x="4292" y="20612"/>
                </a:lnTo>
                <a:lnTo>
                  <a:pt x="6451" y="20878"/>
                </a:lnTo>
                <a:lnTo>
                  <a:pt x="8445" y="19672"/>
                </a:lnTo>
                <a:lnTo>
                  <a:pt x="8851" y="18478"/>
                </a:lnTo>
                <a:lnTo>
                  <a:pt x="9372" y="17513"/>
                </a:lnTo>
                <a:lnTo>
                  <a:pt x="9880" y="16471"/>
                </a:lnTo>
                <a:close/>
              </a:path>
              <a:path w="20954" h="27304">
                <a:moveTo>
                  <a:pt x="11938" y="15316"/>
                </a:moveTo>
                <a:lnTo>
                  <a:pt x="11112" y="15862"/>
                </a:lnTo>
                <a:lnTo>
                  <a:pt x="9880" y="16471"/>
                </a:lnTo>
                <a:lnTo>
                  <a:pt x="9385" y="17513"/>
                </a:lnTo>
                <a:lnTo>
                  <a:pt x="8864" y="18478"/>
                </a:lnTo>
                <a:lnTo>
                  <a:pt x="8458" y="19672"/>
                </a:lnTo>
                <a:lnTo>
                  <a:pt x="9740" y="18884"/>
                </a:lnTo>
                <a:lnTo>
                  <a:pt x="10960" y="17500"/>
                </a:lnTo>
                <a:lnTo>
                  <a:pt x="11938" y="15316"/>
                </a:lnTo>
                <a:close/>
              </a:path>
              <a:path w="20954" h="27304">
                <a:moveTo>
                  <a:pt x="19824" y="1587"/>
                </a:moveTo>
                <a:lnTo>
                  <a:pt x="17856" y="3670"/>
                </a:lnTo>
                <a:lnTo>
                  <a:pt x="12598" y="3924"/>
                </a:lnTo>
                <a:lnTo>
                  <a:pt x="11468" y="0"/>
                </a:lnTo>
                <a:lnTo>
                  <a:pt x="11658" y="6362"/>
                </a:lnTo>
                <a:lnTo>
                  <a:pt x="18237" y="8801"/>
                </a:lnTo>
                <a:lnTo>
                  <a:pt x="19824" y="1587"/>
                </a:lnTo>
                <a:close/>
              </a:path>
              <a:path w="20954" h="27304">
                <a:moveTo>
                  <a:pt x="20955" y="23444"/>
                </a:moveTo>
                <a:lnTo>
                  <a:pt x="19862" y="24244"/>
                </a:lnTo>
                <a:lnTo>
                  <a:pt x="18542" y="24574"/>
                </a:lnTo>
                <a:lnTo>
                  <a:pt x="18351" y="25158"/>
                </a:lnTo>
                <a:lnTo>
                  <a:pt x="18529" y="24574"/>
                </a:lnTo>
                <a:lnTo>
                  <a:pt x="17373" y="24866"/>
                </a:lnTo>
                <a:lnTo>
                  <a:pt x="16002" y="24790"/>
                </a:lnTo>
                <a:lnTo>
                  <a:pt x="15036" y="23444"/>
                </a:lnTo>
                <a:lnTo>
                  <a:pt x="15189" y="25565"/>
                </a:lnTo>
                <a:lnTo>
                  <a:pt x="16497" y="26771"/>
                </a:lnTo>
                <a:lnTo>
                  <a:pt x="17894" y="26657"/>
                </a:lnTo>
                <a:lnTo>
                  <a:pt x="19062" y="26568"/>
                </a:lnTo>
                <a:lnTo>
                  <a:pt x="20269" y="25565"/>
                </a:lnTo>
                <a:lnTo>
                  <a:pt x="20955" y="23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bg object 226"/>
          <p:cNvSpPr/>
          <p:nvPr/>
        </p:nvSpPr>
        <p:spPr>
          <a:xfrm>
            <a:off x="9375470" y="545286"/>
            <a:ext cx="428625" cy="576580"/>
          </a:xfrm>
          <a:custGeom>
            <a:avLst/>
            <a:gdLst/>
            <a:ahLst/>
            <a:cxnLst/>
            <a:rect l="l" t="t" r="r" b="b"/>
            <a:pathLst>
              <a:path w="428625" h="576580">
                <a:moveTo>
                  <a:pt x="2552" y="24130"/>
                </a:moveTo>
                <a:lnTo>
                  <a:pt x="990" y="22860"/>
                </a:lnTo>
                <a:lnTo>
                  <a:pt x="1473" y="24599"/>
                </a:lnTo>
                <a:lnTo>
                  <a:pt x="2349" y="24130"/>
                </a:lnTo>
                <a:lnTo>
                  <a:pt x="2552" y="24130"/>
                </a:lnTo>
                <a:close/>
              </a:path>
              <a:path w="428625" h="576580">
                <a:moveTo>
                  <a:pt x="4914" y="88531"/>
                </a:moveTo>
                <a:lnTo>
                  <a:pt x="3479" y="87630"/>
                </a:lnTo>
                <a:lnTo>
                  <a:pt x="4216" y="89154"/>
                </a:lnTo>
                <a:lnTo>
                  <a:pt x="4292" y="88900"/>
                </a:lnTo>
                <a:lnTo>
                  <a:pt x="4508" y="88900"/>
                </a:lnTo>
                <a:lnTo>
                  <a:pt x="4914" y="88531"/>
                </a:lnTo>
                <a:close/>
              </a:path>
              <a:path w="428625" h="576580">
                <a:moveTo>
                  <a:pt x="25120" y="162560"/>
                </a:moveTo>
                <a:lnTo>
                  <a:pt x="24168" y="162560"/>
                </a:lnTo>
                <a:lnTo>
                  <a:pt x="24803" y="163474"/>
                </a:lnTo>
                <a:lnTo>
                  <a:pt x="25120" y="162560"/>
                </a:lnTo>
                <a:close/>
              </a:path>
              <a:path w="428625" h="576580">
                <a:moveTo>
                  <a:pt x="55791" y="222719"/>
                </a:moveTo>
                <a:lnTo>
                  <a:pt x="55753" y="221615"/>
                </a:lnTo>
                <a:lnTo>
                  <a:pt x="54902" y="222250"/>
                </a:lnTo>
                <a:lnTo>
                  <a:pt x="55791" y="222719"/>
                </a:lnTo>
                <a:close/>
              </a:path>
              <a:path w="428625" h="576580">
                <a:moveTo>
                  <a:pt x="74625" y="251028"/>
                </a:moveTo>
                <a:lnTo>
                  <a:pt x="73596" y="251460"/>
                </a:lnTo>
                <a:lnTo>
                  <a:pt x="74028" y="251637"/>
                </a:lnTo>
                <a:lnTo>
                  <a:pt x="74625" y="251028"/>
                </a:lnTo>
                <a:close/>
              </a:path>
              <a:path w="428625" h="576580">
                <a:moveTo>
                  <a:pt x="102044" y="109385"/>
                </a:moveTo>
                <a:lnTo>
                  <a:pt x="101549" y="108318"/>
                </a:lnTo>
                <a:lnTo>
                  <a:pt x="100990" y="109220"/>
                </a:lnTo>
                <a:lnTo>
                  <a:pt x="102044" y="109385"/>
                </a:lnTo>
                <a:close/>
              </a:path>
              <a:path w="428625" h="576580">
                <a:moveTo>
                  <a:pt x="105130" y="276212"/>
                </a:moveTo>
                <a:lnTo>
                  <a:pt x="104355" y="274650"/>
                </a:lnTo>
                <a:lnTo>
                  <a:pt x="102933" y="275590"/>
                </a:lnTo>
                <a:lnTo>
                  <a:pt x="105130" y="276212"/>
                </a:lnTo>
                <a:close/>
              </a:path>
              <a:path w="428625" h="576580">
                <a:moveTo>
                  <a:pt x="119240" y="106680"/>
                </a:moveTo>
                <a:lnTo>
                  <a:pt x="116560" y="106680"/>
                </a:lnTo>
                <a:lnTo>
                  <a:pt x="111506" y="106680"/>
                </a:lnTo>
                <a:lnTo>
                  <a:pt x="115290" y="110490"/>
                </a:lnTo>
                <a:lnTo>
                  <a:pt x="119240" y="106680"/>
                </a:lnTo>
                <a:close/>
              </a:path>
              <a:path w="428625" h="576580">
                <a:moveTo>
                  <a:pt x="122796" y="142786"/>
                </a:moveTo>
                <a:lnTo>
                  <a:pt x="120992" y="144780"/>
                </a:lnTo>
                <a:lnTo>
                  <a:pt x="122491" y="145326"/>
                </a:lnTo>
                <a:lnTo>
                  <a:pt x="122301" y="144780"/>
                </a:lnTo>
                <a:lnTo>
                  <a:pt x="122796" y="142786"/>
                </a:lnTo>
                <a:close/>
              </a:path>
              <a:path w="428625" h="576580">
                <a:moveTo>
                  <a:pt x="123698" y="104152"/>
                </a:moveTo>
                <a:lnTo>
                  <a:pt x="123190" y="102870"/>
                </a:lnTo>
                <a:lnTo>
                  <a:pt x="122593" y="103454"/>
                </a:lnTo>
                <a:lnTo>
                  <a:pt x="123698" y="104152"/>
                </a:lnTo>
                <a:close/>
              </a:path>
              <a:path w="428625" h="576580">
                <a:moveTo>
                  <a:pt x="128092" y="114541"/>
                </a:moveTo>
                <a:lnTo>
                  <a:pt x="126885" y="111760"/>
                </a:lnTo>
                <a:lnTo>
                  <a:pt x="124904" y="115303"/>
                </a:lnTo>
                <a:lnTo>
                  <a:pt x="128092" y="114541"/>
                </a:lnTo>
                <a:close/>
              </a:path>
              <a:path w="428625" h="576580">
                <a:moveTo>
                  <a:pt x="129222" y="113995"/>
                </a:moveTo>
                <a:lnTo>
                  <a:pt x="128701" y="114300"/>
                </a:lnTo>
                <a:lnTo>
                  <a:pt x="129146" y="114300"/>
                </a:lnTo>
                <a:lnTo>
                  <a:pt x="129222" y="113995"/>
                </a:lnTo>
                <a:close/>
              </a:path>
              <a:path w="428625" h="576580">
                <a:moveTo>
                  <a:pt x="141947" y="130797"/>
                </a:moveTo>
                <a:lnTo>
                  <a:pt x="141795" y="130568"/>
                </a:lnTo>
                <a:lnTo>
                  <a:pt x="141795" y="130810"/>
                </a:lnTo>
                <a:lnTo>
                  <a:pt x="141947" y="130797"/>
                </a:lnTo>
                <a:close/>
              </a:path>
              <a:path w="428625" h="576580">
                <a:moveTo>
                  <a:pt x="168160" y="188290"/>
                </a:moveTo>
                <a:lnTo>
                  <a:pt x="167627" y="189496"/>
                </a:lnTo>
                <a:lnTo>
                  <a:pt x="168148" y="189230"/>
                </a:lnTo>
                <a:lnTo>
                  <a:pt x="168160" y="188290"/>
                </a:lnTo>
                <a:close/>
              </a:path>
              <a:path w="428625" h="576580">
                <a:moveTo>
                  <a:pt x="176872" y="158432"/>
                </a:moveTo>
                <a:lnTo>
                  <a:pt x="176034" y="157480"/>
                </a:lnTo>
                <a:lnTo>
                  <a:pt x="176009" y="156489"/>
                </a:lnTo>
                <a:lnTo>
                  <a:pt x="175094" y="157480"/>
                </a:lnTo>
                <a:lnTo>
                  <a:pt x="176872" y="158432"/>
                </a:lnTo>
                <a:close/>
              </a:path>
              <a:path w="428625" h="576580">
                <a:moveTo>
                  <a:pt x="228981" y="169291"/>
                </a:moveTo>
                <a:lnTo>
                  <a:pt x="222440" y="171450"/>
                </a:lnTo>
                <a:lnTo>
                  <a:pt x="217360" y="177800"/>
                </a:lnTo>
                <a:lnTo>
                  <a:pt x="224485" y="175260"/>
                </a:lnTo>
                <a:lnTo>
                  <a:pt x="228981" y="169291"/>
                </a:lnTo>
                <a:close/>
              </a:path>
              <a:path w="428625" h="576580">
                <a:moveTo>
                  <a:pt x="230784" y="167119"/>
                </a:moveTo>
                <a:lnTo>
                  <a:pt x="230225" y="167640"/>
                </a:lnTo>
                <a:lnTo>
                  <a:pt x="228981" y="169291"/>
                </a:lnTo>
                <a:lnTo>
                  <a:pt x="230124" y="168910"/>
                </a:lnTo>
                <a:lnTo>
                  <a:pt x="230784" y="167119"/>
                </a:lnTo>
                <a:close/>
              </a:path>
              <a:path w="428625" h="576580">
                <a:moveTo>
                  <a:pt x="249008" y="228892"/>
                </a:moveTo>
                <a:lnTo>
                  <a:pt x="248805" y="228193"/>
                </a:lnTo>
                <a:lnTo>
                  <a:pt x="248564" y="228600"/>
                </a:lnTo>
                <a:lnTo>
                  <a:pt x="249008" y="228892"/>
                </a:lnTo>
                <a:close/>
              </a:path>
              <a:path w="428625" h="576580">
                <a:moveTo>
                  <a:pt x="270332" y="175539"/>
                </a:moveTo>
                <a:lnTo>
                  <a:pt x="268566" y="175260"/>
                </a:lnTo>
                <a:lnTo>
                  <a:pt x="267728" y="180733"/>
                </a:lnTo>
                <a:lnTo>
                  <a:pt x="268605" y="180340"/>
                </a:lnTo>
                <a:lnTo>
                  <a:pt x="270332" y="175539"/>
                </a:lnTo>
                <a:close/>
              </a:path>
              <a:path w="428625" h="576580">
                <a:moveTo>
                  <a:pt x="294728" y="216535"/>
                </a:moveTo>
                <a:lnTo>
                  <a:pt x="292303" y="218440"/>
                </a:lnTo>
                <a:lnTo>
                  <a:pt x="291274" y="221564"/>
                </a:lnTo>
                <a:lnTo>
                  <a:pt x="294728" y="218440"/>
                </a:lnTo>
                <a:lnTo>
                  <a:pt x="294728" y="216535"/>
                </a:lnTo>
                <a:close/>
              </a:path>
              <a:path w="428625" h="576580">
                <a:moveTo>
                  <a:pt x="317639" y="220980"/>
                </a:moveTo>
                <a:lnTo>
                  <a:pt x="317347" y="219697"/>
                </a:lnTo>
                <a:lnTo>
                  <a:pt x="316839" y="220980"/>
                </a:lnTo>
                <a:lnTo>
                  <a:pt x="317639" y="220980"/>
                </a:lnTo>
                <a:close/>
              </a:path>
              <a:path w="428625" h="576580">
                <a:moveTo>
                  <a:pt x="319316" y="196811"/>
                </a:moveTo>
                <a:lnTo>
                  <a:pt x="313512" y="201930"/>
                </a:lnTo>
                <a:lnTo>
                  <a:pt x="309232" y="208280"/>
                </a:lnTo>
                <a:lnTo>
                  <a:pt x="313855" y="204470"/>
                </a:lnTo>
                <a:lnTo>
                  <a:pt x="317804" y="199390"/>
                </a:lnTo>
                <a:lnTo>
                  <a:pt x="319316" y="196811"/>
                </a:lnTo>
                <a:close/>
              </a:path>
              <a:path w="428625" h="576580">
                <a:moveTo>
                  <a:pt x="321081" y="193776"/>
                </a:moveTo>
                <a:lnTo>
                  <a:pt x="319316" y="196811"/>
                </a:lnTo>
                <a:lnTo>
                  <a:pt x="320713" y="195580"/>
                </a:lnTo>
                <a:lnTo>
                  <a:pt x="321081" y="193776"/>
                </a:lnTo>
                <a:close/>
              </a:path>
              <a:path w="428625" h="576580">
                <a:moveTo>
                  <a:pt x="339813" y="234581"/>
                </a:moveTo>
                <a:lnTo>
                  <a:pt x="339661" y="234950"/>
                </a:lnTo>
                <a:lnTo>
                  <a:pt x="336600" y="241300"/>
                </a:lnTo>
                <a:lnTo>
                  <a:pt x="335381" y="247650"/>
                </a:lnTo>
                <a:lnTo>
                  <a:pt x="339471" y="242570"/>
                </a:lnTo>
                <a:lnTo>
                  <a:pt x="339813" y="234581"/>
                </a:lnTo>
                <a:close/>
              </a:path>
              <a:path w="428625" h="576580">
                <a:moveTo>
                  <a:pt x="340156" y="259080"/>
                </a:moveTo>
                <a:lnTo>
                  <a:pt x="339763" y="258127"/>
                </a:lnTo>
                <a:lnTo>
                  <a:pt x="339534" y="259080"/>
                </a:lnTo>
                <a:lnTo>
                  <a:pt x="340093" y="259295"/>
                </a:lnTo>
                <a:lnTo>
                  <a:pt x="340156" y="259080"/>
                </a:lnTo>
                <a:close/>
              </a:path>
              <a:path w="428625" h="576580">
                <a:moveTo>
                  <a:pt x="341617" y="230327"/>
                </a:moveTo>
                <a:lnTo>
                  <a:pt x="339966" y="231140"/>
                </a:lnTo>
                <a:lnTo>
                  <a:pt x="339813" y="234581"/>
                </a:lnTo>
                <a:lnTo>
                  <a:pt x="341617" y="230327"/>
                </a:lnTo>
                <a:close/>
              </a:path>
              <a:path w="428625" h="576580">
                <a:moveTo>
                  <a:pt x="356235" y="209283"/>
                </a:moveTo>
                <a:lnTo>
                  <a:pt x="352945" y="213360"/>
                </a:lnTo>
                <a:lnTo>
                  <a:pt x="350888" y="219710"/>
                </a:lnTo>
                <a:lnTo>
                  <a:pt x="355536" y="218440"/>
                </a:lnTo>
                <a:lnTo>
                  <a:pt x="356235" y="209283"/>
                </a:lnTo>
                <a:close/>
              </a:path>
              <a:path w="428625" h="576580">
                <a:moveTo>
                  <a:pt x="357632" y="205079"/>
                </a:moveTo>
                <a:lnTo>
                  <a:pt x="356501" y="205740"/>
                </a:lnTo>
                <a:lnTo>
                  <a:pt x="356235" y="209283"/>
                </a:lnTo>
                <a:lnTo>
                  <a:pt x="357047" y="208280"/>
                </a:lnTo>
                <a:lnTo>
                  <a:pt x="357632" y="205079"/>
                </a:lnTo>
                <a:close/>
              </a:path>
              <a:path w="428625" h="576580">
                <a:moveTo>
                  <a:pt x="359003" y="317652"/>
                </a:moveTo>
                <a:lnTo>
                  <a:pt x="358990" y="315709"/>
                </a:lnTo>
                <a:lnTo>
                  <a:pt x="358394" y="311746"/>
                </a:lnTo>
                <a:lnTo>
                  <a:pt x="357873" y="309841"/>
                </a:lnTo>
                <a:lnTo>
                  <a:pt x="357238" y="311950"/>
                </a:lnTo>
                <a:lnTo>
                  <a:pt x="356311" y="316649"/>
                </a:lnTo>
                <a:lnTo>
                  <a:pt x="359003" y="317652"/>
                </a:lnTo>
                <a:close/>
              </a:path>
              <a:path w="428625" h="576580">
                <a:moveTo>
                  <a:pt x="360527" y="294005"/>
                </a:moveTo>
                <a:lnTo>
                  <a:pt x="357771" y="293319"/>
                </a:lnTo>
                <a:lnTo>
                  <a:pt x="357974" y="295757"/>
                </a:lnTo>
                <a:lnTo>
                  <a:pt x="356323" y="298970"/>
                </a:lnTo>
                <a:lnTo>
                  <a:pt x="357543" y="300774"/>
                </a:lnTo>
                <a:lnTo>
                  <a:pt x="357593" y="298335"/>
                </a:lnTo>
                <a:lnTo>
                  <a:pt x="360527" y="294005"/>
                </a:lnTo>
                <a:close/>
              </a:path>
              <a:path w="428625" h="576580">
                <a:moveTo>
                  <a:pt x="362178" y="296392"/>
                </a:moveTo>
                <a:lnTo>
                  <a:pt x="360972" y="295122"/>
                </a:lnTo>
                <a:lnTo>
                  <a:pt x="360349" y="296367"/>
                </a:lnTo>
                <a:lnTo>
                  <a:pt x="359511" y="301040"/>
                </a:lnTo>
                <a:lnTo>
                  <a:pt x="361086" y="301383"/>
                </a:lnTo>
                <a:lnTo>
                  <a:pt x="361200" y="299758"/>
                </a:lnTo>
                <a:lnTo>
                  <a:pt x="362178" y="296392"/>
                </a:lnTo>
                <a:close/>
              </a:path>
              <a:path w="428625" h="576580">
                <a:moveTo>
                  <a:pt x="363880" y="331800"/>
                </a:moveTo>
                <a:lnTo>
                  <a:pt x="361861" y="330339"/>
                </a:lnTo>
                <a:lnTo>
                  <a:pt x="360718" y="331851"/>
                </a:lnTo>
                <a:lnTo>
                  <a:pt x="361873" y="337096"/>
                </a:lnTo>
                <a:lnTo>
                  <a:pt x="363778" y="337464"/>
                </a:lnTo>
                <a:lnTo>
                  <a:pt x="362762" y="335241"/>
                </a:lnTo>
                <a:lnTo>
                  <a:pt x="363880" y="331800"/>
                </a:lnTo>
                <a:close/>
              </a:path>
              <a:path w="428625" h="576580">
                <a:moveTo>
                  <a:pt x="363969" y="318820"/>
                </a:moveTo>
                <a:lnTo>
                  <a:pt x="362788" y="311937"/>
                </a:lnTo>
                <a:lnTo>
                  <a:pt x="361149" y="312204"/>
                </a:lnTo>
                <a:lnTo>
                  <a:pt x="360210" y="314223"/>
                </a:lnTo>
                <a:lnTo>
                  <a:pt x="362000" y="316052"/>
                </a:lnTo>
                <a:lnTo>
                  <a:pt x="361734" y="318960"/>
                </a:lnTo>
                <a:lnTo>
                  <a:pt x="363969" y="318820"/>
                </a:lnTo>
                <a:close/>
              </a:path>
              <a:path w="428625" h="576580">
                <a:moveTo>
                  <a:pt x="365887" y="302437"/>
                </a:moveTo>
                <a:lnTo>
                  <a:pt x="365556" y="300202"/>
                </a:lnTo>
                <a:lnTo>
                  <a:pt x="365645" y="298424"/>
                </a:lnTo>
                <a:lnTo>
                  <a:pt x="363728" y="298310"/>
                </a:lnTo>
                <a:lnTo>
                  <a:pt x="364083" y="300558"/>
                </a:lnTo>
                <a:lnTo>
                  <a:pt x="364261" y="302628"/>
                </a:lnTo>
                <a:lnTo>
                  <a:pt x="365887" y="302437"/>
                </a:lnTo>
                <a:close/>
              </a:path>
              <a:path w="428625" h="576580">
                <a:moveTo>
                  <a:pt x="366153" y="211251"/>
                </a:moveTo>
                <a:lnTo>
                  <a:pt x="362089" y="217170"/>
                </a:lnTo>
                <a:lnTo>
                  <a:pt x="362788" y="220980"/>
                </a:lnTo>
                <a:lnTo>
                  <a:pt x="365290" y="218440"/>
                </a:lnTo>
                <a:lnTo>
                  <a:pt x="365175" y="214630"/>
                </a:lnTo>
                <a:lnTo>
                  <a:pt x="366153" y="211251"/>
                </a:lnTo>
                <a:close/>
              </a:path>
              <a:path w="428625" h="576580">
                <a:moveTo>
                  <a:pt x="366445" y="210820"/>
                </a:moveTo>
                <a:lnTo>
                  <a:pt x="366280" y="210820"/>
                </a:lnTo>
                <a:lnTo>
                  <a:pt x="366153" y="211251"/>
                </a:lnTo>
                <a:lnTo>
                  <a:pt x="366445" y="210820"/>
                </a:lnTo>
                <a:close/>
              </a:path>
              <a:path w="428625" h="576580">
                <a:moveTo>
                  <a:pt x="377113" y="237490"/>
                </a:moveTo>
                <a:lnTo>
                  <a:pt x="377075" y="236880"/>
                </a:lnTo>
                <a:lnTo>
                  <a:pt x="376224" y="238760"/>
                </a:lnTo>
                <a:lnTo>
                  <a:pt x="376453" y="240080"/>
                </a:lnTo>
                <a:lnTo>
                  <a:pt x="377113" y="237490"/>
                </a:lnTo>
                <a:close/>
              </a:path>
              <a:path w="428625" h="576580">
                <a:moveTo>
                  <a:pt x="377990" y="248920"/>
                </a:moveTo>
                <a:lnTo>
                  <a:pt x="376453" y="240080"/>
                </a:lnTo>
                <a:lnTo>
                  <a:pt x="374853" y="246380"/>
                </a:lnTo>
                <a:lnTo>
                  <a:pt x="373380" y="252730"/>
                </a:lnTo>
                <a:lnTo>
                  <a:pt x="377990" y="248920"/>
                </a:lnTo>
                <a:close/>
              </a:path>
              <a:path w="428625" h="576580">
                <a:moveTo>
                  <a:pt x="388124" y="210172"/>
                </a:moveTo>
                <a:lnTo>
                  <a:pt x="387565" y="203403"/>
                </a:lnTo>
                <a:lnTo>
                  <a:pt x="384860" y="206857"/>
                </a:lnTo>
                <a:lnTo>
                  <a:pt x="383463" y="208153"/>
                </a:lnTo>
                <a:lnTo>
                  <a:pt x="381038" y="203796"/>
                </a:lnTo>
                <a:lnTo>
                  <a:pt x="379882" y="210146"/>
                </a:lnTo>
                <a:lnTo>
                  <a:pt x="388124" y="210172"/>
                </a:lnTo>
                <a:close/>
              </a:path>
              <a:path w="428625" h="576580">
                <a:moveTo>
                  <a:pt x="390220" y="228269"/>
                </a:moveTo>
                <a:lnTo>
                  <a:pt x="387070" y="224028"/>
                </a:lnTo>
                <a:lnTo>
                  <a:pt x="385864" y="219062"/>
                </a:lnTo>
                <a:lnTo>
                  <a:pt x="387489" y="227126"/>
                </a:lnTo>
                <a:lnTo>
                  <a:pt x="390220" y="228269"/>
                </a:lnTo>
                <a:close/>
              </a:path>
              <a:path w="428625" h="576580">
                <a:moveTo>
                  <a:pt x="390931" y="242303"/>
                </a:moveTo>
                <a:lnTo>
                  <a:pt x="390537" y="232613"/>
                </a:lnTo>
                <a:lnTo>
                  <a:pt x="387654" y="235407"/>
                </a:lnTo>
                <a:lnTo>
                  <a:pt x="390105" y="242189"/>
                </a:lnTo>
                <a:lnTo>
                  <a:pt x="390931" y="242303"/>
                </a:lnTo>
                <a:close/>
              </a:path>
              <a:path w="428625" h="576580">
                <a:moveTo>
                  <a:pt x="392137" y="227634"/>
                </a:moveTo>
                <a:lnTo>
                  <a:pt x="391121" y="228650"/>
                </a:lnTo>
                <a:lnTo>
                  <a:pt x="390220" y="228269"/>
                </a:lnTo>
                <a:lnTo>
                  <a:pt x="391909" y="230555"/>
                </a:lnTo>
                <a:lnTo>
                  <a:pt x="392061" y="228650"/>
                </a:lnTo>
                <a:lnTo>
                  <a:pt x="392137" y="227634"/>
                </a:lnTo>
                <a:close/>
              </a:path>
              <a:path w="428625" h="576580">
                <a:moveTo>
                  <a:pt x="393814" y="225971"/>
                </a:moveTo>
                <a:lnTo>
                  <a:pt x="392620" y="221475"/>
                </a:lnTo>
                <a:lnTo>
                  <a:pt x="392137" y="227634"/>
                </a:lnTo>
                <a:lnTo>
                  <a:pt x="393814" y="225971"/>
                </a:lnTo>
                <a:close/>
              </a:path>
              <a:path w="428625" h="576580">
                <a:moveTo>
                  <a:pt x="397891" y="194437"/>
                </a:moveTo>
                <a:lnTo>
                  <a:pt x="396227" y="192430"/>
                </a:lnTo>
                <a:lnTo>
                  <a:pt x="394817" y="195072"/>
                </a:lnTo>
                <a:lnTo>
                  <a:pt x="394093" y="198412"/>
                </a:lnTo>
                <a:lnTo>
                  <a:pt x="393560" y="201955"/>
                </a:lnTo>
                <a:lnTo>
                  <a:pt x="395084" y="199923"/>
                </a:lnTo>
                <a:lnTo>
                  <a:pt x="397891" y="194437"/>
                </a:lnTo>
                <a:close/>
              </a:path>
              <a:path w="428625" h="576580">
                <a:moveTo>
                  <a:pt x="399402" y="290118"/>
                </a:moveTo>
                <a:lnTo>
                  <a:pt x="397916" y="282270"/>
                </a:lnTo>
                <a:lnTo>
                  <a:pt x="395414" y="286639"/>
                </a:lnTo>
                <a:lnTo>
                  <a:pt x="391833" y="286270"/>
                </a:lnTo>
                <a:lnTo>
                  <a:pt x="389407" y="280111"/>
                </a:lnTo>
                <a:lnTo>
                  <a:pt x="388632" y="290080"/>
                </a:lnTo>
                <a:lnTo>
                  <a:pt x="399402" y="290118"/>
                </a:lnTo>
                <a:close/>
              </a:path>
              <a:path w="428625" h="576580">
                <a:moveTo>
                  <a:pt x="400278" y="332740"/>
                </a:moveTo>
                <a:lnTo>
                  <a:pt x="399542" y="332282"/>
                </a:lnTo>
                <a:lnTo>
                  <a:pt x="399338" y="332740"/>
                </a:lnTo>
                <a:lnTo>
                  <a:pt x="400278" y="333019"/>
                </a:lnTo>
                <a:lnTo>
                  <a:pt x="400278" y="332740"/>
                </a:lnTo>
                <a:close/>
              </a:path>
              <a:path w="428625" h="576580">
                <a:moveTo>
                  <a:pt x="400735" y="360616"/>
                </a:moveTo>
                <a:lnTo>
                  <a:pt x="400519" y="360324"/>
                </a:lnTo>
                <a:lnTo>
                  <a:pt x="400558" y="360680"/>
                </a:lnTo>
                <a:lnTo>
                  <a:pt x="400735" y="360616"/>
                </a:lnTo>
                <a:close/>
              </a:path>
              <a:path w="428625" h="576580">
                <a:moveTo>
                  <a:pt x="402272" y="280098"/>
                </a:moveTo>
                <a:lnTo>
                  <a:pt x="401383" y="272059"/>
                </a:lnTo>
                <a:lnTo>
                  <a:pt x="399923" y="275678"/>
                </a:lnTo>
                <a:lnTo>
                  <a:pt x="399808" y="276326"/>
                </a:lnTo>
                <a:lnTo>
                  <a:pt x="401891" y="280085"/>
                </a:lnTo>
                <a:lnTo>
                  <a:pt x="402272" y="280098"/>
                </a:lnTo>
                <a:close/>
              </a:path>
              <a:path w="428625" h="576580">
                <a:moveTo>
                  <a:pt x="402564" y="322580"/>
                </a:moveTo>
                <a:lnTo>
                  <a:pt x="401332" y="322084"/>
                </a:lnTo>
                <a:lnTo>
                  <a:pt x="401472" y="324497"/>
                </a:lnTo>
                <a:lnTo>
                  <a:pt x="402564" y="322580"/>
                </a:lnTo>
                <a:close/>
              </a:path>
              <a:path w="428625" h="576580">
                <a:moveTo>
                  <a:pt x="404406" y="280200"/>
                </a:moveTo>
                <a:lnTo>
                  <a:pt x="402272" y="280098"/>
                </a:lnTo>
                <a:lnTo>
                  <a:pt x="402628" y="283349"/>
                </a:lnTo>
                <a:lnTo>
                  <a:pt x="404406" y="280200"/>
                </a:lnTo>
                <a:close/>
              </a:path>
              <a:path w="428625" h="576580">
                <a:moveTo>
                  <a:pt x="404558" y="237947"/>
                </a:moveTo>
                <a:lnTo>
                  <a:pt x="400532" y="244386"/>
                </a:lnTo>
                <a:lnTo>
                  <a:pt x="397713" y="245745"/>
                </a:lnTo>
                <a:lnTo>
                  <a:pt x="396544" y="241757"/>
                </a:lnTo>
                <a:lnTo>
                  <a:pt x="397497" y="232156"/>
                </a:lnTo>
                <a:lnTo>
                  <a:pt x="395820" y="235508"/>
                </a:lnTo>
                <a:lnTo>
                  <a:pt x="391934" y="242443"/>
                </a:lnTo>
                <a:lnTo>
                  <a:pt x="392722" y="242544"/>
                </a:lnTo>
                <a:lnTo>
                  <a:pt x="395795" y="249085"/>
                </a:lnTo>
                <a:lnTo>
                  <a:pt x="399503" y="249402"/>
                </a:lnTo>
                <a:lnTo>
                  <a:pt x="402780" y="245148"/>
                </a:lnTo>
                <a:lnTo>
                  <a:pt x="404558" y="237947"/>
                </a:lnTo>
                <a:close/>
              </a:path>
              <a:path w="428625" h="576580">
                <a:moveTo>
                  <a:pt x="406361" y="233921"/>
                </a:moveTo>
                <a:lnTo>
                  <a:pt x="403098" y="226187"/>
                </a:lnTo>
                <a:lnTo>
                  <a:pt x="404456" y="233273"/>
                </a:lnTo>
                <a:lnTo>
                  <a:pt x="406361" y="233921"/>
                </a:lnTo>
                <a:close/>
              </a:path>
              <a:path w="428625" h="576580">
                <a:moveTo>
                  <a:pt x="406527" y="314058"/>
                </a:moveTo>
                <a:lnTo>
                  <a:pt x="405409" y="312826"/>
                </a:lnTo>
                <a:lnTo>
                  <a:pt x="405257" y="314960"/>
                </a:lnTo>
                <a:lnTo>
                  <a:pt x="406527" y="314058"/>
                </a:lnTo>
                <a:close/>
              </a:path>
              <a:path w="428625" h="576580">
                <a:moveTo>
                  <a:pt x="407428" y="234289"/>
                </a:moveTo>
                <a:lnTo>
                  <a:pt x="406361" y="233921"/>
                </a:lnTo>
                <a:lnTo>
                  <a:pt x="406806" y="234988"/>
                </a:lnTo>
                <a:lnTo>
                  <a:pt x="407428" y="234289"/>
                </a:lnTo>
                <a:close/>
              </a:path>
              <a:path w="428625" h="576580">
                <a:moveTo>
                  <a:pt x="412483" y="247713"/>
                </a:moveTo>
                <a:lnTo>
                  <a:pt x="407758" y="239763"/>
                </a:lnTo>
                <a:lnTo>
                  <a:pt x="409943" y="246468"/>
                </a:lnTo>
                <a:lnTo>
                  <a:pt x="412483" y="247713"/>
                </a:lnTo>
                <a:close/>
              </a:path>
              <a:path w="428625" h="576580">
                <a:moveTo>
                  <a:pt x="412737" y="226479"/>
                </a:moveTo>
                <a:lnTo>
                  <a:pt x="409371" y="232092"/>
                </a:lnTo>
                <a:lnTo>
                  <a:pt x="407428" y="234289"/>
                </a:lnTo>
                <a:lnTo>
                  <a:pt x="407657" y="234365"/>
                </a:lnTo>
                <a:lnTo>
                  <a:pt x="410984" y="231444"/>
                </a:lnTo>
                <a:lnTo>
                  <a:pt x="412737" y="226479"/>
                </a:lnTo>
                <a:close/>
              </a:path>
              <a:path w="428625" h="576580">
                <a:moveTo>
                  <a:pt x="414045" y="247802"/>
                </a:moveTo>
                <a:lnTo>
                  <a:pt x="413499" y="248208"/>
                </a:lnTo>
                <a:lnTo>
                  <a:pt x="412483" y="247713"/>
                </a:lnTo>
                <a:lnTo>
                  <a:pt x="413715" y="249796"/>
                </a:lnTo>
                <a:lnTo>
                  <a:pt x="413981" y="248208"/>
                </a:lnTo>
                <a:lnTo>
                  <a:pt x="414045" y="247802"/>
                </a:lnTo>
                <a:close/>
              </a:path>
              <a:path w="428625" h="576580">
                <a:moveTo>
                  <a:pt x="416852" y="277368"/>
                </a:moveTo>
                <a:lnTo>
                  <a:pt x="416217" y="275285"/>
                </a:lnTo>
                <a:lnTo>
                  <a:pt x="415937" y="277876"/>
                </a:lnTo>
                <a:lnTo>
                  <a:pt x="416852" y="277368"/>
                </a:lnTo>
                <a:close/>
              </a:path>
              <a:path w="428625" h="576580">
                <a:moveTo>
                  <a:pt x="417017" y="240677"/>
                </a:moveTo>
                <a:lnTo>
                  <a:pt x="414629" y="244221"/>
                </a:lnTo>
                <a:lnTo>
                  <a:pt x="414045" y="247802"/>
                </a:lnTo>
                <a:lnTo>
                  <a:pt x="416509" y="245948"/>
                </a:lnTo>
                <a:lnTo>
                  <a:pt x="417017" y="240677"/>
                </a:lnTo>
                <a:close/>
              </a:path>
              <a:path w="428625" h="576580">
                <a:moveTo>
                  <a:pt x="417360" y="264566"/>
                </a:moveTo>
                <a:lnTo>
                  <a:pt x="414667" y="270611"/>
                </a:lnTo>
                <a:lnTo>
                  <a:pt x="412038" y="270751"/>
                </a:lnTo>
                <a:lnTo>
                  <a:pt x="410476" y="267728"/>
                </a:lnTo>
                <a:lnTo>
                  <a:pt x="410019" y="266827"/>
                </a:lnTo>
                <a:lnTo>
                  <a:pt x="409155" y="260654"/>
                </a:lnTo>
                <a:lnTo>
                  <a:pt x="402234" y="267728"/>
                </a:lnTo>
                <a:lnTo>
                  <a:pt x="401383" y="269417"/>
                </a:lnTo>
                <a:lnTo>
                  <a:pt x="401307" y="268871"/>
                </a:lnTo>
                <a:lnTo>
                  <a:pt x="401116" y="267436"/>
                </a:lnTo>
                <a:lnTo>
                  <a:pt x="400367" y="261810"/>
                </a:lnTo>
                <a:lnTo>
                  <a:pt x="400342" y="261670"/>
                </a:lnTo>
                <a:lnTo>
                  <a:pt x="399491" y="255244"/>
                </a:lnTo>
                <a:lnTo>
                  <a:pt x="398513" y="258305"/>
                </a:lnTo>
                <a:lnTo>
                  <a:pt x="398513" y="265772"/>
                </a:lnTo>
                <a:lnTo>
                  <a:pt x="397929" y="267436"/>
                </a:lnTo>
                <a:lnTo>
                  <a:pt x="396582" y="266598"/>
                </a:lnTo>
                <a:lnTo>
                  <a:pt x="395643" y="264058"/>
                </a:lnTo>
                <a:lnTo>
                  <a:pt x="396151" y="262001"/>
                </a:lnTo>
                <a:lnTo>
                  <a:pt x="397446" y="261810"/>
                </a:lnTo>
                <a:lnTo>
                  <a:pt x="398386" y="263956"/>
                </a:lnTo>
                <a:lnTo>
                  <a:pt x="398513" y="265772"/>
                </a:lnTo>
                <a:lnTo>
                  <a:pt x="398513" y="258305"/>
                </a:lnTo>
                <a:lnTo>
                  <a:pt x="397433" y="261670"/>
                </a:lnTo>
                <a:lnTo>
                  <a:pt x="393331" y="258724"/>
                </a:lnTo>
                <a:lnTo>
                  <a:pt x="390664" y="249135"/>
                </a:lnTo>
                <a:lnTo>
                  <a:pt x="392379" y="258546"/>
                </a:lnTo>
                <a:lnTo>
                  <a:pt x="392607" y="264566"/>
                </a:lnTo>
                <a:lnTo>
                  <a:pt x="392734" y="265772"/>
                </a:lnTo>
                <a:lnTo>
                  <a:pt x="396697" y="271284"/>
                </a:lnTo>
                <a:lnTo>
                  <a:pt x="394131" y="274650"/>
                </a:lnTo>
                <a:lnTo>
                  <a:pt x="392353" y="272503"/>
                </a:lnTo>
                <a:lnTo>
                  <a:pt x="389915" y="265772"/>
                </a:lnTo>
                <a:lnTo>
                  <a:pt x="390474" y="272503"/>
                </a:lnTo>
                <a:lnTo>
                  <a:pt x="390575" y="273164"/>
                </a:lnTo>
                <a:lnTo>
                  <a:pt x="393077" y="276237"/>
                </a:lnTo>
                <a:lnTo>
                  <a:pt x="396519" y="274929"/>
                </a:lnTo>
                <a:lnTo>
                  <a:pt x="396671" y="274650"/>
                </a:lnTo>
                <a:lnTo>
                  <a:pt x="399796" y="268871"/>
                </a:lnTo>
                <a:lnTo>
                  <a:pt x="402145" y="271919"/>
                </a:lnTo>
                <a:lnTo>
                  <a:pt x="405638" y="270941"/>
                </a:lnTo>
                <a:lnTo>
                  <a:pt x="406552" y="269417"/>
                </a:lnTo>
                <a:lnTo>
                  <a:pt x="407581" y="267728"/>
                </a:lnTo>
                <a:lnTo>
                  <a:pt x="407809" y="269417"/>
                </a:lnTo>
                <a:lnTo>
                  <a:pt x="408051" y="270256"/>
                </a:lnTo>
                <a:lnTo>
                  <a:pt x="408774" y="271538"/>
                </a:lnTo>
                <a:lnTo>
                  <a:pt x="406971" y="275678"/>
                </a:lnTo>
                <a:lnTo>
                  <a:pt x="404406" y="280200"/>
                </a:lnTo>
                <a:lnTo>
                  <a:pt x="405790" y="280276"/>
                </a:lnTo>
                <a:lnTo>
                  <a:pt x="409359" y="273164"/>
                </a:lnTo>
                <a:lnTo>
                  <a:pt x="411899" y="276326"/>
                </a:lnTo>
                <a:lnTo>
                  <a:pt x="414439" y="274624"/>
                </a:lnTo>
                <a:lnTo>
                  <a:pt x="415264" y="273164"/>
                </a:lnTo>
                <a:lnTo>
                  <a:pt x="415455" y="272834"/>
                </a:lnTo>
                <a:lnTo>
                  <a:pt x="416217" y="275285"/>
                </a:lnTo>
                <a:lnTo>
                  <a:pt x="416471" y="272834"/>
                </a:lnTo>
                <a:lnTo>
                  <a:pt x="416699" y="270751"/>
                </a:lnTo>
                <a:lnTo>
                  <a:pt x="417360" y="264566"/>
                </a:lnTo>
                <a:close/>
              </a:path>
              <a:path w="428625" h="576580">
                <a:moveTo>
                  <a:pt x="417715" y="305816"/>
                </a:moveTo>
                <a:lnTo>
                  <a:pt x="416953" y="306070"/>
                </a:lnTo>
                <a:lnTo>
                  <a:pt x="417360" y="307009"/>
                </a:lnTo>
                <a:lnTo>
                  <a:pt x="417715" y="305816"/>
                </a:lnTo>
                <a:close/>
              </a:path>
              <a:path w="428625" h="576580">
                <a:moveTo>
                  <a:pt x="420446" y="311150"/>
                </a:moveTo>
                <a:lnTo>
                  <a:pt x="420370" y="310553"/>
                </a:lnTo>
                <a:lnTo>
                  <a:pt x="420001" y="311150"/>
                </a:lnTo>
                <a:lnTo>
                  <a:pt x="420446" y="311150"/>
                </a:lnTo>
                <a:close/>
              </a:path>
              <a:path w="428625" h="576580">
                <a:moveTo>
                  <a:pt x="420789" y="309880"/>
                </a:moveTo>
                <a:lnTo>
                  <a:pt x="419976" y="307340"/>
                </a:lnTo>
                <a:lnTo>
                  <a:pt x="420370" y="310553"/>
                </a:lnTo>
                <a:lnTo>
                  <a:pt x="420789" y="309880"/>
                </a:lnTo>
                <a:close/>
              </a:path>
              <a:path w="428625" h="576580">
                <a:moveTo>
                  <a:pt x="421601" y="283298"/>
                </a:moveTo>
                <a:lnTo>
                  <a:pt x="418350" y="280949"/>
                </a:lnTo>
                <a:lnTo>
                  <a:pt x="416318" y="287705"/>
                </a:lnTo>
                <a:lnTo>
                  <a:pt x="413321" y="287794"/>
                </a:lnTo>
                <a:lnTo>
                  <a:pt x="410603" y="285140"/>
                </a:lnTo>
                <a:lnTo>
                  <a:pt x="409397" y="283692"/>
                </a:lnTo>
                <a:lnTo>
                  <a:pt x="409206" y="286537"/>
                </a:lnTo>
                <a:lnTo>
                  <a:pt x="409752" y="288086"/>
                </a:lnTo>
                <a:lnTo>
                  <a:pt x="410768" y="289483"/>
                </a:lnTo>
                <a:lnTo>
                  <a:pt x="407149" y="298221"/>
                </a:lnTo>
                <a:lnTo>
                  <a:pt x="405231" y="296430"/>
                </a:lnTo>
                <a:lnTo>
                  <a:pt x="399643" y="287134"/>
                </a:lnTo>
                <a:lnTo>
                  <a:pt x="402094" y="294982"/>
                </a:lnTo>
                <a:lnTo>
                  <a:pt x="405447" y="299326"/>
                </a:lnTo>
                <a:lnTo>
                  <a:pt x="408813" y="298437"/>
                </a:lnTo>
                <a:lnTo>
                  <a:pt x="411314" y="290550"/>
                </a:lnTo>
                <a:lnTo>
                  <a:pt x="416445" y="295541"/>
                </a:lnTo>
                <a:lnTo>
                  <a:pt x="421601" y="283298"/>
                </a:lnTo>
                <a:close/>
              </a:path>
              <a:path w="428625" h="576580">
                <a:moveTo>
                  <a:pt x="423849" y="274789"/>
                </a:moveTo>
                <a:lnTo>
                  <a:pt x="423837" y="268744"/>
                </a:lnTo>
                <a:lnTo>
                  <a:pt x="420560" y="275361"/>
                </a:lnTo>
                <a:lnTo>
                  <a:pt x="416852" y="277368"/>
                </a:lnTo>
                <a:lnTo>
                  <a:pt x="417779" y="280365"/>
                </a:lnTo>
                <a:lnTo>
                  <a:pt x="423849" y="274789"/>
                </a:lnTo>
                <a:close/>
              </a:path>
              <a:path w="428625" h="576580">
                <a:moveTo>
                  <a:pt x="425348" y="337820"/>
                </a:moveTo>
                <a:lnTo>
                  <a:pt x="424967" y="337312"/>
                </a:lnTo>
                <a:lnTo>
                  <a:pt x="425119" y="339382"/>
                </a:lnTo>
                <a:lnTo>
                  <a:pt x="425348" y="337820"/>
                </a:lnTo>
                <a:close/>
              </a:path>
              <a:path w="428625" h="576580">
                <a:moveTo>
                  <a:pt x="426123" y="517309"/>
                </a:moveTo>
                <a:lnTo>
                  <a:pt x="425551" y="506895"/>
                </a:lnTo>
                <a:lnTo>
                  <a:pt x="424891" y="496735"/>
                </a:lnTo>
                <a:lnTo>
                  <a:pt x="424230" y="506895"/>
                </a:lnTo>
                <a:lnTo>
                  <a:pt x="423659" y="517309"/>
                </a:lnTo>
                <a:lnTo>
                  <a:pt x="423697" y="528015"/>
                </a:lnTo>
                <a:lnTo>
                  <a:pt x="424891" y="539076"/>
                </a:lnTo>
                <a:lnTo>
                  <a:pt x="426085" y="528015"/>
                </a:lnTo>
                <a:lnTo>
                  <a:pt x="426123" y="517309"/>
                </a:lnTo>
                <a:close/>
              </a:path>
              <a:path w="428625" h="576580">
                <a:moveTo>
                  <a:pt x="427177" y="259778"/>
                </a:moveTo>
                <a:lnTo>
                  <a:pt x="426961" y="261835"/>
                </a:lnTo>
                <a:lnTo>
                  <a:pt x="426212" y="263652"/>
                </a:lnTo>
                <a:lnTo>
                  <a:pt x="424891" y="264553"/>
                </a:lnTo>
                <a:lnTo>
                  <a:pt x="422744" y="263093"/>
                </a:lnTo>
                <a:lnTo>
                  <a:pt x="422249" y="260057"/>
                </a:lnTo>
                <a:lnTo>
                  <a:pt x="422109" y="259207"/>
                </a:lnTo>
                <a:lnTo>
                  <a:pt x="422757" y="255803"/>
                </a:lnTo>
                <a:lnTo>
                  <a:pt x="415925" y="262966"/>
                </a:lnTo>
                <a:lnTo>
                  <a:pt x="413626" y="259549"/>
                </a:lnTo>
                <a:lnTo>
                  <a:pt x="414159" y="256070"/>
                </a:lnTo>
                <a:lnTo>
                  <a:pt x="415163" y="249504"/>
                </a:lnTo>
                <a:lnTo>
                  <a:pt x="410565" y="258495"/>
                </a:lnTo>
                <a:lnTo>
                  <a:pt x="407657" y="253212"/>
                </a:lnTo>
                <a:lnTo>
                  <a:pt x="404609" y="248780"/>
                </a:lnTo>
                <a:lnTo>
                  <a:pt x="406057" y="259524"/>
                </a:lnTo>
                <a:lnTo>
                  <a:pt x="411327" y="258508"/>
                </a:lnTo>
                <a:lnTo>
                  <a:pt x="413118" y="256070"/>
                </a:lnTo>
                <a:lnTo>
                  <a:pt x="413575" y="265176"/>
                </a:lnTo>
                <a:lnTo>
                  <a:pt x="416242" y="262966"/>
                </a:lnTo>
                <a:lnTo>
                  <a:pt x="417677" y="261772"/>
                </a:lnTo>
                <a:lnTo>
                  <a:pt x="420903" y="260057"/>
                </a:lnTo>
                <a:lnTo>
                  <a:pt x="421322" y="263829"/>
                </a:lnTo>
                <a:lnTo>
                  <a:pt x="424891" y="266433"/>
                </a:lnTo>
                <a:lnTo>
                  <a:pt x="426085" y="265531"/>
                </a:lnTo>
                <a:lnTo>
                  <a:pt x="426808" y="264553"/>
                </a:lnTo>
                <a:lnTo>
                  <a:pt x="427177" y="264058"/>
                </a:lnTo>
                <a:lnTo>
                  <a:pt x="427177" y="259778"/>
                </a:lnTo>
                <a:close/>
              </a:path>
              <a:path w="428625" h="576580">
                <a:moveTo>
                  <a:pt x="427189" y="294640"/>
                </a:moveTo>
                <a:lnTo>
                  <a:pt x="426085" y="295910"/>
                </a:lnTo>
                <a:lnTo>
                  <a:pt x="425488" y="298450"/>
                </a:lnTo>
                <a:lnTo>
                  <a:pt x="424891" y="299720"/>
                </a:lnTo>
                <a:lnTo>
                  <a:pt x="424167" y="298450"/>
                </a:lnTo>
                <a:lnTo>
                  <a:pt x="423468" y="295948"/>
                </a:lnTo>
                <a:lnTo>
                  <a:pt x="421830" y="293370"/>
                </a:lnTo>
                <a:lnTo>
                  <a:pt x="418376" y="303530"/>
                </a:lnTo>
                <a:lnTo>
                  <a:pt x="417715" y="305816"/>
                </a:lnTo>
                <a:lnTo>
                  <a:pt x="420687" y="304800"/>
                </a:lnTo>
                <a:lnTo>
                  <a:pt x="421297" y="300990"/>
                </a:lnTo>
                <a:lnTo>
                  <a:pt x="422541" y="302260"/>
                </a:lnTo>
                <a:lnTo>
                  <a:pt x="423037" y="304800"/>
                </a:lnTo>
                <a:lnTo>
                  <a:pt x="424891" y="303530"/>
                </a:lnTo>
                <a:lnTo>
                  <a:pt x="425983" y="304800"/>
                </a:lnTo>
                <a:lnTo>
                  <a:pt x="426605" y="303530"/>
                </a:lnTo>
                <a:lnTo>
                  <a:pt x="427189" y="302260"/>
                </a:lnTo>
                <a:lnTo>
                  <a:pt x="427189" y="300990"/>
                </a:lnTo>
                <a:lnTo>
                  <a:pt x="427189" y="299720"/>
                </a:lnTo>
                <a:lnTo>
                  <a:pt x="427189" y="294640"/>
                </a:lnTo>
                <a:close/>
              </a:path>
              <a:path w="428625" h="576580">
                <a:moveTo>
                  <a:pt x="427189" y="270941"/>
                </a:moveTo>
                <a:lnTo>
                  <a:pt x="426770" y="270281"/>
                </a:lnTo>
                <a:lnTo>
                  <a:pt x="426351" y="269544"/>
                </a:lnTo>
                <a:lnTo>
                  <a:pt x="425932" y="268744"/>
                </a:lnTo>
                <a:lnTo>
                  <a:pt x="425932" y="270459"/>
                </a:lnTo>
                <a:lnTo>
                  <a:pt x="426440" y="272122"/>
                </a:lnTo>
                <a:lnTo>
                  <a:pt x="427189" y="273469"/>
                </a:lnTo>
                <a:lnTo>
                  <a:pt x="427189" y="270941"/>
                </a:lnTo>
                <a:close/>
              </a:path>
              <a:path w="428625" h="576580">
                <a:moveTo>
                  <a:pt x="427189" y="255943"/>
                </a:moveTo>
                <a:lnTo>
                  <a:pt x="427024" y="255790"/>
                </a:lnTo>
                <a:lnTo>
                  <a:pt x="427101" y="256159"/>
                </a:lnTo>
                <a:lnTo>
                  <a:pt x="427151" y="256540"/>
                </a:lnTo>
                <a:lnTo>
                  <a:pt x="427189" y="256921"/>
                </a:lnTo>
                <a:lnTo>
                  <a:pt x="427189" y="255943"/>
                </a:lnTo>
                <a:close/>
              </a:path>
              <a:path w="428625" h="576580">
                <a:moveTo>
                  <a:pt x="427189" y="149860"/>
                </a:moveTo>
                <a:lnTo>
                  <a:pt x="422795" y="149860"/>
                </a:lnTo>
                <a:lnTo>
                  <a:pt x="420751" y="151130"/>
                </a:lnTo>
                <a:lnTo>
                  <a:pt x="418807" y="151130"/>
                </a:lnTo>
                <a:lnTo>
                  <a:pt x="411594" y="152400"/>
                </a:lnTo>
                <a:lnTo>
                  <a:pt x="404698" y="154940"/>
                </a:lnTo>
                <a:lnTo>
                  <a:pt x="397891" y="158750"/>
                </a:lnTo>
                <a:lnTo>
                  <a:pt x="390944" y="162560"/>
                </a:lnTo>
                <a:lnTo>
                  <a:pt x="380784" y="165100"/>
                </a:lnTo>
                <a:lnTo>
                  <a:pt x="369951" y="167640"/>
                </a:lnTo>
                <a:lnTo>
                  <a:pt x="359029" y="168910"/>
                </a:lnTo>
                <a:lnTo>
                  <a:pt x="348602" y="167640"/>
                </a:lnTo>
                <a:lnTo>
                  <a:pt x="339788" y="166370"/>
                </a:lnTo>
                <a:lnTo>
                  <a:pt x="331076" y="163830"/>
                </a:lnTo>
                <a:lnTo>
                  <a:pt x="322427" y="162560"/>
                </a:lnTo>
                <a:lnTo>
                  <a:pt x="313804" y="160020"/>
                </a:lnTo>
                <a:lnTo>
                  <a:pt x="300990" y="157480"/>
                </a:lnTo>
                <a:lnTo>
                  <a:pt x="288671" y="152400"/>
                </a:lnTo>
                <a:lnTo>
                  <a:pt x="263906" y="144780"/>
                </a:lnTo>
                <a:lnTo>
                  <a:pt x="248196" y="139700"/>
                </a:lnTo>
                <a:lnTo>
                  <a:pt x="230009" y="132080"/>
                </a:lnTo>
                <a:lnTo>
                  <a:pt x="210375" y="124460"/>
                </a:lnTo>
                <a:lnTo>
                  <a:pt x="190360" y="114300"/>
                </a:lnTo>
                <a:lnTo>
                  <a:pt x="165760" y="99060"/>
                </a:lnTo>
                <a:lnTo>
                  <a:pt x="143395" y="86360"/>
                </a:lnTo>
                <a:lnTo>
                  <a:pt x="124625" y="77470"/>
                </a:lnTo>
                <a:lnTo>
                  <a:pt x="110832" y="73660"/>
                </a:lnTo>
                <a:lnTo>
                  <a:pt x="109867" y="73164"/>
                </a:lnTo>
                <a:lnTo>
                  <a:pt x="109867" y="76200"/>
                </a:lnTo>
                <a:lnTo>
                  <a:pt x="105930" y="76200"/>
                </a:lnTo>
                <a:lnTo>
                  <a:pt x="101180" y="80010"/>
                </a:lnTo>
                <a:lnTo>
                  <a:pt x="61556" y="54610"/>
                </a:lnTo>
                <a:lnTo>
                  <a:pt x="25196" y="13970"/>
                </a:lnTo>
                <a:lnTo>
                  <a:pt x="38849" y="35560"/>
                </a:lnTo>
                <a:lnTo>
                  <a:pt x="58242" y="54610"/>
                </a:lnTo>
                <a:lnTo>
                  <a:pt x="79235" y="72390"/>
                </a:lnTo>
                <a:lnTo>
                  <a:pt x="97650" y="87630"/>
                </a:lnTo>
                <a:lnTo>
                  <a:pt x="94221" y="92710"/>
                </a:lnTo>
                <a:lnTo>
                  <a:pt x="95910" y="96520"/>
                </a:lnTo>
                <a:lnTo>
                  <a:pt x="100533" y="100330"/>
                </a:lnTo>
                <a:lnTo>
                  <a:pt x="105892" y="101600"/>
                </a:lnTo>
                <a:lnTo>
                  <a:pt x="103987" y="102870"/>
                </a:lnTo>
                <a:lnTo>
                  <a:pt x="102958" y="104152"/>
                </a:lnTo>
                <a:lnTo>
                  <a:pt x="101828" y="105410"/>
                </a:lnTo>
                <a:lnTo>
                  <a:pt x="88722" y="96520"/>
                </a:lnTo>
                <a:lnTo>
                  <a:pt x="70116" y="81280"/>
                </a:lnTo>
                <a:lnTo>
                  <a:pt x="68554" y="80010"/>
                </a:lnTo>
                <a:lnTo>
                  <a:pt x="51308" y="62230"/>
                </a:lnTo>
                <a:lnTo>
                  <a:pt x="46951" y="45720"/>
                </a:lnTo>
                <a:lnTo>
                  <a:pt x="39408" y="43180"/>
                </a:lnTo>
                <a:lnTo>
                  <a:pt x="32067" y="36830"/>
                </a:lnTo>
                <a:lnTo>
                  <a:pt x="25133" y="26670"/>
                </a:lnTo>
                <a:lnTo>
                  <a:pt x="18859" y="13970"/>
                </a:lnTo>
                <a:lnTo>
                  <a:pt x="18567" y="11430"/>
                </a:lnTo>
                <a:lnTo>
                  <a:pt x="18783" y="7620"/>
                </a:lnTo>
                <a:lnTo>
                  <a:pt x="21043" y="3810"/>
                </a:lnTo>
                <a:lnTo>
                  <a:pt x="26936" y="5080"/>
                </a:lnTo>
                <a:lnTo>
                  <a:pt x="47129" y="27940"/>
                </a:lnTo>
                <a:lnTo>
                  <a:pt x="68300" y="48260"/>
                </a:lnTo>
                <a:lnTo>
                  <a:pt x="89522" y="64770"/>
                </a:lnTo>
                <a:lnTo>
                  <a:pt x="109867" y="76200"/>
                </a:lnTo>
                <a:lnTo>
                  <a:pt x="109867" y="73164"/>
                </a:lnTo>
                <a:lnTo>
                  <a:pt x="93624" y="64770"/>
                </a:lnTo>
                <a:lnTo>
                  <a:pt x="73545" y="49530"/>
                </a:lnTo>
                <a:lnTo>
                  <a:pt x="52044" y="30480"/>
                </a:lnTo>
                <a:lnTo>
                  <a:pt x="30581" y="6350"/>
                </a:lnTo>
                <a:lnTo>
                  <a:pt x="28600" y="3810"/>
                </a:lnTo>
                <a:lnTo>
                  <a:pt x="27609" y="3810"/>
                </a:lnTo>
                <a:lnTo>
                  <a:pt x="21717" y="0"/>
                </a:lnTo>
                <a:lnTo>
                  <a:pt x="18846" y="1270"/>
                </a:lnTo>
                <a:lnTo>
                  <a:pt x="17678" y="2540"/>
                </a:lnTo>
                <a:lnTo>
                  <a:pt x="17106" y="3810"/>
                </a:lnTo>
                <a:lnTo>
                  <a:pt x="16598" y="8890"/>
                </a:lnTo>
                <a:lnTo>
                  <a:pt x="16992" y="11430"/>
                </a:lnTo>
                <a:lnTo>
                  <a:pt x="17462" y="12700"/>
                </a:lnTo>
                <a:lnTo>
                  <a:pt x="17792" y="13970"/>
                </a:lnTo>
                <a:lnTo>
                  <a:pt x="18288" y="16510"/>
                </a:lnTo>
                <a:lnTo>
                  <a:pt x="18948" y="17780"/>
                </a:lnTo>
                <a:lnTo>
                  <a:pt x="24307" y="29210"/>
                </a:lnTo>
                <a:lnTo>
                  <a:pt x="29959" y="38100"/>
                </a:lnTo>
                <a:lnTo>
                  <a:pt x="35788" y="44450"/>
                </a:lnTo>
                <a:lnTo>
                  <a:pt x="41681" y="46990"/>
                </a:lnTo>
                <a:lnTo>
                  <a:pt x="46304" y="57150"/>
                </a:lnTo>
                <a:lnTo>
                  <a:pt x="51828" y="66040"/>
                </a:lnTo>
                <a:lnTo>
                  <a:pt x="58039" y="73660"/>
                </a:lnTo>
                <a:lnTo>
                  <a:pt x="64693" y="81280"/>
                </a:lnTo>
                <a:lnTo>
                  <a:pt x="49504" y="68580"/>
                </a:lnTo>
                <a:lnTo>
                  <a:pt x="34759" y="55880"/>
                </a:lnTo>
                <a:lnTo>
                  <a:pt x="20701" y="41910"/>
                </a:lnTo>
                <a:lnTo>
                  <a:pt x="7543" y="25400"/>
                </a:lnTo>
                <a:lnTo>
                  <a:pt x="5778" y="24130"/>
                </a:lnTo>
                <a:lnTo>
                  <a:pt x="2552" y="24130"/>
                </a:lnTo>
                <a:lnTo>
                  <a:pt x="5689" y="26670"/>
                </a:lnTo>
                <a:lnTo>
                  <a:pt x="25311" y="48260"/>
                </a:lnTo>
                <a:lnTo>
                  <a:pt x="48526" y="69850"/>
                </a:lnTo>
                <a:lnTo>
                  <a:pt x="74231" y="90170"/>
                </a:lnTo>
                <a:lnTo>
                  <a:pt x="101384" y="107950"/>
                </a:lnTo>
                <a:lnTo>
                  <a:pt x="101549" y="108318"/>
                </a:lnTo>
                <a:lnTo>
                  <a:pt x="103378" y="105410"/>
                </a:lnTo>
                <a:lnTo>
                  <a:pt x="104178" y="104140"/>
                </a:lnTo>
                <a:lnTo>
                  <a:pt x="109880" y="102870"/>
                </a:lnTo>
                <a:lnTo>
                  <a:pt x="112649" y="102870"/>
                </a:lnTo>
                <a:lnTo>
                  <a:pt x="116484" y="101600"/>
                </a:lnTo>
                <a:lnTo>
                  <a:pt x="118313" y="104140"/>
                </a:lnTo>
                <a:lnTo>
                  <a:pt x="117436" y="105410"/>
                </a:lnTo>
                <a:lnTo>
                  <a:pt x="120561" y="105410"/>
                </a:lnTo>
                <a:lnTo>
                  <a:pt x="122593" y="103454"/>
                </a:lnTo>
                <a:lnTo>
                  <a:pt x="119672" y="101600"/>
                </a:lnTo>
                <a:lnTo>
                  <a:pt x="117678" y="99060"/>
                </a:lnTo>
                <a:lnTo>
                  <a:pt x="116687" y="97790"/>
                </a:lnTo>
                <a:lnTo>
                  <a:pt x="126796" y="95250"/>
                </a:lnTo>
                <a:lnTo>
                  <a:pt x="131914" y="96520"/>
                </a:lnTo>
                <a:lnTo>
                  <a:pt x="133654" y="99060"/>
                </a:lnTo>
                <a:lnTo>
                  <a:pt x="132080" y="100330"/>
                </a:lnTo>
                <a:lnTo>
                  <a:pt x="128498" y="99060"/>
                </a:lnTo>
                <a:lnTo>
                  <a:pt x="125844" y="100330"/>
                </a:lnTo>
                <a:lnTo>
                  <a:pt x="131152" y="104140"/>
                </a:lnTo>
                <a:lnTo>
                  <a:pt x="139242" y="100330"/>
                </a:lnTo>
                <a:lnTo>
                  <a:pt x="143357" y="105410"/>
                </a:lnTo>
                <a:lnTo>
                  <a:pt x="137287" y="106680"/>
                </a:lnTo>
                <a:lnTo>
                  <a:pt x="129679" y="107950"/>
                </a:lnTo>
                <a:lnTo>
                  <a:pt x="123698" y="104152"/>
                </a:lnTo>
                <a:lnTo>
                  <a:pt x="125704" y="109220"/>
                </a:lnTo>
                <a:lnTo>
                  <a:pt x="122237" y="107950"/>
                </a:lnTo>
                <a:lnTo>
                  <a:pt x="114084" y="111760"/>
                </a:lnTo>
                <a:lnTo>
                  <a:pt x="109232" y="110490"/>
                </a:lnTo>
                <a:lnTo>
                  <a:pt x="102044" y="109385"/>
                </a:lnTo>
                <a:lnTo>
                  <a:pt x="103720" y="113030"/>
                </a:lnTo>
                <a:lnTo>
                  <a:pt x="108216" y="114300"/>
                </a:lnTo>
                <a:lnTo>
                  <a:pt x="113487" y="114300"/>
                </a:lnTo>
                <a:lnTo>
                  <a:pt x="110375" y="115570"/>
                </a:lnTo>
                <a:lnTo>
                  <a:pt x="109791" y="119380"/>
                </a:lnTo>
                <a:lnTo>
                  <a:pt x="112064" y="123190"/>
                </a:lnTo>
                <a:lnTo>
                  <a:pt x="97713" y="115570"/>
                </a:lnTo>
                <a:lnTo>
                  <a:pt x="58813" y="88900"/>
                </a:lnTo>
                <a:lnTo>
                  <a:pt x="24396" y="54610"/>
                </a:lnTo>
                <a:lnTo>
                  <a:pt x="14782" y="39370"/>
                </a:lnTo>
                <a:lnTo>
                  <a:pt x="23164" y="54610"/>
                </a:lnTo>
                <a:lnTo>
                  <a:pt x="57073" y="88900"/>
                </a:lnTo>
                <a:lnTo>
                  <a:pt x="94424" y="116840"/>
                </a:lnTo>
                <a:lnTo>
                  <a:pt x="107454" y="124460"/>
                </a:lnTo>
                <a:lnTo>
                  <a:pt x="105968" y="127000"/>
                </a:lnTo>
                <a:lnTo>
                  <a:pt x="105295" y="129540"/>
                </a:lnTo>
                <a:lnTo>
                  <a:pt x="105486" y="133146"/>
                </a:lnTo>
                <a:lnTo>
                  <a:pt x="107327" y="128270"/>
                </a:lnTo>
                <a:lnTo>
                  <a:pt x="116471" y="123190"/>
                </a:lnTo>
                <a:lnTo>
                  <a:pt x="120116" y="123190"/>
                </a:lnTo>
                <a:lnTo>
                  <a:pt x="123380" y="121920"/>
                </a:lnTo>
                <a:lnTo>
                  <a:pt x="128562" y="120650"/>
                </a:lnTo>
                <a:lnTo>
                  <a:pt x="132981" y="118110"/>
                </a:lnTo>
                <a:lnTo>
                  <a:pt x="136855" y="121920"/>
                </a:lnTo>
                <a:lnTo>
                  <a:pt x="131864" y="124460"/>
                </a:lnTo>
                <a:lnTo>
                  <a:pt x="123863" y="127000"/>
                </a:lnTo>
                <a:lnTo>
                  <a:pt x="116814" y="127000"/>
                </a:lnTo>
                <a:lnTo>
                  <a:pt x="120904" y="129540"/>
                </a:lnTo>
                <a:lnTo>
                  <a:pt x="129184" y="125730"/>
                </a:lnTo>
                <a:lnTo>
                  <a:pt x="138061" y="123190"/>
                </a:lnTo>
                <a:lnTo>
                  <a:pt x="143916" y="121920"/>
                </a:lnTo>
                <a:lnTo>
                  <a:pt x="141732" y="123190"/>
                </a:lnTo>
                <a:lnTo>
                  <a:pt x="140804" y="125730"/>
                </a:lnTo>
                <a:lnTo>
                  <a:pt x="140081" y="128270"/>
                </a:lnTo>
                <a:lnTo>
                  <a:pt x="126555" y="130810"/>
                </a:lnTo>
                <a:lnTo>
                  <a:pt x="119697" y="133350"/>
                </a:lnTo>
                <a:lnTo>
                  <a:pt x="105410" y="133350"/>
                </a:lnTo>
                <a:lnTo>
                  <a:pt x="103251" y="132080"/>
                </a:lnTo>
                <a:lnTo>
                  <a:pt x="98666" y="133350"/>
                </a:lnTo>
                <a:lnTo>
                  <a:pt x="96342" y="134620"/>
                </a:lnTo>
                <a:lnTo>
                  <a:pt x="83489" y="129540"/>
                </a:lnTo>
                <a:lnTo>
                  <a:pt x="75476" y="124460"/>
                </a:lnTo>
                <a:lnTo>
                  <a:pt x="71462" y="121920"/>
                </a:lnTo>
                <a:lnTo>
                  <a:pt x="59245" y="110490"/>
                </a:lnTo>
                <a:lnTo>
                  <a:pt x="45859" y="95250"/>
                </a:lnTo>
                <a:lnTo>
                  <a:pt x="47231" y="93980"/>
                </a:lnTo>
                <a:lnTo>
                  <a:pt x="51790" y="92710"/>
                </a:lnTo>
                <a:lnTo>
                  <a:pt x="55499" y="92710"/>
                </a:lnTo>
                <a:lnTo>
                  <a:pt x="51549" y="90170"/>
                </a:lnTo>
                <a:lnTo>
                  <a:pt x="20612" y="62230"/>
                </a:lnTo>
                <a:lnTo>
                  <a:pt x="1473" y="24599"/>
                </a:lnTo>
                <a:lnTo>
                  <a:pt x="0" y="25400"/>
                </a:lnTo>
                <a:lnTo>
                  <a:pt x="1054" y="27940"/>
                </a:lnTo>
                <a:lnTo>
                  <a:pt x="1574" y="30480"/>
                </a:lnTo>
                <a:lnTo>
                  <a:pt x="21348" y="64770"/>
                </a:lnTo>
                <a:lnTo>
                  <a:pt x="42621" y="90170"/>
                </a:lnTo>
                <a:lnTo>
                  <a:pt x="45859" y="91440"/>
                </a:lnTo>
                <a:lnTo>
                  <a:pt x="49936" y="91440"/>
                </a:lnTo>
                <a:lnTo>
                  <a:pt x="46736" y="92710"/>
                </a:lnTo>
                <a:lnTo>
                  <a:pt x="44107" y="93980"/>
                </a:lnTo>
                <a:lnTo>
                  <a:pt x="71145" y="124460"/>
                </a:lnTo>
                <a:lnTo>
                  <a:pt x="55638" y="119380"/>
                </a:lnTo>
                <a:lnTo>
                  <a:pt x="40195" y="111760"/>
                </a:lnTo>
                <a:lnTo>
                  <a:pt x="25146" y="101600"/>
                </a:lnTo>
                <a:lnTo>
                  <a:pt x="10883" y="90170"/>
                </a:lnTo>
                <a:lnTo>
                  <a:pt x="5930" y="87630"/>
                </a:lnTo>
                <a:lnTo>
                  <a:pt x="4914" y="88531"/>
                </a:lnTo>
                <a:lnTo>
                  <a:pt x="9563" y="91440"/>
                </a:lnTo>
                <a:lnTo>
                  <a:pt x="23647" y="102870"/>
                </a:lnTo>
                <a:lnTo>
                  <a:pt x="38925" y="113030"/>
                </a:lnTo>
                <a:lnTo>
                  <a:pt x="55511" y="120650"/>
                </a:lnTo>
                <a:lnTo>
                  <a:pt x="73520" y="127000"/>
                </a:lnTo>
                <a:lnTo>
                  <a:pt x="79438" y="130810"/>
                </a:lnTo>
                <a:lnTo>
                  <a:pt x="87007" y="135890"/>
                </a:lnTo>
                <a:lnTo>
                  <a:pt x="94043" y="137160"/>
                </a:lnTo>
                <a:lnTo>
                  <a:pt x="88074" y="143510"/>
                </a:lnTo>
                <a:lnTo>
                  <a:pt x="91528" y="149860"/>
                </a:lnTo>
                <a:lnTo>
                  <a:pt x="98475" y="152400"/>
                </a:lnTo>
                <a:lnTo>
                  <a:pt x="78994" y="146050"/>
                </a:lnTo>
                <a:lnTo>
                  <a:pt x="56896" y="133311"/>
                </a:lnTo>
                <a:lnTo>
                  <a:pt x="35801" y="118110"/>
                </a:lnTo>
                <a:lnTo>
                  <a:pt x="18999" y="102870"/>
                </a:lnTo>
                <a:lnTo>
                  <a:pt x="35344" y="120650"/>
                </a:lnTo>
                <a:lnTo>
                  <a:pt x="57518" y="135890"/>
                </a:lnTo>
                <a:lnTo>
                  <a:pt x="81216" y="149860"/>
                </a:lnTo>
                <a:lnTo>
                  <a:pt x="102095" y="158750"/>
                </a:lnTo>
                <a:lnTo>
                  <a:pt x="98107" y="162560"/>
                </a:lnTo>
                <a:lnTo>
                  <a:pt x="99301" y="169964"/>
                </a:lnTo>
                <a:lnTo>
                  <a:pt x="82435" y="165100"/>
                </a:lnTo>
                <a:lnTo>
                  <a:pt x="54698" y="146050"/>
                </a:lnTo>
                <a:lnTo>
                  <a:pt x="27508" y="120650"/>
                </a:lnTo>
                <a:lnTo>
                  <a:pt x="7150" y="95250"/>
                </a:lnTo>
                <a:lnTo>
                  <a:pt x="4216" y="89154"/>
                </a:lnTo>
                <a:lnTo>
                  <a:pt x="3898" y="90170"/>
                </a:lnTo>
                <a:lnTo>
                  <a:pt x="3898" y="91440"/>
                </a:lnTo>
                <a:lnTo>
                  <a:pt x="4114" y="91440"/>
                </a:lnTo>
                <a:lnTo>
                  <a:pt x="4368" y="92710"/>
                </a:lnTo>
                <a:lnTo>
                  <a:pt x="5041" y="95250"/>
                </a:lnTo>
                <a:lnTo>
                  <a:pt x="6629" y="97790"/>
                </a:lnTo>
                <a:lnTo>
                  <a:pt x="6858" y="99060"/>
                </a:lnTo>
                <a:lnTo>
                  <a:pt x="21805" y="118110"/>
                </a:lnTo>
                <a:lnTo>
                  <a:pt x="38417" y="135890"/>
                </a:lnTo>
                <a:lnTo>
                  <a:pt x="56286" y="149860"/>
                </a:lnTo>
                <a:lnTo>
                  <a:pt x="74993" y="163830"/>
                </a:lnTo>
                <a:lnTo>
                  <a:pt x="63157" y="165100"/>
                </a:lnTo>
                <a:lnTo>
                  <a:pt x="40982" y="162560"/>
                </a:lnTo>
                <a:lnTo>
                  <a:pt x="30721" y="160020"/>
                </a:lnTo>
                <a:lnTo>
                  <a:pt x="26466" y="158750"/>
                </a:lnTo>
                <a:lnTo>
                  <a:pt x="25120" y="162560"/>
                </a:lnTo>
                <a:lnTo>
                  <a:pt x="30581" y="162560"/>
                </a:lnTo>
                <a:lnTo>
                  <a:pt x="41643" y="165100"/>
                </a:lnTo>
                <a:lnTo>
                  <a:pt x="53454" y="166370"/>
                </a:lnTo>
                <a:lnTo>
                  <a:pt x="65443" y="166370"/>
                </a:lnTo>
                <a:lnTo>
                  <a:pt x="77025" y="165100"/>
                </a:lnTo>
                <a:lnTo>
                  <a:pt x="85598" y="170180"/>
                </a:lnTo>
                <a:lnTo>
                  <a:pt x="94742" y="172720"/>
                </a:lnTo>
                <a:lnTo>
                  <a:pt x="104076" y="173990"/>
                </a:lnTo>
                <a:lnTo>
                  <a:pt x="113245" y="171450"/>
                </a:lnTo>
                <a:lnTo>
                  <a:pt x="110540" y="173990"/>
                </a:lnTo>
                <a:lnTo>
                  <a:pt x="108432" y="177800"/>
                </a:lnTo>
                <a:lnTo>
                  <a:pt x="107213" y="182880"/>
                </a:lnTo>
                <a:lnTo>
                  <a:pt x="86207" y="180340"/>
                </a:lnTo>
                <a:lnTo>
                  <a:pt x="66700" y="176530"/>
                </a:lnTo>
                <a:lnTo>
                  <a:pt x="48806" y="171450"/>
                </a:lnTo>
                <a:lnTo>
                  <a:pt x="32677" y="165100"/>
                </a:lnTo>
                <a:lnTo>
                  <a:pt x="46558" y="173990"/>
                </a:lnTo>
                <a:lnTo>
                  <a:pt x="69443" y="180340"/>
                </a:lnTo>
                <a:lnTo>
                  <a:pt x="109626" y="186690"/>
                </a:lnTo>
                <a:lnTo>
                  <a:pt x="115646" y="189230"/>
                </a:lnTo>
                <a:lnTo>
                  <a:pt x="125717" y="190500"/>
                </a:lnTo>
                <a:lnTo>
                  <a:pt x="133654" y="185420"/>
                </a:lnTo>
                <a:lnTo>
                  <a:pt x="129959" y="189230"/>
                </a:lnTo>
                <a:lnTo>
                  <a:pt x="126517" y="191770"/>
                </a:lnTo>
                <a:lnTo>
                  <a:pt x="124650" y="196850"/>
                </a:lnTo>
                <a:lnTo>
                  <a:pt x="111772" y="200660"/>
                </a:lnTo>
                <a:lnTo>
                  <a:pt x="97586" y="200660"/>
                </a:lnTo>
                <a:lnTo>
                  <a:pt x="83299" y="198120"/>
                </a:lnTo>
                <a:lnTo>
                  <a:pt x="70116" y="194310"/>
                </a:lnTo>
                <a:lnTo>
                  <a:pt x="72110" y="191770"/>
                </a:lnTo>
                <a:lnTo>
                  <a:pt x="73914" y="189230"/>
                </a:lnTo>
                <a:lnTo>
                  <a:pt x="74383" y="187960"/>
                </a:lnTo>
                <a:lnTo>
                  <a:pt x="74853" y="186690"/>
                </a:lnTo>
                <a:lnTo>
                  <a:pt x="64592" y="187960"/>
                </a:lnTo>
                <a:lnTo>
                  <a:pt x="53047" y="184150"/>
                </a:lnTo>
                <a:lnTo>
                  <a:pt x="41046" y="179070"/>
                </a:lnTo>
                <a:lnTo>
                  <a:pt x="29425" y="170180"/>
                </a:lnTo>
                <a:lnTo>
                  <a:pt x="24803" y="163474"/>
                </a:lnTo>
                <a:lnTo>
                  <a:pt x="23342" y="167640"/>
                </a:lnTo>
                <a:lnTo>
                  <a:pt x="31775" y="173990"/>
                </a:lnTo>
                <a:lnTo>
                  <a:pt x="40157" y="180340"/>
                </a:lnTo>
                <a:lnTo>
                  <a:pt x="51981" y="186690"/>
                </a:lnTo>
                <a:lnTo>
                  <a:pt x="62471" y="190500"/>
                </a:lnTo>
                <a:lnTo>
                  <a:pt x="70180" y="189230"/>
                </a:lnTo>
                <a:lnTo>
                  <a:pt x="68922" y="191770"/>
                </a:lnTo>
                <a:lnTo>
                  <a:pt x="66903" y="194310"/>
                </a:lnTo>
                <a:lnTo>
                  <a:pt x="64820" y="194310"/>
                </a:lnTo>
                <a:lnTo>
                  <a:pt x="70878" y="198120"/>
                </a:lnTo>
                <a:lnTo>
                  <a:pt x="77495" y="200660"/>
                </a:lnTo>
                <a:lnTo>
                  <a:pt x="91554" y="203200"/>
                </a:lnTo>
                <a:lnTo>
                  <a:pt x="84302" y="207010"/>
                </a:lnTo>
                <a:lnTo>
                  <a:pt x="76860" y="210820"/>
                </a:lnTo>
                <a:lnTo>
                  <a:pt x="69126" y="213360"/>
                </a:lnTo>
                <a:lnTo>
                  <a:pt x="60071" y="215900"/>
                </a:lnTo>
                <a:lnTo>
                  <a:pt x="58369" y="215900"/>
                </a:lnTo>
                <a:lnTo>
                  <a:pt x="55651" y="218440"/>
                </a:lnTo>
                <a:lnTo>
                  <a:pt x="55753" y="221615"/>
                </a:lnTo>
                <a:lnTo>
                  <a:pt x="61722" y="217170"/>
                </a:lnTo>
                <a:lnTo>
                  <a:pt x="78790" y="212090"/>
                </a:lnTo>
                <a:lnTo>
                  <a:pt x="86982" y="208280"/>
                </a:lnTo>
                <a:lnTo>
                  <a:pt x="94653" y="204470"/>
                </a:lnTo>
                <a:lnTo>
                  <a:pt x="109855" y="204470"/>
                </a:lnTo>
                <a:lnTo>
                  <a:pt x="118046" y="201930"/>
                </a:lnTo>
                <a:lnTo>
                  <a:pt x="121234" y="200660"/>
                </a:lnTo>
                <a:lnTo>
                  <a:pt x="124421" y="199390"/>
                </a:lnTo>
                <a:lnTo>
                  <a:pt x="123418" y="203200"/>
                </a:lnTo>
                <a:lnTo>
                  <a:pt x="125615" y="204470"/>
                </a:lnTo>
                <a:lnTo>
                  <a:pt x="128346" y="204470"/>
                </a:lnTo>
                <a:lnTo>
                  <a:pt x="112585" y="209550"/>
                </a:lnTo>
                <a:lnTo>
                  <a:pt x="80695" y="217170"/>
                </a:lnTo>
                <a:lnTo>
                  <a:pt x="64096" y="219710"/>
                </a:lnTo>
                <a:lnTo>
                  <a:pt x="73139" y="220980"/>
                </a:lnTo>
                <a:lnTo>
                  <a:pt x="92024" y="215900"/>
                </a:lnTo>
                <a:lnTo>
                  <a:pt x="101117" y="213360"/>
                </a:lnTo>
                <a:lnTo>
                  <a:pt x="107683" y="212090"/>
                </a:lnTo>
                <a:lnTo>
                  <a:pt x="116179" y="212090"/>
                </a:lnTo>
                <a:lnTo>
                  <a:pt x="130657" y="208280"/>
                </a:lnTo>
                <a:lnTo>
                  <a:pt x="138468" y="205740"/>
                </a:lnTo>
                <a:lnTo>
                  <a:pt x="145821" y="204470"/>
                </a:lnTo>
                <a:lnTo>
                  <a:pt x="142532" y="208280"/>
                </a:lnTo>
                <a:lnTo>
                  <a:pt x="140208" y="213360"/>
                </a:lnTo>
                <a:lnTo>
                  <a:pt x="139217" y="218440"/>
                </a:lnTo>
                <a:lnTo>
                  <a:pt x="133388" y="223520"/>
                </a:lnTo>
                <a:lnTo>
                  <a:pt x="117309" y="228600"/>
                </a:lnTo>
                <a:lnTo>
                  <a:pt x="117576" y="226060"/>
                </a:lnTo>
                <a:lnTo>
                  <a:pt x="117716" y="224790"/>
                </a:lnTo>
                <a:lnTo>
                  <a:pt x="119126" y="219697"/>
                </a:lnTo>
                <a:lnTo>
                  <a:pt x="119799" y="217170"/>
                </a:lnTo>
                <a:lnTo>
                  <a:pt x="110477" y="226060"/>
                </a:lnTo>
                <a:lnTo>
                  <a:pt x="96901" y="231140"/>
                </a:lnTo>
                <a:lnTo>
                  <a:pt x="80962" y="231140"/>
                </a:lnTo>
                <a:lnTo>
                  <a:pt x="64592" y="227330"/>
                </a:lnTo>
                <a:lnTo>
                  <a:pt x="55791" y="222719"/>
                </a:lnTo>
                <a:lnTo>
                  <a:pt x="55816" y="223520"/>
                </a:lnTo>
                <a:lnTo>
                  <a:pt x="55956" y="224790"/>
                </a:lnTo>
                <a:lnTo>
                  <a:pt x="57975" y="229870"/>
                </a:lnTo>
                <a:lnTo>
                  <a:pt x="65125" y="231140"/>
                </a:lnTo>
                <a:lnTo>
                  <a:pt x="75907" y="233680"/>
                </a:lnTo>
                <a:lnTo>
                  <a:pt x="86639" y="234950"/>
                </a:lnTo>
                <a:lnTo>
                  <a:pt x="96469" y="234950"/>
                </a:lnTo>
                <a:lnTo>
                  <a:pt x="104546" y="233680"/>
                </a:lnTo>
                <a:lnTo>
                  <a:pt x="98767" y="237490"/>
                </a:lnTo>
                <a:lnTo>
                  <a:pt x="92202" y="241300"/>
                </a:lnTo>
                <a:lnTo>
                  <a:pt x="85153" y="243840"/>
                </a:lnTo>
                <a:lnTo>
                  <a:pt x="77889" y="247650"/>
                </a:lnTo>
                <a:lnTo>
                  <a:pt x="74625" y="251028"/>
                </a:lnTo>
                <a:lnTo>
                  <a:pt x="79629" y="248920"/>
                </a:lnTo>
                <a:lnTo>
                  <a:pt x="90093" y="243840"/>
                </a:lnTo>
                <a:lnTo>
                  <a:pt x="99885" y="238760"/>
                </a:lnTo>
                <a:lnTo>
                  <a:pt x="106819" y="233680"/>
                </a:lnTo>
                <a:lnTo>
                  <a:pt x="108559" y="232410"/>
                </a:lnTo>
                <a:lnTo>
                  <a:pt x="109982" y="231140"/>
                </a:lnTo>
                <a:lnTo>
                  <a:pt x="115658" y="226060"/>
                </a:lnTo>
                <a:lnTo>
                  <a:pt x="115595" y="230327"/>
                </a:lnTo>
                <a:lnTo>
                  <a:pt x="115785" y="231140"/>
                </a:lnTo>
                <a:lnTo>
                  <a:pt x="122313" y="228600"/>
                </a:lnTo>
                <a:lnTo>
                  <a:pt x="129298" y="226060"/>
                </a:lnTo>
                <a:lnTo>
                  <a:pt x="135750" y="223520"/>
                </a:lnTo>
                <a:lnTo>
                  <a:pt x="140677" y="220980"/>
                </a:lnTo>
                <a:lnTo>
                  <a:pt x="144246" y="223520"/>
                </a:lnTo>
                <a:lnTo>
                  <a:pt x="152082" y="220980"/>
                </a:lnTo>
                <a:lnTo>
                  <a:pt x="156210" y="218440"/>
                </a:lnTo>
                <a:lnTo>
                  <a:pt x="158267" y="217170"/>
                </a:lnTo>
                <a:lnTo>
                  <a:pt x="142125" y="227330"/>
                </a:lnTo>
                <a:lnTo>
                  <a:pt x="124294" y="237490"/>
                </a:lnTo>
                <a:lnTo>
                  <a:pt x="104851" y="245110"/>
                </a:lnTo>
                <a:lnTo>
                  <a:pt x="83858" y="251460"/>
                </a:lnTo>
                <a:lnTo>
                  <a:pt x="102781" y="247650"/>
                </a:lnTo>
                <a:lnTo>
                  <a:pt x="121031" y="242570"/>
                </a:lnTo>
                <a:lnTo>
                  <a:pt x="137731" y="234950"/>
                </a:lnTo>
                <a:lnTo>
                  <a:pt x="152044" y="226060"/>
                </a:lnTo>
                <a:lnTo>
                  <a:pt x="149047" y="233680"/>
                </a:lnTo>
                <a:lnTo>
                  <a:pt x="148424" y="236220"/>
                </a:lnTo>
                <a:lnTo>
                  <a:pt x="153885" y="242570"/>
                </a:lnTo>
                <a:lnTo>
                  <a:pt x="139230" y="250190"/>
                </a:lnTo>
                <a:lnTo>
                  <a:pt x="121996" y="255270"/>
                </a:lnTo>
                <a:lnTo>
                  <a:pt x="103733" y="257810"/>
                </a:lnTo>
                <a:lnTo>
                  <a:pt x="86042" y="256540"/>
                </a:lnTo>
                <a:lnTo>
                  <a:pt x="74028" y="251637"/>
                </a:lnTo>
                <a:lnTo>
                  <a:pt x="70523" y="255270"/>
                </a:lnTo>
                <a:lnTo>
                  <a:pt x="80670" y="257810"/>
                </a:lnTo>
                <a:lnTo>
                  <a:pt x="81216" y="257810"/>
                </a:lnTo>
                <a:lnTo>
                  <a:pt x="101625" y="260350"/>
                </a:lnTo>
                <a:lnTo>
                  <a:pt x="111772" y="259080"/>
                </a:lnTo>
                <a:lnTo>
                  <a:pt x="121475" y="259080"/>
                </a:lnTo>
                <a:lnTo>
                  <a:pt x="117043" y="264160"/>
                </a:lnTo>
                <a:lnTo>
                  <a:pt x="112090" y="267970"/>
                </a:lnTo>
                <a:lnTo>
                  <a:pt x="106692" y="270510"/>
                </a:lnTo>
                <a:lnTo>
                  <a:pt x="103555" y="273050"/>
                </a:lnTo>
                <a:lnTo>
                  <a:pt x="104355" y="274650"/>
                </a:lnTo>
                <a:lnTo>
                  <a:pt x="108686" y="271780"/>
                </a:lnTo>
                <a:lnTo>
                  <a:pt x="108839" y="271780"/>
                </a:lnTo>
                <a:lnTo>
                  <a:pt x="114490" y="267970"/>
                </a:lnTo>
                <a:lnTo>
                  <a:pt x="119634" y="264160"/>
                </a:lnTo>
                <a:lnTo>
                  <a:pt x="124028" y="259080"/>
                </a:lnTo>
                <a:lnTo>
                  <a:pt x="125133" y="257810"/>
                </a:lnTo>
                <a:lnTo>
                  <a:pt x="133807" y="255270"/>
                </a:lnTo>
                <a:lnTo>
                  <a:pt x="142265" y="251460"/>
                </a:lnTo>
                <a:lnTo>
                  <a:pt x="149809" y="247650"/>
                </a:lnTo>
                <a:lnTo>
                  <a:pt x="155714" y="242570"/>
                </a:lnTo>
                <a:lnTo>
                  <a:pt x="160794" y="243840"/>
                </a:lnTo>
                <a:lnTo>
                  <a:pt x="162255" y="242570"/>
                </a:lnTo>
                <a:lnTo>
                  <a:pt x="165176" y="240030"/>
                </a:lnTo>
                <a:lnTo>
                  <a:pt x="166992" y="238760"/>
                </a:lnTo>
                <a:lnTo>
                  <a:pt x="168808" y="237490"/>
                </a:lnTo>
                <a:lnTo>
                  <a:pt x="168757" y="238760"/>
                </a:lnTo>
                <a:lnTo>
                  <a:pt x="168668" y="240080"/>
                </a:lnTo>
                <a:lnTo>
                  <a:pt x="166027" y="243840"/>
                </a:lnTo>
                <a:lnTo>
                  <a:pt x="165328" y="247650"/>
                </a:lnTo>
                <a:lnTo>
                  <a:pt x="153162" y="255270"/>
                </a:lnTo>
                <a:lnTo>
                  <a:pt x="140677" y="261620"/>
                </a:lnTo>
                <a:lnTo>
                  <a:pt x="115125" y="274320"/>
                </a:lnTo>
                <a:lnTo>
                  <a:pt x="128778" y="270510"/>
                </a:lnTo>
                <a:lnTo>
                  <a:pt x="142532" y="265430"/>
                </a:lnTo>
                <a:lnTo>
                  <a:pt x="155028" y="259080"/>
                </a:lnTo>
                <a:lnTo>
                  <a:pt x="164846" y="252730"/>
                </a:lnTo>
                <a:lnTo>
                  <a:pt x="169989" y="254000"/>
                </a:lnTo>
                <a:lnTo>
                  <a:pt x="176288" y="254000"/>
                </a:lnTo>
                <a:lnTo>
                  <a:pt x="179374" y="252730"/>
                </a:lnTo>
                <a:lnTo>
                  <a:pt x="182448" y="251460"/>
                </a:lnTo>
                <a:lnTo>
                  <a:pt x="184035" y="250190"/>
                </a:lnTo>
                <a:lnTo>
                  <a:pt x="187198" y="247650"/>
                </a:lnTo>
                <a:lnTo>
                  <a:pt x="175361" y="262890"/>
                </a:lnTo>
                <a:lnTo>
                  <a:pt x="157213" y="273050"/>
                </a:lnTo>
                <a:lnTo>
                  <a:pt x="136321" y="278130"/>
                </a:lnTo>
                <a:lnTo>
                  <a:pt x="116293" y="279400"/>
                </a:lnTo>
                <a:lnTo>
                  <a:pt x="105130" y="276212"/>
                </a:lnTo>
                <a:lnTo>
                  <a:pt x="108610" y="283210"/>
                </a:lnTo>
                <a:lnTo>
                  <a:pt x="116776" y="281940"/>
                </a:lnTo>
                <a:lnTo>
                  <a:pt x="132803" y="281940"/>
                </a:lnTo>
                <a:lnTo>
                  <a:pt x="141097" y="280670"/>
                </a:lnTo>
                <a:lnTo>
                  <a:pt x="138506" y="283210"/>
                </a:lnTo>
                <a:lnTo>
                  <a:pt x="131203" y="289560"/>
                </a:lnTo>
                <a:lnTo>
                  <a:pt x="123901" y="294640"/>
                </a:lnTo>
                <a:lnTo>
                  <a:pt x="123736" y="294640"/>
                </a:lnTo>
                <a:lnTo>
                  <a:pt x="119964" y="295910"/>
                </a:lnTo>
                <a:lnTo>
                  <a:pt x="123329" y="302260"/>
                </a:lnTo>
                <a:lnTo>
                  <a:pt x="124345" y="302260"/>
                </a:lnTo>
                <a:lnTo>
                  <a:pt x="124739" y="303530"/>
                </a:lnTo>
                <a:lnTo>
                  <a:pt x="126022" y="304800"/>
                </a:lnTo>
                <a:lnTo>
                  <a:pt x="128181" y="304800"/>
                </a:lnTo>
                <a:lnTo>
                  <a:pt x="131483" y="306070"/>
                </a:lnTo>
                <a:lnTo>
                  <a:pt x="143370" y="303530"/>
                </a:lnTo>
                <a:lnTo>
                  <a:pt x="154597" y="302260"/>
                </a:lnTo>
                <a:lnTo>
                  <a:pt x="163969" y="299720"/>
                </a:lnTo>
                <a:lnTo>
                  <a:pt x="170307" y="297180"/>
                </a:lnTo>
                <a:lnTo>
                  <a:pt x="167106" y="300990"/>
                </a:lnTo>
                <a:lnTo>
                  <a:pt x="163245" y="304800"/>
                </a:lnTo>
                <a:lnTo>
                  <a:pt x="159156" y="308610"/>
                </a:lnTo>
                <a:lnTo>
                  <a:pt x="157708" y="311150"/>
                </a:lnTo>
                <a:lnTo>
                  <a:pt x="159194" y="317500"/>
                </a:lnTo>
                <a:lnTo>
                  <a:pt x="167436" y="316230"/>
                </a:lnTo>
                <a:lnTo>
                  <a:pt x="177850" y="313690"/>
                </a:lnTo>
                <a:lnTo>
                  <a:pt x="187248" y="309880"/>
                </a:lnTo>
                <a:lnTo>
                  <a:pt x="190792" y="307340"/>
                </a:lnTo>
                <a:lnTo>
                  <a:pt x="187985" y="312420"/>
                </a:lnTo>
                <a:lnTo>
                  <a:pt x="184734" y="317500"/>
                </a:lnTo>
                <a:lnTo>
                  <a:pt x="181178" y="322580"/>
                </a:lnTo>
                <a:lnTo>
                  <a:pt x="179158" y="325120"/>
                </a:lnTo>
                <a:lnTo>
                  <a:pt x="182168" y="331470"/>
                </a:lnTo>
                <a:lnTo>
                  <a:pt x="191325" y="328930"/>
                </a:lnTo>
                <a:lnTo>
                  <a:pt x="194043" y="327660"/>
                </a:lnTo>
                <a:lnTo>
                  <a:pt x="199478" y="325120"/>
                </a:lnTo>
                <a:lnTo>
                  <a:pt x="207378" y="322580"/>
                </a:lnTo>
                <a:lnTo>
                  <a:pt x="214985" y="318770"/>
                </a:lnTo>
                <a:lnTo>
                  <a:pt x="222275" y="314960"/>
                </a:lnTo>
                <a:lnTo>
                  <a:pt x="220700" y="317500"/>
                </a:lnTo>
                <a:lnTo>
                  <a:pt x="214045" y="326390"/>
                </a:lnTo>
                <a:lnTo>
                  <a:pt x="206387" y="335280"/>
                </a:lnTo>
                <a:lnTo>
                  <a:pt x="210959" y="344170"/>
                </a:lnTo>
                <a:lnTo>
                  <a:pt x="222326" y="339090"/>
                </a:lnTo>
                <a:lnTo>
                  <a:pt x="222770" y="339090"/>
                </a:lnTo>
                <a:lnTo>
                  <a:pt x="225132" y="337820"/>
                </a:lnTo>
                <a:lnTo>
                  <a:pt x="229870" y="335280"/>
                </a:lnTo>
                <a:lnTo>
                  <a:pt x="236601" y="331470"/>
                </a:lnTo>
                <a:lnTo>
                  <a:pt x="242544" y="327660"/>
                </a:lnTo>
                <a:lnTo>
                  <a:pt x="247319" y="323850"/>
                </a:lnTo>
                <a:lnTo>
                  <a:pt x="245110" y="330200"/>
                </a:lnTo>
                <a:lnTo>
                  <a:pt x="242023" y="335280"/>
                </a:lnTo>
                <a:lnTo>
                  <a:pt x="238391" y="341630"/>
                </a:lnTo>
                <a:lnTo>
                  <a:pt x="236093" y="345440"/>
                </a:lnTo>
                <a:lnTo>
                  <a:pt x="236245" y="354330"/>
                </a:lnTo>
                <a:lnTo>
                  <a:pt x="244259" y="349250"/>
                </a:lnTo>
                <a:lnTo>
                  <a:pt x="251269" y="346710"/>
                </a:lnTo>
                <a:lnTo>
                  <a:pt x="257835" y="341630"/>
                </a:lnTo>
                <a:lnTo>
                  <a:pt x="263550" y="337820"/>
                </a:lnTo>
                <a:lnTo>
                  <a:pt x="267982" y="334010"/>
                </a:lnTo>
                <a:lnTo>
                  <a:pt x="261975" y="345440"/>
                </a:lnTo>
                <a:lnTo>
                  <a:pt x="257835" y="353060"/>
                </a:lnTo>
                <a:lnTo>
                  <a:pt x="257962" y="356870"/>
                </a:lnTo>
                <a:lnTo>
                  <a:pt x="260464" y="358140"/>
                </a:lnTo>
                <a:lnTo>
                  <a:pt x="265188" y="359410"/>
                </a:lnTo>
                <a:lnTo>
                  <a:pt x="268579" y="356870"/>
                </a:lnTo>
                <a:lnTo>
                  <a:pt x="277088" y="350520"/>
                </a:lnTo>
                <a:lnTo>
                  <a:pt x="281800" y="346710"/>
                </a:lnTo>
                <a:lnTo>
                  <a:pt x="285889" y="341630"/>
                </a:lnTo>
                <a:lnTo>
                  <a:pt x="284492" y="349250"/>
                </a:lnTo>
                <a:lnTo>
                  <a:pt x="281724" y="355600"/>
                </a:lnTo>
                <a:lnTo>
                  <a:pt x="278015" y="363220"/>
                </a:lnTo>
                <a:lnTo>
                  <a:pt x="276263" y="365760"/>
                </a:lnTo>
                <a:lnTo>
                  <a:pt x="280390" y="370840"/>
                </a:lnTo>
                <a:lnTo>
                  <a:pt x="286016" y="365760"/>
                </a:lnTo>
                <a:lnTo>
                  <a:pt x="292023" y="360616"/>
                </a:lnTo>
                <a:lnTo>
                  <a:pt x="297472" y="354330"/>
                </a:lnTo>
                <a:lnTo>
                  <a:pt x="302526" y="347980"/>
                </a:lnTo>
                <a:lnTo>
                  <a:pt x="307149" y="342900"/>
                </a:lnTo>
                <a:lnTo>
                  <a:pt x="305841" y="347980"/>
                </a:lnTo>
                <a:lnTo>
                  <a:pt x="303618" y="354330"/>
                </a:lnTo>
                <a:lnTo>
                  <a:pt x="301002" y="360680"/>
                </a:lnTo>
                <a:lnTo>
                  <a:pt x="299834" y="364490"/>
                </a:lnTo>
                <a:lnTo>
                  <a:pt x="302526" y="369570"/>
                </a:lnTo>
                <a:lnTo>
                  <a:pt x="307136" y="364490"/>
                </a:lnTo>
                <a:lnTo>
                  <a:pt x="316407" y="354330"/>
                </a:lnTo>
                <a:lnTo>
                  <a:pt x="320471" y="349250"/>
                </a:lnTo>
                <a:lnTo>
                  <a:pt x="323824" y="345440"/>
                </a:lnTo>
                <a:lnTo>
                  <a:pt x="323024" y="350520"/>
                </a:lnTo>
                <a:lnTo>
                  <a:pt x="321487" y="355600"/>
                </a:lnTo>
                <a:lnTo>
                  <a:pt x="319659" y="359410"/>
                </a:lnTo>
                <a:lnTo>
                  <a:pt x="318681" y="363220"/>
                </a:lnTo>
                <a:lnTo>
                  <a:pt x="324154" y="364490"/>
                </a:lnTo>
                <a:lnTo>
                  <a:pt x="326263" y="361950"/>
                </a:lnTo>
                <a:lnTo>
                  <a:pt x="328371" y="359410"/>
                </a:lnTo>
                <a:lnTo>
                  <a:pt x="331952" y="356870"/>
                </a:lnTo>
                <a:lnTo>
                  <a:pt x="334848" y="353060"/>
                </a:lnTo>
                <a:lnTo>
                  <a:pt x="336550" y="350520"/>
                </a:lnTo>
                <a:lnTo>
                  <a:pt x="336410" y="351790"/>
                </a:lnTo>
                <a:lnTo>
                  <a:pt x="336181" y="355600"/>
                </a:lnTo>
                <a:lnTo>
                  <a:pt x="335267" y="363220"/>
                </a:lnTo>
                <a:lnTo>
                  <a:pt x="339471" y="365760"/>
                </a:lnTo>
                <a:lnTo>
                  <a:pt x="342633" y="361950"/>
                </a:lnTo>
                <a:lnTo>
                  <a:pt x="344284" y="359410"/>
                </a:lnTo>
                <a:lnTo>
                  <a:pt x="345884" y="358140"/>
                </a:lnTo>
                <a:lnTo>
                  <a:pt x="347408" y="355600"/>
                </a:lnTo>
                <a:lnTo>
                  <a:pt x="346303" y="359410"/>
                </a:lnTo>
                <a:lnTo>
                  <a:pt x="344970" y="364490"/>
                </a:lnTo>
                <a:lnTo>
                  <a:pt x="346722" y="367030"/>
                </a:lnTo>
                <a:lnTo>
                  <a:pt x="350164" y="363220"/>
                </a:lnTo>
                <a:lnTo>
                  <a:pt x="355676" y="358140"/>
                </a:lnTo>
                <a:lnTo>
                  <a:pt x="361086" y="350520"/>
                </a:lnTo>
                <a:lnTo>
                  <a:pt x="364020" y="342900"/>
                </a:lnTo>
                <a:lnTo>
                  <a:pt x="370814" y="341630"/>
                </a:lnTo>
                <a:lnTo>
                  <a:pt x="381419" y="339090"/>
                </a:lnTo>
                <a:lnTo>
                  <a:pt x="382562" y="336550"/>
                </a:lnTo>
                <a:lnTo>
                  <a:pt x="384263" y="332740"/>
                </a:lnTo>
                <a:lnTo>
                  <a:pt x="381635" y="334010"/>
                </a:lnTo>
                <a:lnTo>
                  <a:pt x="376199" y="336550"/>
                </a:lnTo>
                <a:lnTo>
                  <a:pt x="373811" y="335280"/>
                </a:lnTo>
                <a:lnTo>
                  <a:pt x="374154" y="331470"/>
                </a:lnTo>
                <a:lnTo>
                  <a:pt x="373392" y="328930"/>
                </a:lnTo>
                <a:lnTo>
                  <a:pt x="372884" y="326390"/>
                </a:lnTo>
                <a:lnTo>
                  <a:pt x="376466" y="326390"/>
                </a:lnTo>
                <a:lnTo>
                  <a:pt x="379539" y="325120"/>
                </a:lnTo>
                <a:lnTo>
                  <a:pt x="380555" y="323850"/>
                </a:lnTo>
                <a:lnTo>
                  <a:pt x="381571" y="322580"/>
                </a:lnTo>
                <a:lnTo>
                  <a:pt x="379018" y="323850"/>
                </a:lnTo>
                <a:lnTo>
                  <a:pt x="375208" y="322580"/>
                </a:lnTo>
                <a:lnTo>
                  <a:pt x="375031" y="321310"/>
                </a:lnTo>
                <a:lnTo>
                  <a:pt x="377088" y="320040"/>
                </a:lnTo>
                <a:lnTo>
                  <a:pt x="381088" y="317500"/>
                </a:lnTo>
                <a:lnTo>
                  <a:pt x="383946" y="318770"/>
                </a:lnTo>
                <a:lnTo>
                  <a:pt x="382524" y="321310"/>
                </a:lnTo>
                <a:lnTo>
                  <a:pt x="383184" y="325120"/>
                </a:lnTo>
                <a:lnTo>
                  <a:pt x="383540" y="328930"/>
                </a:lnTo>
                <a:lnTo>
                  <a:pt x="385787" y="330200"/>
                </a:lnTo>
                <a:lnTo>
                  <a:pt x="386829" y="334010"/>
                </a:lnTo>
                <a:lnTo>
                  <a:pt x="388874" y="335280"/>
                </a:lnTo>
                <a:lnTo>
                  <a:pt x="382803" y="341630"/>
                </a:lnTo>
                <a:lnTo>
                  <a:pt x="377101" y="349250"/>
                </a:lnTo>
                <a:lnTo>
                  <a:pt x="372008" y="356870"/>
                </a:lnTo>
                <a:lnTo>
                  <a:pt x="367703" y="365760"/>
                </a:lnTo>
                <a:lnTo>
                  <a:pt x="359613" y="373380"/>
                </a:lnTo>
                <a:lnTo>
                  <a:pt x="338328" y="411480"/>
                </a:lnTo>
                <a:lnTo>
                  <a:pt x="332295" y="439420"/>
                </a:lnTo>
                <a:lnTo>
                  <a:pt x="334022" y="448310"/>
                </a:lnTo>
                <a:lnTo>
                  <a:pt x="339077" y="444500"/>
                </a:lnTo>
                <a:lnTo>
                  <a:pt x="340131" y="443230"/>
                </a:lnTo>
                <a:lnTo>
                  <a:pt x="344322" y="438150"/>
                </a:lnTo>
                <a:lnTo>
                  <a:pt x="348437" y="433070"/>
                </a:lnTo>
                <a:lnTo>
                  <a:pt x="346341" y="441960"/>
                </a:lnTo>
                <a:lnTo>
                  <a:pt x="344436" y="452120"/>
                </a:lnTo>
                <a:lnTo>
                  <a:pt x="342773" y="463550"/>
                </a:lnTo>
                <a:lnTo>
                  <a:pt x="341401" y="474980"/>
                </a:lnTo>
                <a:lnTo>
                  <a:pt x="349211" y="471170"/>
                </a:lnTo>
                <a:lnTo>
                  <a:pt x="351624" y="468630"/>
                </a:lnTo>
                <a:lnTo>
                  <a:pt x="355231" y="464820"/>
                </a:lnTo>
                <a:lnTo>
                  <a:pt x="358597" y="459740"/>
                </a:lnTo>
                <a:lnTo>
                  <a:pt x="357720" y="469900"/>
                </a:lnTo>
                <a:lnTo>
                  <a:pt x="357657" y="472440"/>
                </a:lnTo>
                <a:lnTo>
                  <a:pt x="357555" y="482600"/>
                </a:lnTo>
                <a:lnTo>
                  <a:pt x="357809" y="490220"/>
                </a:lnTo>
                <a:lnTo>
                  <a:pt x="358711" y="501650"/>
                </a:lnTo>
                <a:lnTo>
                  <a:pt x="366064" y="496570"/>
                </a:lnTo>
                <a:lnTo>
                  <a:pt x="367855" y="494030"/>
                </a:lnTo>
                <a:lnTo>
                  <a:pt x="370535" y="490220"/>
                </a:lnTo>
                <a:lnTo>
                  <a:pt x="373367" y="483870"/>
                </a:lnTo>
                <a:lnTo>
                  <a:pt x="372605" y="492760"/>
                </a:lnTo>
                <a:lnTo>
                  <a:pt x="372541" y="505460"/>
                </a:lnTo>
                <a:lnTo>
                  <a:pt x="372846" y="511810"/>
                </a:lnTo>
                <a:lnTo>
                  <a:pt x="373849" y="519430"/>
                </a:lnTo>
                <a:lnTo>
                  <a:pt x="380834" y="515620"/>
                </a:lnTo>
                <a:lnTo>
                  <a:pt x="384175" y="511810"/>
                </a:lnTo>
                <a:lnTo>
                  <a:pt x="386410" y="509270"/>
                </a:lnTo>
                <a:lnTo>
                  <a:pt x="390982" y="502920"/>
                </a:lnTo>
                <a:lnTo>
                  <a:pt x="394982" y="496570"/>
                </a:lnTo>
                <a:lnTo>
                  <a:pt x="395160" y="505460"/>
                </a:lnTo>
                <a:lnTo>
                  <a:pt x="396252" y="516890"/>
                </a:lnTo>
                <a:lnTo>
                  <a:pt x="397967" y="527050"/>
                </a:lnTo>
                <a:lnTo>
                  <a:pt x="400050" y="537210"/>
                </a:lnTo>
                <a:lnTo>
                  <a:pt x="404355" y="532130"/>
                </a:lnTo>
                <a:lnTo>
                  <a:pt x="405942" y="528320"/>
                </a:lnTo>
                <a:lnTo>
                  <a:pt x="408597" y="521970"/>
                </a:lnTo>
                <a:lnTo>
                  <a:pt x="410362" y="516890"/>
                </a:lnTo>
                <a:lnTo>
                  <a:pt x="411505" y="530860"/>
                </a:lnTo>
                <a:lnTo>
                  <a:pt x="414350" y="547370"/>
                </a:lnTo>
                <a:lnTo>
                  <a:pt x="418833" y="563880"/>
                </a:lnTo>
                <a:lnTo>
                  <a:pt x="424891" y="576580"/>
                </a:lnTo>
                <a:lnTo>
                  <a:pt x="425691" y="575310"/>
                </a:lnTo>
                <a:lnTo>
                  <a:pt x="427189" y="572770"/>
                </a:lnTo>
                <a:lnTo>
                  <a:pt x="427189" y="571500"/>
                </a:lnTo>
                <a:lnTo>
                  <a:pt x="427189" y="566420"/>
                </a:lnTo>
                <a:lnTo>
                  <a:pt x="426466" y="567690"/>
                </a:lnTo>
                <a:lnTo>
                  <a:pt x="425704" y="570230"/>
                </a:lnTo>
                <a:lnTo>
                  <a:pt x="424891" y="571500"/>
                </a:lnTo>
                <a:lnTo>
                  <a:pt x="416356" y="541020"/>
                </a:lnTo>
                <a:lnTo>
                  <a:pt x="414020" y="516890"/>
                </a:lnTo>
                <a:lnTo>
                  <a:pt x="413283" y="509270"/>
                </a:lnTo>
                <a:lnTo>
                  <a:pt x="413499" y="476250"/>
                </a:lnTo>
                <a:lnTo>
                  <a:pt x="414858" y="448310"/>
                </a:lnTo>
                <a:lnTo>
                  <a:pt x="416407" y="454660"/>
                </a:lnTo>
                <a:lnTo>
                  <a:pt x="418490" y="462280"/>
                </a:lnTo>
                <a:lnTo>
                  <a:pt x="420992" y="468630"/>
                </a:lnTo>
                <a:lnTo>
                  <a:pt x="423824" y="473710"/>
                </a:lnTo>
                <a:lnTo>
                  <a:pt x="424357" y="476250"/>
                </a:lnTo>
                <a:lnTo>
                  <a:pt x="424891" y="482600"/>
                </a:lnTo>
                <a:lnTo>
                  <a:pt x="425437" y="476250"/>
                </a:lnTo>
                <a:lnTo>
                  <a:pt x="425958" y="473710"/>
                </a:lnTo>
                <a:lnTo>
                  <a:pt x="426783" y="472440"/>
                </a:lnTo>
                <a:lnTo>
                  <a:pt x="427189" y="472440"/>
                </a:lnTo>
                <a:lnTo>
                  <a:pt x="427189" y="464820"/>
                </a:lnTo>
                <a:lnTo>
                  <a:pt x="427189" y="461010"/>
                </a:lnTo>
                <a:lnTo>
                  <a:pt x="426427" y="463550"/>
                </a:lnTo>
                <a:lnTo>
                  <a:pt x="425665" y="464820"/>
                </a:lnTo>
                <a:lnTo>
                  <a:pt x="424891" y="464820"/>
                </a:lnTo>
                <a:lnTo>
                  <a:pt x="422973" y="462280"/>
                </a:lnTo>
                <a:lnTo>
                  <a:pt x="417258" y="435610"/>
                </a:lnTo>
                <a:lnTo>
                  <a:pt x="416598" y="427990"/>
                </a:lnTo>
                <a:lnTo>
                  <a:pt x="416382" y="420370"/>
                </a:lnTo>
                <a:lnTo>
                  <a:pt x="416306" y="393700"/>
                </a:lnTo>
                <a:lnTo>
                  <a:pt x="419442" y="396240"/>
                </a:lnTo>
                <a:lnTo>
                  <a:pt x="419442" y="393700"/>
                </a:lnTo>
                <a:lnTo>
                  <a:pt x="419455" y="391160"/>
                </a:lnTo>
                <a:lnTo>
                  <a:pt x="419455" y="389890"/>
                </a:lnTo>
                <a:lnTo>
                  <a:pt x="423595" y="392430"/>
                </a:lnTo>
                <a:lnTo>
                  <a:pt x="424395" y="419100"/>
                </a:lnTo>
                <a:lnTo>
                  <a:pt x="424891" y="429260"/>
                </a:lnTo>
                <a:lnTo>
                  <a:pt x="425386" y="419100"/>
                </a:lnTo>
                <a:lnTo>
                  <a:pt x="425653" y="411480"/>
                </a:lnTo>
                <a:lnTo>
                  <a:pt x="426186" y="392430"/>
                </a:lnTo>
                <a:lnTo>
                  <a:pt x="427189" y="392430"/>
                </a:lnTo>
                <a:lnTo>
                  <a:pt x="427189" y="389890"/>
                </a:lnTo>
                <a:lnTo>
                  <a:pt x="427189" y="387350"/>
                </a:lnTo>
                <a:lnTo>
                  <a:pt x="426212" y="387350"/>
                </a:lnTo>
                <a:lnTo>
                  <a:pt x="426212" y="386080"/>
                </a:lnTo>
                <a:lnTo>
                  <a:pt x="423443" y="386080"/>
                </a:lnTo>
                <a:lnTo>
                  <a:pt x="423595" y="387350"/>
                </a:lnTo>
                <a:lnTo>
                  <a:pt x="422249" y="387350"/>
                </a:lnTo>
                <a:lnTo>
                  <a:pt x="420585" y="383540"/>
                </a:lnTo>
                <a:lnTo>
                  <a:pt x="423862" y="381000"/>
                </a:lnTo>
                <a:lnTo>
                  <a:pt x="424891" y="382270"/>
                </a:lnTo>
                <a:lnTo>
                  <a:pt x="425399" y="381000"/>
                </a:lnTo>
                <a:lnTo>
                  <a:pt x="426453" y="382270"/>
                </a:lnTo>
                <a:lnTo>
                  <a:pt x="427189" y="382270"/>
                </a:lnTo>
                <a:lnTo>
                  <a:pt x="427189" y="381000"/>
                </a:lnTo>
                <a:lnTo>
                  <a:pt x="427189" y="378460"/>
                </a:lnTo>
                <a:lnTo>
                  <a:pt x="426986" y="377190"/>
                </a:lnTo>
                <a:lnTo>
                  <a:pt x="426694" y="377190"/>
                </a:lnTo>
                <a:lnTo>
                  <a:pt x="426847" y="375920"/>
                </a:lnTo>
                <a:lnTo>
                  <a:pt x="427189" y="375920"/>
                </a:lnTo>
                <a:lnTo>
                  <a:pt x="427189" y="372110"/>
                </a:lnTo>
                <a:lnTo>
                  <a:pt x="427189" y="369570"/>
                </a:lnTo>
                <a:lnTo>
                  <a:pt x="426770" y="370840"/>
                </a:lnTo>
                <a:lnTo>
                  <a:pt x="426186" y="372110"/>
                </a:lnTo>
                <a:lnTo>
                  <a:pt x="423087" y="372110"/>
                </a:lnTo>
                <a:lnTo>
                  <a:pt x="423087" y="377190"/>
                </a:lnTo>
                <a:lnTo>
                  <a:pt x="422402" y="379730"/>
                </a:lnTo>
                <a:lnTo>
                  <a:pt x="420293" y="381000"/>
                </a:lnTo>
                <a:lnTo>
                  <a:pt x="419608" y="382270"/>
                </a:lnTo>
                <a:lnTo>
                  <a:pt x="419239" y="381939"/>
                </a:lnTo>
                <a:lnTo>
                  <a:pt x="419239" y="389890"/>
                </a:lnTo>
                <a:lnTo>
                  <a:pt x="417322" y="391160"/>
                </a:lnTo>
                <a:lnTo>
                  <a:pt x="414997" y="389890"/>
                </a:lnTo>
                <a:lnTo>
                  <a:pt x="414477" y="388620"/>
                </a:lnTo>
                <a:lnTo>
                  <a:pt x="414235" y="388035"/>
                </a:lnTo>
                <a:lnTo>
                  <a:pt x="414235" y="408940"/>
                </a:lnTo>
                <a:lnTo>
                  <a:pt x="413385" y="419100"/>
                </a:lnTo>
                <a:lnTo>
                  <a:pt x="412483" y="423722"/>
                </a:lnTo>
                <a:lnTo>
                  <a:pt x="412483" y="435610"/>
                </a:lnTo>
                <a:lnTo>
                  <a:pt x="411607" y="454660"/>
                </a:lnTo>
                <a:lnTo>
                  <a:pt x="410857" y="473710"/>
                </a:lnTo>
                <a:lnTo>
                  <a:pt x="410235" y="492760"/>
                </a:lnTo>
                <a:lnTo>
                  <a:pt x="409803" y="511810"/>
                </a:lnTo>
                <a:lnTo>
                  <a:pt x="407758" y="519430"/>
                </a:lnTo>
                <a:lnTo>
                  <a:pt x="405650" y="521970"/>
                </a:lnTo>
                <a:lnTo>
                  <a:pt x="401510" y="528320"/>
                </a:lnTo>
                <a:lnTo>
                  <a:pt x="398691" y="511810"/>
                </a:lnTo>
                <a:lnTo>
                  <a:pt x="397903" y="496570"/>
                </a:lnTo>
                <a:lnTo>
                  <a:pt x="397637" y="491490"/>
                </a:lnTo>
                <a:lnTo>
                  <a:pt x="397738" y="480060"/>
                </a:lnTo>
                <a:lnTo>
                  <a:pt x="397903" y="469900"/>
                </a:lnTo>
                <a:lnTo>
                  <a:pt x="399415" y="452120"/>
                </a:lnTo>
                <a:lnTo>
                  <a:pt x="400608" y="452120"/>
                </a:lnTo>
                <a:lnTo>
                  <a:pt x="401878" y="453390"/>
                </a:lnTo>
                <a:lnTo>
                  <a:pt x="402958" y="452120"/>
                </a:lnTo>
                <a:lnTo>
                  <a:pt x="402907" y="454660"/>
                </a:lnTo>
                <a:lnTo>
                  <a:pt x="402793" y="480060"/>
                </a:lnTo>
                <a:lnTo>
                  <a:pt x="403098" y="491490"/>
                </a:lnTo>
                <a:lnTo>
                  <a:pt x="403631" y="505460"/>
                </a:lnTo>
                <a:lnTo>
                  <a:pt x="404444" y="492760"/>
                </a:lnTo>
                <a:lnTo>
                  <a:pt x="404533" y="461010"/>
                </a:lnTo>
                <a:lnTo>
                  <a:pt x="405003" y="452120"/>
                </a:lnTo>
                <a:lnTo>
                  <a:pt x="405066" y="450850"/>
                </a:lnTo>
                <a:lnTo>
                  <a:pt x="406895" y="449580"/>
                </a:lnTo>
                <a:lnTo>
                  <a:pt x="408216" y="447040"/>
                </a:lnTo>
                <a:lnTo>
                  <a:pt x="411505" y="440690"/>
                </a:lnTo>
                <a:lnTo>
                  <a:pt x="412483" y="435610"/>
                </a:lnTo>
                <a:lnTo>
                  <a:pt x="412483" y="423722"/>
                </a:lnTo>
                <a:lnTo>
                  <a:pt x="411149" y="430530"/>
                </a:lnTo>
                <a:lnTo>
                  <a:pt x="405917" y="444500"/>
                </a:lnTo>
                <a:lnTo>
                  <a:pt x="401447" y="447040"/>
                </a:lnTo>
                <a:lnTo>
                  <a:pt x="398691" y="440690"/>
                </a:lnTo>
                <a:lnTo>
                  <a:pt x="398614" y="427990"/>
                </a:lnTo>
                <a:lnTo>
                  <a:pt x="398995" y="425450"/>
                </a:lnTo>
                <a:lnTo>
                  <a:pt x="400316" y="416560"/>
                </a:lnTo>
                <a:lnTo>
                  <a:pt x="402653" y="405130"/>
                </a:lnTo>
                <a:lnTo>
                  <a:pt x="404736" y="393700"/>
                </a:lnTo>
                <a:lnTo>
                  <a:pt x="405638" y="382270"/>
                </a:lnTo>
                <a:lnTo>
                  <a:pt x="407543" y="382270"/>
                </a:lnTo>
                <a:lnTo>
                  <a:pt x="408381" y="384810"/>
                </a:lnTo>
                <a:lnTo>
                  <a:pt x="409587" y="387350"/>
                </a:lnTo>
                <a:lnTo>
                  <a:pt x="408457" y="397510"/>
                </a:lnTo>
                <a:lnTo>
                  <a:pt x="407225" y="406400"/>
                </a:lnTo>
                <a:lnTo>
                  <a:pt x="406260" y="415290"/>
                </a:lnTo>
                <a:lnTo>
                  <a:pt x="405904" y="425450"/>
                </a:lnTo>
                <a:lnTo>
                  <a:pt x="408343" y="417830"/>
                </a:lnTo>
                <a:lnTo>
                  <a:pt x="409943" y="408940"/>
                </a:lnTo>
                <a:lnTo>
                  <a:pt x="410921" y="398780"/>
                </a:lnTo>
                <a:lnTo>
                  <a:pt x="411505" y="388620"/>
                </a:lnTo>
                <a:lnTo>
                  <a:pt x="413791" y="397510"/>
                </a:lnTo>
                <a:lnTo>
                  <a:pt x="414134" y="403860"/>
                </a:lnTo>
                <a:lnTo>
                  <a:pt x="414235" y="408940"/>
                </a:lnTo>
                <a:lnTo>
                  <a:pt x="414235" y="388035"/>
                </a:lnTo>
                <a:lnTo>
                  <a:pt x="413435" y="386080"/>
                </a:lnTo>
                <a:lnTo>
                  <a:pt x="413994" y="382270"/>
                </a:lnTo>
                <a:lnTo>
                  <a:pt x="410006" y="382270"/>
                </a:lnTo>
                <a:lnTo>
                  <a:pt x="409219" y="379730"/>
                </a:lnTo>
                <a:lnTo>
                  <a:pt x="408165" y="378460"/>
                </a:lnTo>
                <a:lnTo>
                  <a:pt x="407733" y="375920"/>
                </a:lnTo>
                <a:lnTo>
                  <a:pt x="409816" y="375920"/>
                </a:lnTo>
                <a:lnTo>
                  <a:pt x="411010" y="374650"/>
                </a:lnTo>
                <a:lnTo>
                  <a:pt x="411391" y="372110"/>
                </a:lnTo>
                <a:lnTo>
                  <a:pt x="413232" y="374650"/>
                </a:lnTo>
                <a:lnTo>
                  <a:pt x="414388" y="382270"/>
                </a:lnTo>
                <a:lnTo>
                  <a:pt x="416039" y="382270"/>
                </a:lnTo>
                <a:lnTo>
                  <a:pt x="416547" y="384810"/>
                </a:lnTo>
                <a:lnTo>
                  <a:pt x="418122" y="384810"/>
                </a:lnTo>
                <a:lnTo>
                  <a:pt x="417423" y="387350"/>
                </a:lnTo>
                <a:lnTo>
                  <a:pt x="419239" y="389890"/>
                </a:lnTo>
                <a:lnTo>
                  <a:pt x="419239" y="381939"/>
                </a:lnTo>
                <a:lnTo>
                  <a:pt x="418223" y="381000"/>
                </a:lnTo>
                <a:lnTo>
                  <a:pt x="416712" y="379730"/>
                </a:lnTo>
                <a:lnTo>
                  <a:pt x="416572" y="377190"/>
                </a:lnTo>
                <a:lnTo>
                  <a:pt x="419252" y="374650"/>
                </a:lnTo>
                <a:lnTo>
                  <a:pt x="419900" y="373380"/>
                </a:lnTo>
                <a:lnTo>
                  <a:pt x="421208" y="370840"/>
                </a:lnTo>
                <a:lnTo>
                  <a:pt x="423087" y="377190"/>
                </a:lnTo>
                <a:lnTo>
                  <a:pt x="423087" y="372110"/>
                </a:lnTo>
                <a:lnTo>
                  <a:pt x="421970" y="372110"/>
                </a:lnTo>
                <a:lnTo>
                  <a:pt x="422097" y="370840"/>
                </a:lnTo>
                <a:lnTo>
                  <a:pt x="422490" y="367030"/>
                </a:lnTo>
                <a:lnTo>
                  <a:pt x="421170" y="364490"/>
                </a:lnTo>
                <a:lnTo>
                  <a:pt x="421424" y="363220"/>
                </a:lnTo>
                <a:lnTo>
                  <a:pt x="423519" y="363220"/>
                </a:lnTo>
                <a:lnTo>
                  <a:pt x="423075" y="360680"/>
                </a:lnTo>
                <a:lnTo>
                  <a:pt x="423811" y="361950"/>
                </a:lnTo>
                <a:lnTo>
                  <a:pt x="425970" y="361950"/>
                </a:lnTo>
                <a:lnTo>
                  <a:pt x="426720" y="360680"/>
                </a:lnTo>
                <a:lnTo>
                  <a:pt x="426529" y="361950"/>
                </a:lnTo>
                <a:lnTo>
                  <a:pt x="426796" y="363220"/>
                </a:lnTo>
                <a:lnTo>
                  <a:pt x="427189" y="363220"/>
                </a:lnTo>
                <a:lnTo>
                  <a:pt x="427189" y="359410"/>
                </a:lnTo>
                <a:lnTo>
                  <a:pt x="427189" y="358140"/>
                </a:lnTo>
                <a:lnTo>
                  <a:pt x="427189" y="350520"/>
                </a:lnTo>
                <a:lnTo>
                  <a:pt x="427189" y="346710"/>
                </a:lnTo>
                <a:lnTo>
                  <a:pt x="425500" y="343166"/>
                </a:lnTo>
                <a:lnTo>
                  <a:pt x="425500" y="355600"/>
                </a:lnTo>
                <a:lnTo>
                  <a:pt x="424891" y="358140"/>
                </a:lnTo>
                <a:lnTo>
                  <a:pt x="424281" y="355600"/>
                </a:lnTo>
                <a:lnTo>
                  <a:pt x="424891" y="353402"/>
                </a:lnTo>
                <a:lnTo>
                  <a:pt x="424789" y="350520"/>
                </a:lnTo>
                <a:lnTo>
                  <a:pt x="425005" y="350520"/>
                </a:lnTo>
                <a:lnTo>
                  <a:pt x="424891" y="353402"/>
                </a:lnTo>
                <a:lnTo>
                  <a:pt x="425500" y="355600"/>
                </a:lnTo>
                <a:lnTo>
                  <a:pt x="425500" y="343166"/>
                </a:lnTo>
                <a:lnTo>
                  <a:pt x="425373" y="342900"/>
                </a:lnTo>
                <a:lnTo>
                  <a:pt x="425119" y="339382"/>
                </a:lnTo>
                <a:lnTo>
                  <a:pt x="423875" y="347980"/>
                </a:lnTo>
                <a:lnTo>
                  <a:pt x="422211" y="348576"/>
                </a:lnTo>
                <a:lnTo>
                  <a:pt x="422211" y="356870"/>
                </a:lnTo>
                <a:lnTo>
                  <a:pt x="421843" y="359410"/>
                </a:lnTo>
                <a:lnTo>
                  <a:pt x="420344" y="359410"/>
                </a:lnTo>
                <a:lnTo>
                  <a:pt x="420039" y="356870"/>
                </a:lnTo>
                <a:lnTo>
                  <a:pt x="419887" y="357200"/>
                </a:lnTo>
                <a:lnTo>
                  <a:pt x="419887" y="367030"/>
                </a:lnTo>
                <a:lnTo>
                  <a:pt x="418668" y="373380"/>
                </a:lnTo>
                <a:lnTo>
                  <a:pt x="414985" y="373380"/>
                </a:lnTo>
                <a:lnTo>
                  <a:pt x="414578" y="372110"/>
                </a:lnTo>
                <a:lnTo>
                  <a:pt x="415645" y="372110"/>
                </a:lnTo>
                <a:lnTo>
                  <a:pt x="414743" y="370840"/>
                </a:lnTo>
                <a:lnTo>
                  <a:pt x="414324" y="370840"/>
                </a:lnTo>
                <a:lnTo>
                  <a:pt x="414464" y="372110"/>
                </a:lnTo>
                <a:lnTo>
                  <a:pt x="412369" y="369570"/>
                </a:lnTo>
                <a:lnTo>
                  <a:pt x="411962" y="363220"/>
                </a:lnTo>
                <a:lnTo>
                  <a:pt x="413867" y="360680"/>
                </a:lnTo>
                <a:lnTo>
                  <a:pt x="416102" y="360680"/>
                </a:lnTo>
                <a:lnTo>
                  <a:pt x="415620" y="364490"/>
                </a:lnTo>
                <a:lnTo>
                  <a:pt x="418033" y="363220"/>
                </a:lnTo>
                <a:lnTo>
                  <a:pt x="419887" y="367030"/>
                </a:lnTo>
                <a:lnTo>
                  <a:pt x="419887" y="357200"/>
                </a:lnTo>
                <a:lnTo>
                  <a:pt x="419442" y="358140"/>
                </a:lnTo>
                <a:lnTo>
                  <a:pt x="419341" y="359410"/>
                </a:lnTo>
                <a:lnTo>
                  <a:pt x="419519" y="360680"/>
                </a:lnTo>
                <a:lnTo>
                  <a:pt x="416242" y="359410"/>
                </a:lnTo>
                <a:lnTo>
                  <a:pt x="416064" y="353060"/>
                </a:lnTo>
                <a:lnTo>
                  <a:pt x="416763" y="349250"/>
                </a:lnTo>
                <a:lnTo>
                  <a:pt x="418236" y="350520"/>
                </a:lnTo>
                <a:lnTo>
                  <a:pt x="419277" y="353060"/>
                </a:lnTo>
                <a:lnTo>
                  <a:pt x="421957" y="353060"/>
                </a:lnTo>
                <a:lnTo>
                  <a:pt x="422211" y="356870"/>
                </a:lnTo>
                <a:lnTo>
                  <a:pt x="422211" y="348576"/>
                </a:lnTo>
                <a:lnTo>
                  <a:pt x="420281" y="349250"/>
                </a:lnTo>
                <a:lnTo>
                  <a:pt x="419925" y="346710"/>
                </a:lnTo>
                <a:lnTo>
                  <a:pt x="418388" y="345440"/>
                </a:lnTo>
                <a:lnTo>
                  <a:pt x="418338" y="341630"/>
                </a:lnTo>
                <a:lnTo>
                  <a:pt x="421741" y="341630"/>
                </a:lnTo>
                <a:lnTo>
                  <a:pt x="422300" y="339090"/>
                </a:lnTo>
                <a:lnTo>
                  <a:pt x="422859" y="336550"/>
                </a:lnTo>
                <a:lnTo>
                  <a:pt x="423468" y="335280"/>
                </a:lnTo>
                <a:lnTo>
                  <a:pt x="424967" y="337312"/>
                </a:lnTo>
                <a:lnTo>
                  <a:pt x="424916" y="336550"/>
                </a:lnTo>
                <a:lnTo>
                  <a:pt x="426326" y="335280"/>
                </a:lnTo>
                <a:lnTo>
                  <a:pt x="426529" y="336550"/>
                </a:lnTo>
                <a:lnTo>
                  <a:pt x="426783" y="336550"/>
                </a:lnTo>
                <a:lnTo>
                  <a:pt x="427189" y="337820"/>
                </a:lnTo>
                <a:lnTo>
                  <a:pt x="427189" y="335280"/>
                </a:lnTo>
                <a:lnTo>
                  <a:pt x="427189" y="331470"/>
                </a:lnTo>
                <a:lnTo>
                  <a:pt x="427189" y="326390"/>
                </a:lnTo>
                <a:lnTo>
                  <a:pt x="426351" y="325120"/>
                </a:lnTo>
                <a:lnTo>
                  <a:pt x="425551" y="325120"/>
                </a:lnTo>
                <a:lnTo>
                  <a:pt x="424992" y="324053"/>
                </a:lnTo>
                <a:lnTo>
                  <a:pt x="424992" y="330200"/>
                </a:lnTo>
                <a:lnTo>
                  <a:pt x="424891" y="331470"/>
                </a:lnTo>
                <a:lnTo>
                  <a:pt x="424802" y="330200"/>
                </a:lnTo>
                <a:lnTo>
                  <a:pt x="424992" y="330200"/>
                </a:lnTo>
                <a:lnTo>
                  <a:pt x="424992" y="324053"/>
                </a:lnTo>
                <a:lnTo>
                  <a:pt x="424891" y="323850"/>
                </a:lnTo>
                <a:lnTo>
                  <a:pt x="422249" y="327660"/>
                </a:lnTo>
                <a:lnTo>
                  <a:pt x="421487" y="327482"/>
                </a:lnTo>
                <a:lnTo>
                  <a:pt x="421487" y="332740"/>
                </a:lnTo>
                <a:lnTo>
                  <a:pt x="419646" y="334010"/>
                </a:lnTo>
                <a:lnTo>
                  <a:pt x="420014" y="337820"/>
                </a:lnTo>
                <a:lnTo>
                  <a:pt x="418477" y="339090"/>
                </a:lnTo>
                <a:lnTo>
                  <a:pt x="415696" y="339090"/>
                </a:lnTo>
                <a:lnTo>
                  <a:pt x="415696" y="341630"/>
                </a:lnTo>
                <a:lnTo>
                  <a:pt x="415366" y="345440"/>
                </a:lnTo>
                <a:lnTo>
                  <a:pt x="414261" y="347980"/>
                </a:lnTo>
                <a:lnTo>
                  <a:pt x="413372" y="350520"/>
                </a:lnTo>
                <a:lnTo>
                  <a:pt x="413232" y="350456"/>
                </a:lnTo>
                <a:lnTo>
                  <a:pt x="413232" y="353060"/>
                </a:lnTo>
                <a:lnTo>
                  <a:pt x="412483" y="355600"/>
                </a:lnTo>
                <a:lnTo>
                  <a:pt x="412724" y="358140"/>
                </a:lnTo>
                <a:lnTo>
                  <a:pt x="411937" y="359410"/>
                </a:lnTo>
                <a:lnTo>
                  <a:pt x="410743" y="359410"/>
                </a:lnTo>
                <a:lnTo>
                  <a:pt x="410743" y="361950"/>
                </a:lnTo>
                <a:lnTo>
                  <a:pt x="409651" y="368300"/>
                </a:lnTo>
                <a:lnTo>
                  <a:pt x="408266" y="372110"/>
                </a:lnTo>
                <a:lnTo>
                  <a:pt x="406234" y="370840"/>
                </a:lnTo>
                <a:lnTo>
                  <a:pt x="404850" y="368414"/>
                </a:lnTo>
                <a:lnTo>
                  <a:pt x="404850" y="373380"/>
                </a:lnTo>
                <a:lnTo>
                  <a:pt x="404266" y="375920"/>
                </a:lnTo>
                <a:lnTo>
                  <a:pt x="403034" y="377190"/>
                </a:lnTo>
                <a:lnTo>
                  <a:pt x="402297" y="386080"/>
                </a:lnTo>
                <a:lnTo>
                  <a:pt x="401320" y="396240"/>
                </a:lnTo>
                <a:lnTo>
                  <a:pt x="399872" y="407670"/>
                </a:lnTo>
                <a:lnTo>
                  <a:pt x="397725" y="416560"/>
                </a:lnTo>
                <a:lnTo>
                  <a:pt x="396811" y="418909"/>
                </a:lnTo>
                <a:lnTo>
                  <a:pt x="396811" y="449580"/>
                </a:lnTo>
                <a:lnTo>
                  <a:pt x="395351" y="467360"/>
                </a:lnTo>
                <a:lnTo>
                  <a:pt x="395008" y="473710"/>
                </a:lnTo>
                <a:lnTo>
                  <a:pt x="394893" y="477520"/>
                </a:lnTo>
                <a:lnTo>
                  <a:pt x="395008" y="486410"/>
                </a:lnTo>
                <a:lnTo>
                  <a:pt x="391388" y="494030"/>
                </a:lnTo>
                <a:lnTo>
                  <a:pt x="387426" y="501650"/>
                </a:lnTo>
                <a:lnTo>
                  <a:pt x="382536" y="508000"/>
                </a:lnTo>
                <a:lnTo>
                  <a:pt x="376148" y="511810"/>
                </a:lnTo>
                <a:lnTo>
                  <a:pt x="375500" y="494030"/>
                </a:lnTo>
                <a:lnTo>
                  <a:pt x="375526" y="490220"/>
                </a:lnTo>
                <a:lnTo>
                  <a:pt x="376123" y="483870"/>
                </a:lnTo>
                <a:lnTo>
                  <a:pt x="377190" y="472440"/>
                </a:lnTo>
                <a:lnTo>
                  <a:pt x="380212" y="452120"/>
                </a:lnTo>
                <a:lnTo>
                  <a:pt x="383197" y="434340"/>
                </a:lnTo>
                <a:lnTo>
                  <a:pt x="384111" y="436880"/>
                </a:lnTo>
                <a:lnTo>
                  <a:pt x="387642" y="436880"/>
                </a:lnTo>
                <a:lnTo>
                  <a:pt x="386448" y="449580"/>
                </a:lnTo>
                <a:lnTo>
                  <a:pt x="385673" y="462280"/>
                </a:lnTo>
                <a:lnTo>
                  <a:pt x="385051" y="476250"/>
                </a:lnTo>
                <a:lnTo>
                  <a:pt x="384327" y="488950"/>
                </a:lnTo>
                <a:lnTo>
                  <a:pt x="386511" y="476250"/>
                </a:lnTo>
                <a:lnTo>
                  <a:pt x="388112" y="462280"/>
                </a:lnTo>
                <a:lnTo>
                  <a:pt x="389255" y="448310"/>
                </a:lnTo>
                <a:lnTo>
                  <a:pt x="390105" y="434340"/>
                </a:lnTo>
                <a:lnTo>
                  <a:pt x="392734" y="431800"/>
                </a:lnTo>
                <a:lnTo>
                  <a:pt x="394893" y="429260"/>
                </a:lnTo>
                <a:lnTo>
                  <a:pt x="396265" y="425450"/>
                </a:lnTo>
                <a:lnTo>
                  <a:pt x="395198" y="433070"/>
                </a:lnTo>
                <a:lnTo>
                  <a:pt x="394855" y="440690"/>
                </a:lnTo>
                <a:lnTo>
                  <a:pt x="396811" y="449580"/>
                </a:lnTo>
                <a:lnTo>
                  <a:pt x="396811" y="418909"/>
                </a:lnTo>
                <a:lnTo>
                  <a:pt x="395744" y="421640"/>
                </a:lnTo>
                <a:lnTo>
                  <a:pt x="391922" y="427990"/>
                </a:lnTo>
                <a:lnTo>
                  <a:pt x="387654" y="431800"/>
                </a:lnTo>
                <a:lnTo>
                  <a:pt x="384378" y="429260"/>
                </a:lnTo>
                <a:lnTo>
                  <a:pt x="383387" y="425450"/>
                </a:lnTo>
                <a:lnTo>
                  <a:pt x="385762" y="416560"/>
                </a:lnTo>
                <a:lnTo>
                  <a:pt x="386461" y="412750"/>
                </a:lnTo>
                <a:lnTo>
                  <a:pt x="390880" y="388620"/>
                </a:lnTo>
                <a:lnTo>
                  <a:pt x="393166" y="377190"/>
                </a:lnTo>
                <a:lnTo>
                  <a:pt x="395109" y="367030"/>
                </a:lnTo>
                <a:lnTo>
                  <a:pt x="398284" y="373380"/>
                </a:lnTo>
                <a:lnTo>
                  <a:pt x="397725" y="383540"/>
                </a:lnTo>
                <a:lnTo>
                  <a:pt x="395808" y="393700"/>
                </a:lnTo>
                <a:lnTo>
                  <a:pt x="394893" y="403860"/>
                </a:lnTo>
                <a:lnTo>
                  <a:pt x="397116" y="400050"/>
                </a:lnTo>
                <a:lnTo>
                  <a:pt x="398538" y="393700"/>
                </a:lnTo>
                <a:lnTo>
                  <a:pt x="399554" y="386080"/>
                </a:lnTo>
                <a:lnTo>
                  <a:pt x="400507" y="378460"/>
                </a:lnTo>
                <a:lnTo>
                  <a:pt x="400913" y="375920"/>
                </a:lnTo>
                <a:lnTo>
                  <a:pt x="400900" y="370840"/>
                </a:lnTo>
                <a:lnTo>
                  <a:pt x="403809" y="370840"/>
                </a:lnTo>
                <a:lnTo>
                  <a:pt x="404850" y="373380"/>
                </a:lnTo>
                <a:lnTo>
                  <a:pt x="404850" y="368414"/>
                </a:lnTo>
                <a:lnTo>
                  <a:pt x="404850" y="363220"/>
                </a:lnTo>
                <a:lnTo>
                  <a:pt x="407009" y="363220"/>
                </a:lnTo>
                <a:lnTo>
                  <a:pt x="406895" y="361950"/>
                </a:lnTo>
                <a:lnTo>
                  <a:pt x="406819" y="360616"/>
                </a:lnTo>
                <a:lnTo>
                  <a:pt x="407631" y="359410"/>
                </a:lnTo>
                <a:lnTo>
                  <a:pt x="410743" y="361950"/>
                </a:lnTo>
                <a:lnTo>
                  <a:pt x="410743" y="359410"/>
                </a:lnTo>
                <a:lnTo>
                  <a:pt x="409714" y="359410"/>
                </a:lnTo>
                <a:lnTo>
                  <a:pt x="409956" y="355600"/>
                </a:lnTo>
                <a:lnTo>
                  <a:pt x="409638" y="353060"/>
                </a:lnTo>
                <a:lnTo>
                  <a:pt x="411010" y="353060"/>
                </a:lnTo>
                <a:lnTo>
                  <a:pt x="411670" y="354330"/>
                </a:lnTo>
                <a:lnTo>
                  <a:pt x="413232" y="353060"/>
                </a:lnTo>
                <a:lnTo>
                  <a:pt x="413232" y="350456"/>
                </a:lnTo>
                <a:lnTo>
                  <a:pt x="410654" y="349250"/>
                </a:lnTo>
                <a:lnTo>
                  <a:pt x="408355" y="345440"/>
                </a:lnTo>
                <a:lnTo>
                  <a:pt x="409613" y="341630"/>
                </a:lnTo>
                <a:lnTo>
                  <a:pt x="411099" y="342900"/>
                </a:lnTo>
                <a:lnTo>
                  <a:pt x="411734" y="341630"/>
                </a:lnTo>
                <a:lnTo>
                  <a:pt x="412381" y="340360"/>
                </a:lnTo>
                <a:lnTo>
                  <a:pt x="412775" y="337820"/>
                </a:lnTo>
                <a:lnTo>
                  <a:pt x="413766" y="339090"/>
                </a:lnTo>
                <a:lnTo>
                  <a:pt x="415696" y="341630"/>
                </a:lnTo>
                <a:lnTo>
                  <a:pt x="415696" y="339090"/>
                </a:lnTo>
                <a:lnTo>
                  <a:pt x="413918" y="339090"/>
                </a:lnTo>
                <a:lnTo>
                  <a:pt x="413740" y="337820"/>
                </a:lnTo>
                <a:lnTo>
                  <a:pt x="412521" y="328930"/>
                </a:lnTo>
                <a:lnTo>
                  <a:pt x="416648" y="327660"/>
                </a:lnTo>
                <a:lnTo>
                  <a:pt x="418084" y="330200"/>
                </a:lnTo>
                <a:lnTo>
                  <a:pt x="420306" y="330200"/>
                </a:lnTo>
                <a:lnTo>
                  <a:pt x="421487" y="332740"/>
                </a:lnTo>
                <a:lnTo>
                  <a:pt x="421487" y="327482"/>
                </a:lnTo>
                <a:lnTo>
                  <a:pt x="417017" y="326390"/>
                </a:lnTo>
                <a:lnTo>
                  <a:pt x="417537" y="320040"/>
                </a:lnTo>
                <a:lnTo>
                  <a:pt x="417639" y="318770"/>
                </a:lnTo>
                <a:lnTo>
                  <a:pt x="419087" y="316230"/>
                </a:lnTo>
                <a:lnTo>
                  <a:pt x="421741" y="317500"/>
                </a:lnTo>
                <a:lnTo>
                  <a:pt x="423011" y="314960"/>
                </a:lnTo>
                <a:lnTo>
                  <a:pt x="423672" y="316230"/>
                </a:lnTo>
                <a:lnTo>
                  <a:pt x="424205" y="317500"/>
                </a:lnTo>
                <a:lnTo>
                  <a:pt x="425589" y="317500"/>
                </a:lnTo>
                <a:lnTo>
                  <a:pt x="426110" y="316230"/>
                </a:lnTo>
                <a:lnTo>
                  <a:pt x="426770" y="314960"/>
                </a:lnTo>
                <a:lnTo>
                  <a:pt x="426897" y="314960"/>
                </a:lnTo>
                <a:lnTo>
                  <a:pt x="427189" y="316230"/>
                </a:lnTo>
                <a:lnTo>
                  <a:pt x="427189" y="314960"/>
                </a:lnTo>
                <a:lnTo>
                  <a:pt x="427189" y="313690"/>
                </a:lnTo>
                <a:lnTo>
                  <a:pt x="427189" y="311150"/>
                </a:lnTo>
                <a:lnTo>
                  <a:pt x="427189" y="309880"/>
                </a:lnTo>
                <a:lnTo>
                  <a:pt x="426466" y="308610"/>
                </a:lnTo>
                <a:lnTo>
                  <a:pt x="425348" y="307340"/>
                </a:lnTo>
                <a:lnTo>
                  <a:pt x="424891" y="306070"/>
                </a:lnTo>
                <a:lnTo>
                  <a:pt x="424180" y="308610"/>
                </a:lnTo>
                <a:lnTo>
                  <a:pt x="421906" y="309880"/>
                </a:lnTo>
                <a:lnTo>
                  <a:pt x="421944" y="312420"/>
                </a:lnTo>
                <a:lnTo>
                  <a:pt x="420674" y="313690"/>
                </a:lnTo>
                <a:lnTo>
                  <a:pt x="420001" y="311150"/>
                </a:lnTo>
                <a:lnTo>
                  <a:pt x="419163" y="311150"/>
                </a:lnTo>
                <a:lnTo>
                  <a:pt x="417499" y="307340"/>
                </a:lnTo>
                <a:lnTo>
                  <a:pt x="417360" y="307009"/>
                </a:lnTo>
                <a:lnTo>
                  <a:pt x="417271" y="307340"/>
                </a:lnTo>
                <a:lnTo>
                  <a:pt x="413283" y="298450"/>
                </a:lnTo>
                <a:lnTo>
                  <a:pt x="414223" y="303530"/>
                </a:lnTo>
                <a:lnTo>
                  <a:pt x="415531" y="308610"/>
                </a:lnTo>
                <a:lnTo>
                  <a:pt x="416864" y="311861"/>
                </a:lnTo>
                <a:lnTo>
                  <a:pt x="416979" y="313690"/>
                </a:lnTo>
                <a:lnTo>
                  <a:pt x="416864" y="314960"/>
                </a:lnTo>
                <a:lnTo>
                  <a:pt x="416318" y="315569"/>
                </a:lnTo>
                <a:lnTo>
                  <a:pt x="416318" y="323850"/>
                </a:lnTo>
                <a:lnTo>
                  <a:pt x="413258" y="325120"/>
                </a:lnTo>
                <a:lnTo>
                  <a:pt x="412330" y="327660"/>
                </a:lnTo>
                <a:lnTo>
                  <a:pt x="411378" y="327660"/>
                </a:lnTo>
                <a:lnTo>
                  <a:pt x="411378" y="332740"/>
                </a:lnTo>
                <a:lnTo>
                  <a:pt x="411035" y="335280"/>
                </a:lnTo>
                <a:lnTo>
                  <a:pt x="410959" y="337820"/>
                </a:lnTo>
                <a:lnTo>
                  <a:pt x="409321" y="339090"/>
                </a:lnTo>
                <a:lnTo>
                  <a:pt x="408051" y="339090"/>
                </a:lnTo>
                <a:lnTo>
                  <a:pt x="407606" y="337820"/>
                </a:lnTo>
                <a:lnTo>
                  <a:pt x="406958" y="336550"/>
                </a:lnTo>
                <a:lnTo>
                  <a:pt x="406920" y="334010"/>
                </a:lnTo>
                <a:lnTo>
                  <a:pt x="406920" y="341630"/>
                </a:lnTo>
                <a:lnTo>
                  <a:pt x="406831" y="342074"/>
                </a:lnTo>
                <a:lnTo>
                  <a:pt x="406831" y="350520"/>
                </a:lnTo>
                <a:lnTo>
                  <a:pt x="406793" y="354330"/>
                </a:lnTo>
                <a:lnTo>
                  <a:pt x="406057" y="356870"/>
                </a:lnTo>
                <a:lnTo>
                  <a:pt x="404545" y="359410"/>
                </a:lnTo>
                <a:lnTo>
                  <a:pt x="400735" y="360616"/>
                </a:lnTo>
                <a:lnTo>
                  <a:pt x="403618" y="364490"/>
                </a:lnTo>
                <a:lnTo>
                  <a:pt x="401840" y="368300"/>
                </a:lnTo>
                <a:lnTo>
                  <a:pt x="398462" y="367030"/>
                </a:lnTo>
                <a:lnTo>
                  <a:pt x="397700" y="364490"/>
                </a:lnTo>
                <a:lnTo>
                  <a:pt x="396938" y="361950"/>
                </a:lnTo>
                <a:lnTo>
                  <a:pt x="398208" y="356870"/>
                </a:lnTo>
                <a:lnTo>
                  <a:pt x="399834" y="359410"/>
                </a:lnTo>
                <a:lnTo>
                  <a:pt x="400519" y="360324"/>
                </a:lnTo>
                <a:lnTo>
                  <a:pt x="400126" y="356870"/>
                </a:lnTo>
                <a:lnTo>
                  <a:pt x="399542" y="351790"/>
                </a:lnTo>
                <a:lnTo>
                  <a:pt x="400164" y="350520"/>
                </a:lnTo>
                <a:lnTo>
                  <a:pt x="401408" y="347980"/>
                </a:lnTo>
                <a:lnTo>
                  <a:pt x="402590" y="350520"/>
                </a:lnTo>
                <a:lnTo>
                  <a:pt x="405003" y="351790"/>
                </a:lnTo>
                <a:lnTo>
                  <a:pt x="406831" y="350520"/>
                </a:lnTo>
                <a:lnTo>
                  <a:pt x="406831" y="342074"/>
                </a:lnTo>
                <a:lnTo>
                  <a:pt x="406412" y="344170"/>
                </a:lnTo>
                <a:lnTo>
                  <a:pt x="405549" y="345440"/>
                </a:lnTo>
                <a:lnTo>
                  <a:pt x="404825" y="347980"/>
                </a:lnTo>
                <a:lnTo>
                  <a:pt x="402221" y="345440"/>
                </a:lnTo>
                <a:lnTo>
                  <a:pt x="403174" y="341630"/>
                </a:lnTo>
                <a:lnTo>
                  <a:pt x="403491" y="340360"/>
                </a:lnTo>
                <a:lnTo>
                  <a:pt x="404520" y="339090"/>
                </a:lnTo>
                <a:lnTo>
                  <a:pt x="405803" y="339090"/>
                </a:lnTo>
                <a:lnTo>
                  <a:pt x="406095" y="340360"/>
                </a:lnTo>
                <a:lnTo>
                  <a:pt x="406920" y="341630"/>
                </a:lnTo>
                <a:lnTo>
                  <a:pt x="406920" y="334010"/>
                </a:lnTo>
                <a:lnTo>
                  <a:pt x="406908" y="332740"/>
                </a:lnTo>
                <a:lnTo>
                  <a:pt x="408609" y="332740"/>
                </a:lnTo>
                <a:lnTo>
                  <a:pt x="408063" y="328930"/>
                </a:lnTo>
                <a:lnTo>
                  <a:pt x="409219" y="330200"/>
                </a:lnTo>
                <a:lnTo>
                  <a:pt x="410451" y="331470"/>
                </a:lnTo>
                <a:lnTo>
                  <a:pt x="411378" y="332740"/>
                </a:lnTo>
                <a:lnTo>
                  <a:pt x="411378" y="327660"/>
                </a:lnTo>
                <a:lnTo>
                  <a:pt x="408863" y="327660"/>
                </a:lnTo>
                <a:lnTo>
                  <a:pt x="408952" y="321310"/>
                </a:lnTo>
                <a:lnTo>
                  <a:pt x="410629" y="318770"/>
                </a:lnTo>
                <a:lnTo>
                  <a:pt x="412229" y="318770"/>
                </a:lnTo>
                <a:lnTo>
                  <a:pt x="413588" y="321310"/>
                </a:lnTo>
                <a:lnTo>
                  <a:pt x="415531" y="320040"/>
                </a:lnTo>
                <a:lnTo>
                  <a:pt x="416318" y="323850"/>
                </a:lnTo>
                <a:lnTo>
                  <a:pt x="416318" y="315569"/>
                </a:lnTo>
                <a:lnTo>
                  <a:pt x="415721" y="316230"/>
                </a:lnTo>
                <a:lnTo>
                  <a:pt x="413512" y="316230"/>
                </a:lnTo>
                <a:lnTo>
                  <a:pt x="412546" y="313690"/>
                </a:lnTo>
                <a:lnTo>
                  <a:pt x="411581" y="311150"/>
                </a:lnTo>
                <a:lnTo>
                  <a:pt x="413181" y="309880"/>
                </a:lnTo>
                <a:lnTo>
                  <a:pt x="413435" y="306070"/>
                </a:lnTo>
                <a:lnTo>
                  <a:pt x="410641" y="311150"/>
                </a:lnTo>
                <a:lnTo>
                  <a:pt x="406527" y="314058"/>
                </a:lnTo>
                <a:lnTo>
                  <a:pt x="408495" y="316230"/>
                </a:lnTo>
                <a:lnTo>
                  <a:pt x="409752" y="313690"/>
                </a:lnTo>
                <a:lnTo>
                  <a:pt x="409054" y="316230"/>
                </a:lnTo>
                <a:lnTo>
                  <a:pt x="407733" y="318770"/>
                </a:lnTo>
                <a:lnTo>
                  <a:pt x="406514" y="321310"/>
                </a:lnTo>
                <a:lnTo>
                  <a:pt x="406361" y="321310"/>
                </a:lnTo>
                <a:lnTo>
                  <a:pt x="406361" y="325120"/>
                </a:lnTo>
                <a:lnTo>
                  <a:pt x="405752" y="327660"/>
                </a:lnTo>
                <a:lnTo>
                  <a:pt x="405257" y="331470"/>
                </a:lnTo>
                <a:lnTo>
                  <a:pt x="403644" y="334010"/>
                </a:lnTo>
                <a:lnTo>
                  <a:pt x="400278" y="333019"/>
                </a:lnTo>
                <a:lnTo>
                  <a:pt x="400278" y="336550"/>
                </a:lnTo>
                <a:lnTo>
                  <a:pt x="401878" y="339090"/>
                </a:lnTo>
                <a:lnTo>
                  <a:pt x="400291" y="341630"/>
                </a:lnTo>
                <a:lnTo>
                  <a:pt x="399021" y="340880"/>
                </a:lnTo>
                <a:lnTo>
                  <a:pt x="399021" y="345440"/>
                </a:lnTo>
                <a:lnTo>
                  <a:pt x="399021" y="347980"/>
                </a:lnTo>
                <a:lnTo>
                  <a:pt x="398627" y="349250"/>
                </a:lnTo>
                <a:lnTo>
                  <a:pt x="397192" y="350520"/>
                </a:lnTo>
                <a:lnTo>
                  <a:pt x="395719" y="348056"/>
                </a:lnTo>
                <a:lnTo>
                  <a:pt x="395719" y="353060"/>
                </a:lnTo>
                <a:lnTo>
                  <a:pt x="395351" y="355600"/>
                </a:lnTo>
                <a:lnTo>
                  <a:pt x="395224" y="358140"/>
                </a:lnTo>
                <a:lnTo>
                  <a:pt x="395363" y="360680"/>
                </a:lnTo>
                <a:lnTo>
                  <a:pt x="393458" y="361911"/>
                </a:lnTo>
                <a:lnTo>
                  <a:pt x="393458" y="368300"/>
                </a:lnTo>
                <a:lnTo>
                  <a:pt x="390474" y="373380"/>
                </a:lnTo>
                <a:lnTo>
                  <a:pt x="389521" y="377190"/>
                </a:lnTo>
                <a:lnTo>
                  <a:pt x="388099" y="383540"/>
                </a:lnTo>
                <a:lnTo>
                  <a:pt x="386778" y="391160"/>
                </a:lnTo>
                <a:lnTo>
                  <a:pt x="385546" y="397510"/>
                </a:lnTo>
                <a:lnTo>
                  <a:pt x="384378" y="403860"/>
                </a:lnTo>
                <a:lnTo>
                  <a:pt x="383540" y="405206"/>
                </a:lnTo>
                <a:lnTo>
                  <a:pt x="383540" y="412750"/>
                </a:lnTo>
                <a:lnTo>
                  <a:pt x="381965" y="416560"/>
                </a:lnTo>
                <a:lnTo>
                  <a:pt x="381127" y="422910"/>
                </a:lnTo>
                <a:lnTo>
                  <a:pt x="381685" y="427990"/>
                </a:lnTo>
                <a:lnTo>
                  <a:pt x="379920" y="438150"/>
                </a:lnTo>
                <a:lnTo>
                  <a:pt x="377774" y="450850"/>
                </a:lnTo>
                <a:lnTo>
                  <a:pt x="375780" y="462280"/>
                </a:lnTo>
                <a:lnTo>
                  <a:pt x="374472" y="473710"/>
                </a:lnTo>
                <a:lnTo>
                  <a:pt x="370865" y="483870"/>
                </a:lnTo>
                <a:lnTo>
                  <a:pt x="367880" y="487680"/>
                </a:lnTo>
                <a:lnTo>
                  <a:pt x="360972" y="494030"/>
                </a:lnTo>
                <a:lnTo>
                  <a:pt x="359714" y="473710"/>
                </a:lnTo>
                <a:lnTo>
                  <a:pt x="361137" y="459740"/>
                </a:lnTo>
                <a:lnTo>
                  <a:pt x="361772" y="453390"/>
                </a:lnTo>
                <a:lnTo>
                  <a:pt x="365887" y="435610"/>
                </a:lnTo>
                <a:lnTo>
                  <a:pt x="370776" y="419100"/>
                </a:lnTo>
                <a:lnTo>
                  <a:pt x="371233" y="420370"/>
                </a:lnTo>
                <a:lnTo>
                  <a:pt x="374040" y="420370"/>
                </a:lnTo>
                <a:lnTo>
                  <a:pt x="372668" y="433070"/>
                </a:lnTo>
                <a:lnTo>
                  <a:pt x="371170" y="443230"/>
                </a:lnTo>
                <a:lnTo>
                  <a:pt x="369697" y="454660"/>
                </a:lnTo>
                <a:lnTo>
                  <a:pt x="368414" y="467360"/>
                </a:lnTo>
                <a:lnTo>
                  <a:pt x="371398" y="455930"/>
                </a:lnTo>
                <a:lnTo>
                  <a:pt x="373583" y="444500"/>
                </a:lnTo>
                <a:lnTo>
                  <a:pt x="375234" y="433070"/>
                </a:lnTo>
                <a:lnTo>
                  <a:pt x="376580" y="420370"/>
                </a:lnTo>
                <a:lnTo>
                  <a:pt x="378028" y="419100"/>
                </a:lnTo>
                <a:lnTo>
                  <a:pt x="380707" y="416560"/>
                </a:lnTo>
                <a:lnTo>
                  <a:pt x="382054" y="415290"/>
                </a:lnTo>
                <a:lnTo>
                  <a:pt x="383540" y="412750"/>
                </a:lnTo>
                <a:lnTo>
                  <a:pt x="383540" y="405206"/>
                </a:lnTo>
                <a:lnTo>
                  <a:pt x="381190" y="408940"/>
                </a:lnTo>
                <a:lnTo>
                  <a:pt x="376783" y="415290"/>
                </a:lnTo>
                <a:lnTo>
                  <a:pt x="372973" y="416560"/>
                </a:lnTo>
                <a:lnTo>
                  <a:pt x="372402" y="412750"/>
                </a:lnTo>
                <a:lnTo>
                  <a:pt x="371627" y="407670"/>
                </a:lnTo>
                <a:lnTo>
                  <a:pt x="379018" y="382270"/>
                </a:lnTo>
                <a:lnTo>
                  <a:pt x="382130" y="373380"/>
                </a:lnTo>
                <a:lnTo>
                  <a:pt x="387159" y="365760"/>
                </a:lnTo>
                <a:lnTo>
                  <a:pt x="389293" y="359410"/>
                </a:lnTo>
                <a:lnTo>
                  <a:pt x="387591" y="370840"/>
                </a:lnTo>
                <a:lnTo>
                  <a:pt x="380860" y="389890"/>
                </a:lnTo>
                <a:lnTo>
                  <a:pt x="377888" y="400050"/>
                </a:lnTo>
                <a:lnTo>
                  <a:pt x="382143" y="392430"/>
                </a:lnTo>
                <a:lnTo>
                  <a:pt x="385711" y="383540"/>
                </a:lnTo>
                <a:lnTo>
                  <a:pt x="388861" y="374650"/>
                </a:lnTo>
                <a:lnTo>
                  <a:pt x="391883" y="364490"/>
                </a:lnTo>
                <a:lnTo>
                  <a:pt x="393458" y="368300"/>
                </a:lnTo>
                <a:lnTo>
                  <a:pt x="393458" y="361911"/>
                </a:lnTo>
                <a:lnTo>
                  <a:pt x="392188" y="359410"/>
                </a:lnTo>
                <a:lnTo>
                  <a:pt x="390385" y="355600"/>
                </a:lnTo>
                <a:lnTo>
                  <a:pt x="391274" y="350520"/>
                </a:lnTo>
                <a:lnTo>
                  <a:pt x="391718" y="347980"/>
                </a:lnTo>
                <a:lnTo>
                  <a:pt x="391947" y="346710"/>
                </a:lnTo>
                <a:lnTo>
                  <a:pt x="391769" y="342900"/>
                </a:lnTo>
                <a:lnTo>
                  <a:pt x="393331" y="346710"/>
                </a:lnTo>
                <a:lnTo>
                  <a:pt x="393382" y="351790"/>
                </a:lnTo>
                <a:lnTo>
                  <a:pt x="395719" y="353060"/>
                </a:lnTo>
                <a:lnTo>
                  <a:pt x="395719" y="348056"/>
                </a:lnTo>
                <a:lnTo>
                  <a:pt x="393661" y="342900"/>
                </a:lnTo>
                <a:lnTo>
                  <a:pt x="394487" y="339090"/>
                </a:lnTo>
                <a:lnTo>
                  <a:pt x="396240" y="341630"/>
                </a:lnTo>
                <a:lnTo>
                  <a:pt x="397433" y="344170"/>
                </a:lnTo>
                <a:lnTo>
                  <a:pt x="399021" y="345440"/>
                </a:lnTo>
                <a:lnTo>
                  <a:pt x="399021" y="340880"/>
                </a:lnTo>
                <a:lnTo>
                  <a:pt x="398170" y="340360"/>
                </a:lnTo>
                <a:lnTo>
                  <a:pt x="397878" y="339090"/>
                </a:lnTo>
                <a:lnTo>
                  <a:pt x="397573" y="337820"/>
                </a:lnTo>
                <a:lnTo>
                  <a:pt x="396989" y="335280"/>
                </a:lnTo>
                <a:lnTo>
                  <a:pt x="397395" y="334010"/>
                </a:lnTo>
                <a:lnTo>
                  <a:pt x="398221" y="331470"/>
                </a:lnTo>
                <a:lnTo>
                  <a:pt x="399542" y="332282"/>
                </a:lnTo>
                <a:lnTo>
                  <a:pt x="399910" y="331470"/>
                </a:lnTo>
                <a:lnTo>
                  <a:pt x="401650" y="327660"/>
                </a:lnTo>
                <a:lnTo>
                  <a:pt x="401472" y="324497"/>
                </a:lnTo>
                <a:lnTo>
                  <a:pt x="399669" y="327660"/>
                </a:lnTo>
                <a:lnTo>
                  <a:pt x="398640" y="327660"/>
                </a:lnTo>
                <a:lnTo>
                  <a:pt x="398526" y="326390"/>
                </a:lnTo>
                <a:lnTo>
                  <a:pt x="395960" y="326390"/>
                </a:lnTo>
                <a:lnTo>
                  <a:pt x="395782" y="327660"/>
                </a:lnTo>
                <a:lnTo>
                  <a:pt x="394766" y="327660"/>
                </a:lnTo>
                <a:lnTo>
                  <a:pt x="393992" y="328930"/>
                </a:lnTo>
                <a:lnTo>
                  <a:pt x="393877" y="332740"/>
                </a:lnTo>
                <a:lnTo>
                  <a:pt x="393192" y="334010"/>
                </a:lnTo>
                <a:lnTo>
                  <a:pt x="390461" y="334010"/>
                </a:lnTo>
                <a:lnTo>
                  <a:pt x="390461" y="337820"/>
                </a:lnTo>
                <a:lnTo>
                  <a:pt x="388785" y="341630"/>
                </a:lnTo>
                <a:lnTo>
                  <a:pt x="386765" y="345440"/>
                </a:lnTo>
                <a:lnTo>
                  <a:pt x="383857" y="347980"/>
                </a:lnTo>
                <a:lnTo>
                  <a:pt x="384784" y="349250"/>
                </a:lnTo>
                <a:lnTo>
                  <a:pt x="385838" y="347980"/>
                </a:lnTo>
                <a:lnTo>
                  <a:pt x="386930" y="347980"/>
                </a:lnTo>
                <a:lnTo>
                  <a:pt x="381889" y="355600"/>
                </a:lnTo>
                <a:lnTo>
                  <a:pt x="377075" y="364490"/>
                </a:lnTo>
                <a:lnTo>
                  <a:pt x="372668" y="372110"/>
                </a:lnTo>
                <a:lnTo>
                  <a:pt x="368896" y="382270"/>
                </a:lnTo>
                <a:lnTo>
                  <a:pt x="373545" y="373380"/>
                </a:lnTo>
                <a:lnTo>
                  <a:pt x="383463" y="359410"/>
                </a:lnTo>
                <a:lnTo>
                  <a:pt x="388086" y="350520"/>
                </a:lnTo>
                <a:lnTo>
                  <a:pt x="389432" y="355600"/>
                </a:lnTo>
                <a:lnTo>
                  <a:pt x="386397" y="360680"/>
                </a:lnTo>
                <a:lnTo>
                  <a:pt x="384797" y="363220"/>
                </a:lnTo>
                <a:lnTo>
                  <a:pt x="381419" y="370840"/>
                </a:lnTo>
                <a:lnTo>
                  <a:pt x="377875" y="377190"/>
                </a:lnTo>
                <a:lnTo>
                  <a:pt x="374802" y="384810"/>
                </a:lnTo>
                <a:lnTo>
                  <a:pt x="372846" y="392430"/>
                </a:lnTo>
                <a:lnTo>
                  <a:pt x="370090" y="394970"/>
                </a:lnTo>
                <a:lnTo>
                  <a:pt x="369735" y="395249"/>
                </a:lnTo>
                <a:lnTo>
                  <a:pt x="369735" y="401320"/>
                </a:lnTo>
                <a:lnTo>
                  <a:pt x="365328" y="414020"/>
                </a:lnTo>
                <a:lnTo>
                  <a:pt x="360578" y="426720"/>
                </a:lnTo>
                <a:lnTo>
                  <a:pt x="355688" y="439420"/>
                </a:lnTo>
                <a:lnTo>
                  <a:pt x="350913" y="452120"/>
                </a:lnTo>
                <a:lnTo>
                  <a:pt x="356044" y="443230"/>
                </a:lnTo>
                <a:lnTo>
                  <a:pt x="360553" y="433070"/>
                </a:lnTo>
                <a:lnTo>
                  <a:pt x="364871" y="422910"/>
                </a:lnTo>
                <a:lnTo>
                  <a:pt x="369430" y="412750"/>
                </a:lnTo>
                <a:lnTo>
                  <a:pt x="366864" y="422910"/>
                </a:lnTo>
                <a:lnTo>
                  <a:pt x="363880" y="434340"/>
                </a:lnTo>
                <a:lnTo>
                  <a:pt x="361022" y="444500"/>
                </a:lnTo>
                <a:lnTo>
                  <a:pt x="358813" y="455930"/>
                </a:lnTo>
                <a:lnTo>
                  <a:pt x="354634" y="462280"/>
                </a:lnTo>
                <a:lnTo>
                  <a:pt x="348983" y="468630"/>
                </a:lnTo>
                <a:lnTo>
                  <a:pt x="344792" y="468630"/>
                </a:lnTo>
                <a:lnTo>
                  <a:pt x="346710" y="449580"/>
                </a:lnTo>
                <a:lnTo>
                  <a:pt x="350621" y="433070"/>
                </a:lnTo>
                <a:lnTo>
                  <a:pt x="351218" y="430530"/>
                </a:lnTo>
                <a:lnTo>
                  <a:pt x="358749" y="414020"/>
                </a:lnTo>
                <a:lnTo>
                  <a:pt x="369735" y="401320"/>
                </a:lnTo>
                <a:lnTo>
                  <a:pt x="369735" y="395249"/>
                </a:lnTo>
                <a:lnTo>
                  <a:pt x="366788" y="397510"/>
                </a:lnTo>
                <a:lnTo>
                  <a:pt x="364515" y="397510"/>
                </a:lnTo>
                <a:lnTo>
                  <a:pt x="364515" y="401320"/>
                </a:lnTo>
                <a:lnTo>
                  <a:pt x="360641" y="406400"/>
                </a:lnTo>
                <a:lnTo>
                  <a:pt x="356349" y="412750"/>
                </a:lnTo>
                <a:lnTo>
                  <a:pt x="352475" y="420370"/>
                </a:lnTo>
                <a:lnTo>
                  <a:pt x="349834" y="426720"/>
                </a:lnTo>
                <a:lnTo>
                  <a:pt x="346329" y="433070"/>
                </a:lnTo>
                <a:lnTo>
                  <a:pt x="341147" y="438150"/>
                </a:lnTo>
                <a:lnTo>
                  <a:pt x="335521" y="443230"/>
                </a:lnTo>
                <a:lnTo>
                  <a:pt x="336588" y="425450"/>
                </a:lnTo>
                <a:lnTo>
                  <a:pt x="344322" y="405130"/>
                </a:lnTo>
                <a:lnTo>
                  <a:pt x="354634" y="386080"/>
                </a:lnTo>
                <a:lnTo>
                  <a:pt x="363461" y="374650"/>
                </a:lnTo>
                <a:lnTo>
                  <a:pt x="363207" y="379730"/>
                </a:lnTo>
                <a:lnTo>
                  <a:pt x="358330" y="383540"/>
                </a:lnTo>
                <a:lnTo>
                  <a:pt x="359219" y="391160"/>
                </a:lnTo>
                <a:lnTo>
                  <a:pt x="355168" y="400050"/>
                </a:lnTo>
                <a:lnTo>
                  <a:pt x="350761" y="407670"/>
                </a:lnTo>
                <a:lnTo>
                  <a:pt x="346265" y="415290"/>
                </a:lnTo>
                <a:lnTo>
                  <a:pt x="341960" y="424180"/>
                </a:lnTo>
                <a:lnTo>
                  <a:pt x="346532" y="417830"/>
                </a:lnTo>
                <a:lnTo>
                  <a:pt x="351409" y="411480"/>
                </a:lnTo>
                <a:lnTo>
                  <a:pt x="356031" y="405130"/>
                </a:lnTo>
                <a:lnTo>
                  <a:pt x="359791" y="396240"/>
                </a:lnTo>
                <a:lnTo>
                  <a:pt x="360591" y="400050"/>
                </a:lnTo>
                <a:lnTo>
                  <a:pt x="362153" y="401320"/>
                </a:lnTo>
                <a:lnTo>
                  <a:pt x="364515" y="401320"/>
                </a:lnTo>
                <a:lnTo>
                  <a:pt x="364515" y="397510"/>
                </a:lnTo>
                <a:lnTo>
                  <a:pt x="363766" y="397510"/>
                </a:lnTo>
                <a:lnTo>
                  <a:pt x="363385" y="396240"/>
                </a:lnTo>
                <a:lnTo>
                  <a:pt x="361861" y="391160"/>
                </a:lnTo>
                <a:lnTo>
                  <a:pt x="364578" y="378460"/>
                </a:lnTo>
                <a:lnTo>
                  <a:pt x="366433" y="374650"/>
                </a:lnTo>
                <a:lnTo>
                  <a:pt x="372605" y="361950"/>
                </a:lnTo>
                <a:lnTo>
                  <a:pt x="382409" y="346710"/>
                </a:lnTo>
                <a:lnTo>
                  <a:pt x="390461" y="337820"/>
                </a:lnTo>
                <a:lnTo>
                  <a:pt x="390461" y="334010"/>
                </a:lnTo>
                <a:lnTo>
                  <a:pt x="389534" y="334010"/>
                </a:lnTo>
                <a:lnTo>
                  <a:pt x="388188" y="332740"/>
                </a:lnTo>
                <a:lnTo>
                  <a:pt x="388073" y="328930"/>
                </a:lnTo>
                <a:lnTo>
                  <a:pt x="387400" y="327660"/>
                </a:lnTo>
                <a:lnTo>
                  <a:pt x="385064" y="326390"/>
                </a:lnTo>
                <a:lnTo>
                  <a:pt x="385445" y="321310"/>
                </a:lnTo>
                <a:lnTo>
                  <a:pt x="388302" y="318770"/>
                </a:lnTo>
                <a:lnTo>
                  <a:pt x="389293" y="317500"/>
                </a:lnTo>
                <a:lnTo>
                  <a:pt x="390283" y="316230"/>
                </a:lnTo>
                <a:lnTo>
                  <a:pt x="390105" y="314960"/>
                </a:lnTo>
                <a:lnTo>
                  <a:pt x="387591" y="314960"/>
                </a:lnTo>
                <a:lnTo>
                  <a:pt x="388264" y="312420"/>
                </a:lnTo>
                <a:lnTo>
                  <a:pt x="389864" y="309880"/>
                </a:lnTo>
                <a:lnTo>
                  <a:pt x="390893" y="307340"/>
                </a:lnTo>
                <a:lnTo>
                  <a:pt x="389153" y="308610"/>
                </a:lnTo>
                <a:lnTo>
                  <a:pt x="386168" y="312420"/>
                </a:lnTo>
                <a:lnTo>
                  <a:pt x="385394" y="314960"/>
                </a:lnTo>
                <a:lnTo>
                  <a:pt x="381762" y="316230"/>
                </a:lnTo>
                <a:lnTo>
                  <a:pt x="377228" y="316230"/>
                </a:lnTo>
                <a:lnTo>
                  <a:pt x="375272" y="318770"/>
                </a:lnTo>
                <a:lnTo>
                  <a:pt x="374738" y="316230"/>
                </a:lnTo>
                <a:lnTo>
                  <a:pt x="376123" y="312420"/>
                </a:lnTo>
                <a:lnTo>
                  <a:pt x="374561" y="308610"/>
                </a:lnTo>
                <a:lnTo>
                  <a:pt x="377799" y="309880"/>
                </a:lnTo>
                <a:lnTo>
                  <a:pt x="379730" y="308610"/>
                </a:lnTo>
                <a:lnTo>
                  <a:pt x="381660" y="307340"/>
                </a:lnTo>
                <a:lnTo>
                  <a:pt x="383019" y="304800"/>
                </a:lnTo>
                <a:lnTo>
                  <a:pt x="384378" y="302260"/>
                </a:lnTo>
                <a:lnTo>
                  <a:pt x="380314" y="304800"/>
                </a:lnTo>
                <a:lnTo>
                  <a:pt x="376186" y="304800"/>
                </a:lnTo>
                <a:lnTo>
                  <a:pt x="376936" y="297180"/>
                </a:lnTo>
                <a:lnTo>
                  <a:pt x="372249" y="290830"/>
                </a:lnTo>
                <a:lnTo>
                  <a:pt x="366623" y="294640"/>
                </a:lnTo>
                <a:lnTo>
                  <a:pt x="371475" y="294640"/>
                </a:lnTo>
                <a:lnTo>
                  <a:pt x="374713" y="298450"/>
                </a:lnTo>
                <a:lnTo>
                  <a:pt x="373621" y="304800"/>
                </a:lnTo>
                <a:lnTo>
                  <a:pt x="373481" y="304800"/>
                </a:lnTo>
                <a:lnTo>
                  <a:pt x="373481" y="312826"/>
                </a:lnTo>
                <a:lnTo>
                  <a:pt x="372732" y="316230"/>
                </a:lnTo>
                <a:lnTo>
                  <a:pt x="372630" y="318770"/>
                </a:lnTo>
                <a:lnTo>
                  <a:pt x="372554" y="334010"/>
                </a:lnTo>
                <a:lnTo>
                  <a:pt x="365937" y="334010"/>
                </a:lnTo>
                <a:lnTo>
                  <a:pt x="367868" y="340360"/>
                </a:lnTo>
                <a:lnTo>
                  <a:pt x="361543" y="341528"/>
                </a:lnTo>
                <a:lnTo>
                  <a:pt x="361543" y="342900"/>
                </a:lnTo>
                <a:lnTo>
                  <a:pt x="358775" y="349250"/>
                </a:lnTo>
                <a:lnTo>
                  <a:pt x="354533" y="355600"/>
                </a:lnTo>
                <a:lnTo>
                  <a:pt x="348881" y="361950"/>
                </a:lnTo>
                <a:lnTo>
                  <a:pt x="348386" y="361950"/>
                </a:lnTo>
                <a:lnTo>
                  <a:pt x="346443" y="363220"/>
                </a:lnTo>
                <a:lnTo>
                  <a:pt x="347103" y="361950"/>
                </a:lnTo>
                <a:lnTo>
                  <a:pt x="348805" y="355600"/>
                </a:lnTo>
                <a:lnTo>
                  <a:pt x="349478" y="351790"/>
                </a:lnTo>
                <a:lnTo>
                  <a:pt x="352298" y="347980"/>
                </a:lnTo>
                <a:lnTo>
                  <a:pt x="354952" y="342900"/>
                </a:lnTo>
                <a:lnTo>
                  <a:pt x="356793" y="337820"/>
                </a:lnTo>
                <a:lnTo>
                  <a:pt x="358000" y="341630"/>
                </a:lnTo>
                <a:lnTo>
                  <a:pt x="359537" y="342900"/>
                </a:lnTo>
                <a:lnTo>
                  <a:pt x="361543" y="342900"/>
                </a:lnTo>
                <a:lnTo>
                  <a:pt x="361543" y="341528"/>
                </a:lnTo>
                <a:lnTo>
                  <a:pt x="360959" y="341630"/>
                </a:lnTo>
                <a:lnTo>
                  <a:pt x="358000" y="337820"/>
                </a:lnTo>
                <a:lnTo>
                  <a:pt x="356031" y="335280"/>
                </a:lnTo>
                <a:lnTo>
                  <a:pt x="359168" y="328930"/>
                </a:lnTo>
                <a:lnTo>
                  <a:pt x="359791" y="327660"/>
                </a:lnTo>
                <a:lnTo>
                  <a:pt x="358698" y="326390"/>
                </a:lnTo>
                <a:lnTo>
                  <a:pt x="358559" y="327660"/>
                </a:lnTo>
                <a:lnTo>
                  <a:pt x="358203" y="328930"/>
                </a:lnTo>
                <a:lnTo>
                  <a:pt x="356323" y="327660"/>
                </a:lnTo>
                <a:lnTo>
                  <a:pt x="357505" y="323850"/>
                </a:lnTo>
                <a:lnTo>
                  <a:pt x="356717" y="322580"/>
                </a:lnTo>
                <a:lnTo>
                  <a:pt x="360603" y="322580"/>
                </a:lnTo>
                <a:lnTo>
                  <a:pt x="360895" y="325120"/>
                </a:lnTo>
                <a:lnTo>
                  <a:pt x="371068" y="326390"/>
                </a:lnTo>
                <a:lnTo>
                  <a:pt x="371805" y="327660"/>
                </a:lnTo>
                <a:lnTo>
                  <a:pt x="372414" y="330200"/>
                </a:lnTo>
                <a:lnTo>
                  <a:pt x="372554" y="334010"/>
                </a:lnTo>
                <a:lnTo>
                  <a:pt x="372554" y="318770"/>
                </a:lnTo>
                <a:lnTo>
                  <a:pt x="369760" y="318770"/>
                </a:lnTo>
                <a:lnTo>
                  <a:pt x="369557" y="321310"/>
                </a:lnTo>
                <a:lnTo>
                  <a:pt x="370268" y="323850"/>
                </a:lnTo>
                <a:lnTo>
                  <a:pt x="367411" y="323850"/>
                </a:lnTo>
                <a:lnTo>
                  <a:pt x="360959" y="322580"/>
                </a:lnTo>
                <a:lnTo>
                  <a:pt x="355041" y="316801"/>
                </a:lnTo>
                <a:lnTo>
                  <a:pt x="355041" y="327660"/>
                </a:lnTo>
                <a:lnTo>
                  <a:pt x="337616" y="361950"/>
                </a:lnTo>
                <a:lnTo>
                  <a:pt x="337934" y="359410"/>
                </a:lnTo>
                <a:lnTo>
                  <a:pt x="338467" y="355600"/>
                </a:lnTo>
                <a:lnTo>
                  <a:pt x="338899" y="350520"/>
                </a:lnTo>
                <a:lnTo>
                  <a:pt x="339255" y="346710"/>
                </a:lnTo>
                <a:lnTo>
                  <a:pt x="344106" y="340360"/>
                </a:lnTo>
                <a:lnTo>
                  <a:pt x="348272" y="332740"/>
                </a:lnTo>
                <a:lnTo>
                  <a:pt x="351383" y="323850"/>
                </a:lnTo>
                <a:lnTo>
                  <a:pt x="353060" y="314960"/>
                </a:lnTo>
                <a:lnTo>
                  <a:pt x="354418" y="323850"/>
                </a:lnTo>
                <a:lnTo>
                  <a:pt x="352501" y="332740"/>
                </a:lnTo>
                <a:lnTo>
                  <a:pt x="349148" y="340360"/>
                </a:lnTo>
                <a:lnTo>
                  <a:pt x="346202" y="346710"/>
                </a:lnTo>
                <a:lnTo>
                  <a:pt x="350608" y="341630"/>
                </a:lnTo>
                <a:lnTo>
                  <a:pt x="353098" y="335280"/>
                </a:lnTo>
                <a:lnTo>
                  <a:pt x="355041" y="327660"/>
                </a:lnTo>
                <a:lnTo>
                  <a:pt x="355041" y="316801"/>
                </a:lnTo>
                <a:lnTo>
                  <a:pt x="354469" y="316230"/>
                </a:lnTo>
                <a:lnTo>
                  <a:pt x="354368" y="314960"/>
                </a:lnTo>
                <a:lnTo>
                  <a:pt x="353885" y="308610"/>
                </a:lnTo>
                <a:lnTo>
                  <a:pt x="355142" y="303530"/>
                </a:lnTo>
                <a:lnTo>
                  <a:pt x="359956" y="307340"/>
                </a:lnTo>
                <a:lnTo>
                  <a:pt x="365366" y="313690"/>
                </a:lnTo>
                <a:lnTo>
                  <a:pt x="368985" y="311150"/>
                </a:lnTo>
                <a:lnTo>
                  <a:pt x="372618" y="308610"/>
                </a:lnTo>
                <a:lnTo>
                  <a:pt x="373430" y="311861"/>
                </a:lnTo>
                <a:lnTo>
                  <a:pt x="373481" y="312826"/>
                </a:lnTo>
                <a:lnTo>
                  <a:pt x="373481" y="304800"/>
                </a:lnTo>
                <a:lnTo>
                  <a:pt x="371779" y="304800"/>
                </a:lnTo>
                <a:lnTo>
                  <a:pt x="370890" y="303530"/>
                </a:lnTo>
                <a:lnTo>
                  <a:pt x="368668" y="303530"/>
                </a:lnTo>
                <a:lnTo>
                  <a:pt x="368668" y="306070"/>
                </a:lnTo>
                <a:lnTo>
                  <a:pt x="369023" y="307340"/>
                </a:lnTo>
                <a:lnTo>
                  <a:pt x="364363" y="311150"/>
                </a:lnTo>
                <a:lnTo>
                  <a:pt x="360413" y="304800"/>
                </a:lnTo>
                <a:lnTo>
                  <a:pt x="358381" y="303530"/>
                </a:lnTo>
                <a:lnTo>
                  <a:pt x="356349" y="302260"/>
                </a:lnTo>
                <a:lnTo>
                  <a:pt x="352399" y="295998"/>
                </a:lnTo>
                <a:lnTo>
                  <a:pt x="352399" y="297180"/>
                </a:lnTo>
                <a:lnTo>
                  <a:pt x="351345" y="317500"/>
                </a:lnTo>
                <a:lnTo>
                  <a:pt x="344538" y="335280"/>
                </a:lnTo>
                <a:lnTo>
                  <a:pt x="334848" y="349250"/>
                </a:lnTo>
                <a:lnTo>
                  <a:pt x="325158" y="360680"/>
                </a:lnTo>
                <a:lnTo>
                  <a:pt x="321119" y="361950"/>
                </a:lnTo>
                <a:lnTo>
                  <a:pt x="321513" y="359410"/>
                </a:lnTo>
                <a:lnTo>
                  <a:pt x="323837" y="354330"/>
                </a:lnTo>
                <a:lnTo>
                  <a:pt x="325196" y="347980"/>
                </a:lnTo>
                <a:lnTo>
                  <a:pt x="325424" y="345440"/>
                </a:lnTo>
                <a:lnTo>
                  <a:pt x="325767" y="341630"/>
                </a:lnTo>
                <a:lnTo>
                  <a:pt x="331749" y="331470"/>
                </a:lnTo>
                <a:lnTo>
                  <a:pt x="336791" y="321310"/>
                </a:lnTo>
                <a:lnTo>
                  <a:pt x="341071" y="309880"/>
                </a:lnTo>
                <a:lnTo>
                  <a:pt x="344741" y="298450"/>
                </a:lnTo>
                <a:lnTo>
                  <a:pt x="346367" y="297180"/>
                </a:lnTo>
                <a:lnTo>
                  <a:pt x="347459" y="295948"/>
                </a:lnTo>
                <a:lnTo>
                  <a:pt x="348170" y="294640"/>
                </a:lnTo>
                <a:lnTo>
                  <a:pt x="348043" y="304800"/>
                </a:lnTo>
                <a:lnTo>
                  <a:pt x="344131" y="320040"/>
                </a:lnTo>
                <a:lnTo>
                  <a:pt x="338582" y="333019"/>
                </a:lnTo>
                <a:lnTo>
                  <a:pt x="334060" y="342900"/>
                </a:lnTo>
                <a:lnTo>
                  <a:pt x="340093" y="334010"/>
                </a:lnTo>
                <a:lnTo>
                  <a:pt x="345528" y="321310"/>
                </a:lnTo>
                <a:lnTo>
                  <a:pt x="349821" y="308610"/>
                </a:lnTo>
                <a:lnTo>
                  <a:pt x="352399" y="297180"/>
                </a:lnTo>
                <a:lnTo>
                  <a:pt x="352399" y="295998"/>
                </a:lnTo>
                <a:lnTo>
                  <a:pt x="351155" y="297180"/>
                </a:lnTo>
                <a:lnTo>
                  <a:pt x="350659" y="294640"/>
                </a:lnTo>
                <a:lnTo>
                  <a:pt x="350164" y="293370"/>
                </a:lnTo>
                <a:lnTo>
                  <a:pt x="349681" y="292100"/>
                </a:lnTo>
                <a:lnTo>
                  <a:pt x="350304" y="290830"/>
                </a:lnTo>
                <a:lnTo>
                  <a:pt x="352247" y="288290"/>
                </a:lnTo>
                <a:lnTo>
                  <a:pt x="352450" y="287020"/>
                </a:lnTo>
                <a:lnTo>
                  <a:pt x="352450" y="288290"/>
                </a:lnTo>
                <a:lnTo>
                  <a:pt x="351828" y="293370"/>
                </a:lnTo>
                <a:lnTo>
                  <a:pt x="352374" y="295757"/>
                </a:lnTo>
                <a:lnTo>
                  <a:pt x="353974" y="287020"/>
                </a:lnTo>
                <a:lnTo>
                  <a:pt x="359092" y="284480"/>
                </a:lnTo>
                <a:lnTo>
                  <a:pt x="366293" y="283210"/>
                </a:lnTo>
                <a:lnTo>
                  <a:pt x="376008" y="283210"/>
                </a:lnTo>
                <a:lnTo>
                  <a:pt x="379933" y="292100"/>
                </a:lnTo>
                <a:lnTo>
                  <a:pt x="382028" y="293370"/>
                </a:lnTo>
                <a:lnTo>
                  <a:pt x="384695" y="293370"/>
                </a:lnTo>
                <a:lnTo>
                  <a:pt x="386270" y="294640"/>
                </a:lnTo>
                <a:lnTo>
                  <a:pt x="389826" y="293370"/>
                </a:lnTo>
                <a:lnTo>
                  <a:pt x="392087" y="297180"/>
                </a:lnTo>
                <a:lnTo>
                  <a:pt x="394182" y="295910"/>
                </a:lnTo>
                <a:lnTo>
                  <a:pt x="397510" y="298450"/>
                </a:lnTo>
                <a:lnTo>
                  <a:pt x="401269" y="302260"/>
                </a:lnTo>
                <a:lnTo>
                  <a:pt x="400253" y="309880"/>
                </a:lnTo>
                <a:lnTo>
                  <a:pt x="398957" y="311150"/>
                </a:lnTo>
                <a:lnTo>
                  <a:pt x="398691" y="307340"/>
                </a:lnTo>
                <a:lnTo>
                  <a:pt x="396646" y="308610"/>
                </a:lnTo>
                <a:lnTo>
                  <a:pt x="395592" y="312420"/>
                </a:lnTo>
                <a:lnTo>
                  <a:pt x="396468" y="312153"/>
                </a:lnTo>
                <a:lnTo>
                  <a:pt x="395363" y="313690"/>
                </a:lnTo>
                <a:lnTo>
                  <a:pt x="395833" y="317500"/>
                </a:lnTo>
                <a:lnTo>
                  <a:pt x="398614" y="316230"/>
                </a:lnTo>
                <a:lnTo>
                  <a:pt x="397383" y="311861"/>
                </a:lnTo>
                <a:lnTo>
                  <a:pt x="399681" y="311150"/>
                </a:lnTo>
                <a:lnTo>
                  <a:pt x="399770" y="314960"/>
                </a:lnTo>
                <a:lnTo>
                  <a:pt x="398614" y="316230"/>
                </a:lnTo>
                <a:lnTo>
                  <a:pt x="399249" y="318770"/>
                </a:lnTo>
                <a:lnTo>
                  <a:pt x="397967" y="318770"/>
                </a:lnTo>
                <a:lnTo>
                  <a:pt x="397662" y="317500"/>
                </a:lnTo>
                <a:lnTo>
                  <a:pt x="396519" y="317500"/>
                </a:lnTo>
                <a:lnTo>
                  <a:pt x="396278" y="320040"/>
                </a:lnTo>
                <a:lnTo>
                  <a:pt x="401332" y="322084"/>
                </a:lnTo>
                <a:lnTo>
                  <a:pt x="401294" y="321310"/>
                </a:lnTo>
                <a:lnTo>
                  <a:pt x="403021" y="322580"/>
                </a:lnTo>
                <a:lnTo>
                  <a:pt x="404114" y="325120"/>
                </a:lnTo>
                <a:lnTo>
                  <a:pt x="406361" y="325120"/>
                </a:lnTo>
                <a:lnTo>
                  <a:pt x="406361" y="321310"/>
                </a:lnTo>
                <a:lnTo>
                  <a:pt x="403999" y="321310"/>
                </a:lnTo>
                <a:lnTo>
                  <a:pt x="402971" y="318770"/>
                </a:lnTo>
                <a:lnTo>
                  <a:pt x="401320" y="317500"/>
                </a:lnTo>
                <a:lnTo>
                  <a:pt x="402196" y="309283"/>
                </a:lnTo>
                <a:lnTo>
                  <a:pt x="405409" y="312826"/>
                </a:lnTo>
                <a:lnTo>
                  <a:pt x="406184" y="302260"/>
                </a:lnTo>
                <a:lnTo>
                  <a:pt x="402374" y="307505"/>
                </a:lnTo>
                <a:lnTo>
                  <a:pt x="402501" y="307009"/>
                </a:lnTo>
                <a:lnTo>
                  <a:pt x="404012" y="302260"/>
                </a:lnTo>
                <a:lnTo>
                  <a:pt x="398106" y="295910"/>
                </a:lnTo>
                <a:lnTo>
                  <a:pt x="395744" y="293370"/>
                </a:lnTo>
                <a:lnTo>
                  <a:pt x="392137" y="292100"/>
                </a:lnTo>
                <a:lnTo>
                  <a:pt x="387642" y="290830"/>
                </a:lnTo>
                <a:lnTo>
                  <a:pt x="388099" y="280670"/>
                </a:lnTo>
                <a:lnTo>
                  <a:pt x="385902" y="241096"/>
                </a:lnTo>
                <a:lnTo>
                  <a:pt x="385902" y="278130"/>
                </a:lnTo>
                <a:lnTo>
                  <a:pt x="385445" y="290830"/>
                </a:lnTo>
                <a:lnTo>
                  <a:pt x="381317" y="290830"/>
                </a:lnTo>
                <a:lnTo>
                  <a:pt x="379996" y="287020"/>
                </a:lnTo>
                <a:lnTo>
                  <a:pt x="377469" y="284480"/>
                </a:lnTo>
                <a:lnTo>
                  <a:pt x="377990" y="283210"/>
                </a:lnTo>
                <a:lnTo>
                  <a:pt x="378510" y="281940"/>
                </a:lnTo>
                <a:lnTo>
                  <a:pt x="375069" y="281940"/>
                </a:lnTo>
                <a:lnTo>
                  <a:pt x="363258" y="281940"/>
                </a:lnTo>
                <a:lnTo>
                  <a:pt x="356755" y="281940"/>
                </a:lnTo>
                <a:lnTo>
                  <a:pt x="355168" y="284480"/>
                </a:lnTo>
                <a:lnTo>
                  <a:pt x="356781" y="276860"/>
                </a:lnTo>
                <a:lnTo>
                  <a:pt x="360603" y="269240"/>
                </a:lnTo>
                <a:lnTo>
                  <a:pt x="362216" y="260350"/>
                </a:lnTo>
                <a:lnTo>
                  <a:pt x="363626" y="260350"/>
                </a:lnTo>
                <a:lnTo>
                  <a:pt x="364617" y="259080"/>
                </a:lnTo>
                <a:lnTo>
                  <a:pt x="365620" y="257810"/>
                </a:lnTo>
                <a:lnTo>
                  <a:pt x="366687" y="255270"/>
                </a:lnTo>
                <a:lnTo>
                  <a:pt x="367385" y="259080"/>
                </a:lnTo>
                <a:lnTo>
                  <a:pt x="368401" y="261556"/>
                </a:lnTo>
                <a:lnTo>
                  <a:pt x="368655" y="255270"/>
                </a:lnTo>
                <a:lnTo>
                  <a:pt x="369062" y="245110"/>
                </a:lnTo>
                <a:lnTo>
                  <a:pt x="370611" y="238760"/>
                </a:lnTo>
                <a:lnTo>
                  <a:pt x="372389" y="234950"/>
                </a:lnTo>
                <a:lnTo>
                  <a:pt x="373875" y="234950"/>
                </a:lnTo>
                <a:lnTo>
                  <a:pt x="375615" y="232410"/>
                </a:lnTo>
                <a:lnTo>
                  <a:pt x="376770" y="231140"/>
                </a:lnTo>
                <a:lnTo>
                  <a:pt x="377075" y="236880"/>
                </a:lnTo>
                <a:lnTo>
                  <a:pt x="379120" y="232410"/>
                </a:lnTo>
                <a:lnTo>
                  <a:pt x="381469" y="237490"/>
                </a:lnTo>
                <a:lnTo>
                  <a:pt x="380072" y="246380"/>
                </a:lnTo>
                <a:lnTo>
                  <a:pt x="374040" y="260350"/>
                </a:lnTo>
                <a:lnTo>
                  <a:pt x="368427" y="261607"/>
                </a:lnTo>
                <a:lnTo>
                  <a:pt x="370763" y="262890"/>
                </a:lnTo>
                <a:lnTo>
                  <a:pt x="368973" y="269240"/>
                </a:lnTo>
                <a:lnTo>
                  <a:pt x="367563" y="276860"/>
                </a:lnTo>
                <a:lnTo>
                  <a:pt x="364324" y="280670"/>
                </a:lnTo>
                <a:lnTo>
                  <a:pt x="368833" y="280670"/>
                </a:lnTo>
                <a:lnTo>
                  <a:pt x="370281" y="274320"/>
                </a:lnTo>
                <a:lnTo>
                  <a:pt x="372287" y="269240"/>
                </a:lnTo>
                <a:lnTo>
                  <a:pt x="373265" y="261620"/>
                </a:lnTo>
                <a:lnTo>
                  <a:pt x="376885" y="259080"/>
                </a:lnTo>
                <a:lnTo>
                  <a:pt x="378091" y="256540"/>
                </a:lnTo>
                <a:lnTo>
                  <a:pt x="379387" y="262890"/>
                </a:lnTo>
                <a:lnTo>
                  <a:pt x="378929" y="270510"/>
                </a:lnTo>
                <a:lnTo>
                  <a:pt x="377304" y="276860"/>
                </a:lnTo>
                <a:lnTo>
                  <a:pt x="375627" y="280670"/>
                </a:lnTo>
                <a:lnTo>
                  <a:pt x="379018" y="280670"/>
                </a:lnTo>
                <a:lnTo>
                  <a:pt x="380060" y="278130"/>
                </a:lnTo>
                <a:lnTo>
                  <a:pt x="381838" y="269240"/>
                </a:lnTo>
                <a:lnTo>
                  <a:pt x="382168" y="260350"/>
                </a:lnTo>
                <a:lnTo>
                  <a:pt x="381279" y="256540"/>
                </a:lnTo>
                <a:lnTo>
                  <a:pt x="380403" y="252730"/>
                </a:lnTo>
                <a:lnTo>
                  <a:pt x="380441" y="251460"/>
                </a:lnTo>
                <a:lnTo>
                  <a:pt x="381838" y="250190"/>
                </a:lnTo>
                <a:lnTo>
                  <a:pt x="381876" y="248920"/>
                </a:lnTo>
                <a:lnTo>
                  <a:pt x="384136" y="255270"/>
                </a:lnTo>
                <a:lnTo>
                  <a:pt x="385508" y="265430"/>
                </a:lnTo>
                <a:lnTo>
                  <a:pt x="385800" y="273050"/>
                </a:lnTo>
                <a:lnTo>
                  <a:pt x="385902" y="278130"/>
                </a:lnTo>
                <a:lnTo>
                  <a:pt x="385902" y="241096"/>
                </a:lnTo>
                <a:lnTo>
                  <a:pt x="385152" y="236220"/>
                </a:lnTo>
                <a:lnTo>
                  <a:pt x="384073" y="232410"/>
                </a:lnTo>
                <a:lnTo>
                  <a:pt x="381203" y="222250"/>
                </a:lnTo>
                <a:lnTo>
                  <a:pt x="377748" y="215900"/>
                </a:lnTo>
                <a:lnTo>
                  <a:pt x="377088" y="214693"/>
                </a:lnTo>
                <a:lnTo>
                  <a:pt x="377088" y="224790"/>
                </a:lnTo>
                <a:lnTo>
                  <a:pt x="373062" y="231140"/>
                </a:lnTo>
                <a:lnTo>
                  <a:pt x="370420" y="231140"/>
                </a:lnTo>
                <a:lnTo>
                  <a:pt x="370306" y="229870"/>
                </a:lnTo>
                <a:lnTo>
                  <a:pt x="370065" y="227330"/>
                </a:lnTo>
                <a:lnTo>
                  <a:pt x="370014" y="226771"/>
                </a:lnTo>
                <a:lnTo>
                  <a:pt x="370014" y="234950"/>
                </a:lnTo>
                <a:lnTo>
                  <a:pt x="368846" y="238760"/>
                </a:lnTo>
                <a:lnTo>
                  <a:pt x="368109" y="243840"/>
                </a:lnTo>
                <a:lnTo>
                  <a:pt x="366623" y="247650"/>
                </a:lnTo>
                <a:lnTo>
                  <a:pt x="362432" y="256540"/>
                </a:lnTo>
                <a:lnTo>
                  <a:pt x="360172" y="257352"/>
                </a:lnTo>
                <a:lnTo>
                  <a:pt x="360172" y="260350"/>
                </a:lnTo>
                <a:lnTo>
                  <a:pt x="351536" y="285750"/>
                </a:lnTo>
                <a:lnTo>
                  <a:pt x="345351" y="293370"/>
                </a:lnTo>
                <a:lnTo>
                  <a:pt x="343192" y="285750"/>
                </a:lnTo>
                <a:lnTo>
                  <a:pt x="346633" y="261620"/>
                </a:lnTo>
                <a:lnTo>
                  <a:pt x="350215" y="260350"/>
                </a:lnTo>
                <a:lnTo>
                  <a:pt x="352132" y="256540"/>
                </a:lnTo>
                <a:lnTo>
                  <a:pt x="353822" y="254000"/>
                </a:lnTo>
                <a:lnTo>
                  <a:pt x="353720" y="255270"/>
                </a:lnTo>
                <a:lnTo>
                  <a:pt x="354215" y="256540"/>
                </a:lnTo>
                <a:lnTo>
                  <a:pt x="346849" y="284480"/>
                </a:lnTo>
                <a:lnTo>
                  <a:pt x="350266" y="279400"/>
                </a:lnTo>
                <a:lnTo>
                  <a:pt x="352615" y="273050"/>
                </a:lnTo>
                <a:lnTo>
                  <a:pt x="354368" y="266700"/>
                </a:lnTo>
                <a:lnTo>
                  <a:pt x="355968" y="259080"/>
                </a:lnTo>
                <a:lnTo>
                  <a:pt x="356857" y="260350"/>
                </a:lnTo>
                <a:lnTo>
                  <a:pt x="360172" y="260350"/>
                </a:lnTo>
                <a:lnTo>
                  <a:pt x="360172" y="257352"/>
                </a:lnTo>
                <a:lnTo>
                  <a:pt x="358889" y="257810"/>
                </a:lnTo>
                <a:lnTo>
                  <a:pt x="356641" y="255270"/>
                </a:lnTo>
                <a:lnTo>
                  <a:pt x="356577" y="254000"/>
                </a:lnTo>
                <a:lnTo>
                  <a:pt x="356362" y="250190"/>
                </a:lnTo>
                <a:lnTo>
                  <a:pt x="356971" y="245110"/>
                </a:lnTo>
                <a:lnTo>
                  <a:pt x="359460" y="236220"/>
                </a:lnTo>
                <a:lnTo>
                  <a:pt x="361873" y="229870"/>
                </a:lnTo>
                <a:lnTo>
                  <a:pt x="363220" y="231140"/>
                </a:lnTo>
                <a:lnTo>
                  <a:pt x="365023" y="229870"/>
                </a:lnTo>
                <a:lnTo>
                  <a:pt x="365721" y="228600"/>
                </a:lnTo>
                <a:lnTo>
                  <a:pt x="366420" y="227330"/>
                </a:lnTo>
                <a:lnTo>
                  <a:pt x="365772" y="234950"/>
                </a:lnTo>
                <a:lnTo>
                  <a:pt x="362216" y="245110"/>
                </a:lnTo>
                <a:lnTo>
                  <a:pt x="361924" y="251460"/>
                </a:lnTo>
                <a:lnTo>
                  <a:pt x="365594" y="246380"/>
                </a:lnTo>
                <a:lnTo>
                  <a:pt x="366102" y="237490"/>
                </a:lnTo>
                <a:lnTo>
                  <a:pt x="367804" y="229870"/>
                </a:lnTo>
                <a:lnTo>
                  <a:pt x="368261" y="231140"/>
                </a:lnTo>
                <a:lnTo>
                  <a:pt x="368693" y="233680"/>
                </a:lnTo>
                <a:lnTo>
                  <a:pt x="370014" y="234950"/>
                </a:lnTo>
                <a:lnTo>
                  <a:pt x="370014" y="226771"/>
                </a:lnTo>
                <a:lnTo>
                  <a:pt x="369951" y="226060"/>
                </a:lnTo>
                <a:lnTo>
                  <a:pt x="372427" y="215900"/>
                </a:lnTo>
                <a:lnTo>
                  <a:pt x="374192" y="218440"/>
                </a:lnTo>
                <a:lnTo>
                  <a:pt x="375818" y="220980"/>
                </a:lnTo>
                <a:lnTo>
                  <a:pt x="377088" y="224790"/>
                </a:lnTo>
                <a:lnTo>
                  <a:pt x="377088" y="214693"/>
                </a:lnTo>
                <a:lnTo>
                  <a:pt x="374992" y="210820"/>
                </a:lnTo>
                <a:lnTo>
                  <a:pt x="371157" y="207010"/>
                </a:lnTo>
                <a:lnTo>
                  <a:pt x="370027" y="205892"/>
                </a:lnTo>
                <a:lnTo>
                  <a:pt x="370027" y="213360"/>
                </a:lnTo>
                <a:lnTo>
                  <a:pt x="369100" y="215900"/>
                </a:lnTo>
                <a:lnTo>
                  <a:pt x="368414" y="219710"/>
                </a:lnTo>
                <a:lnTo>
                  <a:pt x="364286" y="228600"/>
                </a:lnTo>
                <a:lnTo>
                  <a:pt x="357860" y="227330"/>
                </a:lnTo>
                <a:lnTo>
                  <a:pt x="358736" y="223520"/>
                </a:lnTo>
                <a:lnTo>
                  <a:pt x="360794" y="214630"/>
                </a:lnTo>
                <a:lnTo>
                  <a:pt x="362508" y="210820"/>
                </a:lnTo>
                <a:lnTo>
                  <a:pt x="363334" y="207010"/>
                </a:lnTo>
                <a:lnTo>
                  <a:pt x="367322" y="209550"/>
                </a:lnTo>
                <a:lnTo>
                  <a:pt x="366445" y="210820"/>
                </a:lnTo>
                <a:lnTo>
                  <a:pt x="367893" y="210820"/>
                </a:lnTo>
                <a:lnTo>
                  <a:pt x="369100" y="212090"/>
                </a:lnTo>
                <a:lnTo>
                  <a:pt x="370027" y="213360"/>
                </a:lnTo>
                <a:lnTo>
                  <a:pt x="370027" y="205892"/>
                </a:lnTo>
                <a:lnTo>
                  <a:pt x="367322" y="203200"/>
                </a:lnTo>
                <a:lnTo>
                  <a:pt x="366039" y="201930"/>
                </a:lnTo>
                <a:lnTo>
                  <a:pt x="361759" y="199390"/>
                </a:lnTo>
                <a:lnTo>
                  <a:pt x="360845" y="198856"/>
                </a:lnTo>
                <a:lnTo>
                  <a:pt x="360845" y="203200"/>
                </a:lnTo>
                <a:lnTo>
                  <a:pt x="357987" y="217170"/>
                </a:lnTo>
                <a:lnTo>
                  <a:pt x="349224" y="228549"/>
                </a:lnTo>
                <a:lnTo>
                  <a:pt x="353682" y="227330"/>
                </a:lnTo>
                <a:lnTo>
                  <a:pt x="354076" y="233680"/>
                </a:lnTo>
                <a:lnTo>
                  <a:pt x="348703" y="242570"/>
                </a:lnTo>
                <a:lnTo>
                  <a:pt x="348627" y="248920"/>
                </a:lnTo>
                <a:lnTo>
                  <a:pt x="351294" y="243840"/>
                </a:lnTo>
                <a:lnTo>
                  <a:pt x="353453" y="237490"/>
                </a:lnTo>
                <a:lnTo>
                  <a:pt x="355180" y="231140"/>
                </a:lnTo>
                <a:lnTo>
                  <a:pt x="355866" y="227330"/>
                </a:lnTo>
                <a:lnTo>
                  <a:pt x="356565" y="223520"/>
                </a:lnTo>
                <a:lnTo>
                  <a:pt x="357225" y="227330"/>
                </a:lnTo>
                <a:lnTo>
                  <a:pt x="358089" y="228600"/>
                </a:lnTo>
                <a:lnTo>
                  <a:pt x="359841" y="229870"/>
                </a:lnTo>
                <a:lnTo>
                  <a:pt x="358609" y="236220"/>
                </a:lnTo>
                <a:lnTo>
                  <a:pt x="354990" y="247650"/>
                </a:lnTo>
                <a:lnTo>
                  <a:pt x="346011" y="261620"/>
                </a:lnTo>
                <a:lnTo>
                  <a:pt x="342773" y="260350"/>
                </a:lnTo>
                <a:lnTo>
                  <a:pt x="340093" y="259295"/>
                </a:lnTo>
                <a:lnTo>
                  <a:pt x="338759" y="264160"/>
                </a:lnTo>
                <a:lnTo>
                  <a:pt x="332765" y="280670"/>
                </a:lnTo>
                <a:lnTo>
                  <a:pt x="330174" y="288290"/>
                </a:lnTo>
                <a:lnTo>
                  <a:pt x="333400" y="283210"/>
                </a:lnTo>
                <a:lnTo>
                  <a:pt x="339521" y="266700"/>
                </a:lnTo>
                <a:lnTo>
                  <a:pt x="341312" y="260350"/>
                </a:lnTo>
                <a:lnTo>
                  <a:pt x="341998" y="261620"/>
                </a:lnTo>
                <a:lnTo>
                  <a:pt x="345008" y="261620"/>
                </a:lnTo>
                <a:lnTo>
                  <a:pt x="343103" y="270510"/>
                </a:lnTo>
                <a:lnTo>
                  <a:pt x="342861" y="271233"/>
                </a:lnTo>
                <a:lnTo>
                  <a:pt x="342861" y="298450"/>
                </a:lnTo>
                <a:lnTo>
                  <a:pt x="336778" y="316230"/>
                </a:lnTo>
                <a:lnTo>
                  <a:pt x="328371" y="334010"/>
                </a:lnTo>
                <a:lnTo>
                  <a:pt x="317538" y="349250"/>
                </a:lnTo>
                <a:lnTo>
                  <a:pt x="304190" y="364490"/>
                </a:lnTo>
                <a:lnTo>
                  <a:pt x="301612" y="364490"/>
                </a:lnTo>
                <a:lnTo>
                  <a:pt x="302666" y="361950"/>
                </a:lnTo>
                <a:lnTo>
                  <a:pt x="305422" y="355600"/>
                </a:lnTo>
                <a:lnTo>
                  <a:pt x="307835" y="346710"/>
                </a:lnTo>
                <a:lnTo>
                  <a:pt x="308851" y="342900"/>
                </a:lnTo>
                <a:lnTo>
                  <a:pt x="309524" y="340360"/>
                </a:lnTo>
                <a:lnTo>
                  <a:pt x="314820" y="331470"/>
                </a:lnTo>
                <a:lnTo>
                  <a:pt x="320687" y="321310"/>
                </a:lnTo>
                <a:lnTo>
                  <a:pt x="326148" y="309880"/>
                </a:lnTo>
                <a:lnTo>
                  <a:pt x="329819" y="298450"/>
                </a:lnTo>
                <a:lnTo>
                  <a:pt x="330225" y="297180"/>
                </a:lnTo>
                <a:lnTo>
                  <a:pt x="332308" y="295910"/>
                </a:lnTo>
                <a:lnTo>
                  <a:pt x="333565" y="294640"/>
                </a:lnTo>
                <a:lnTo>
                  <a:pt x="334835" y="293370"/>
                </a:lnTo>
                <a:lnTo>
                  <a:pt x="336029" y="290830"/>
                </a:lnTo>
                <a:lnTo>
                  <a:pt x="332270" y="303530"/>
                </a:lnTo>
                <a:lnTo>
                  <a:pt x="327139" y="317500"/>
                </a:lnTo>
                <a:lnTo>
                  <a:pt x="320103" y="333019"/>
                </a:lnTo>
                <a:lnTo>
                  <a:pt x="315671" y="342900"/>
                </a:lnTo>
                <a:lnTo>
                  <a:pt x="323583" y="330200"/>
                </a:lnTo>
                <a:lnTo>
                  <a:pt x="330288" y="314960"/>
                </a:lnTo>
                <a:lnTo>
                  <a:pt x="335876" y="300990"/>
                </a:lnTo>
                <a:lnTo>
                  <a:pt x="338924" y="290830"/>
                </a:lnTo>
                <a:lnTo>
                  <a:pt x="340448" y="285750"/>
                </a:lnTo>
                <a:lnTo>
                  <a:pt x="340347" y="287020"/>
                </a:lnTo>
                <a:lnTo>
                  <a:pt x="340258" y="290830"/>
                </a:lnTo>
                <a:lnTo>
                  <a:pt x="340626" y="294640"/>
                </a:lnTo>
                <a:lnTo>
                  <a:pt x="342861" y="298450"/>
                </a:lnTo>
                <a:lnTo>
                  <a:pt x="342861" y="271233"/>
                </a:lnTo>
                <a:lnTo>
                  <a:pt x="340537" y="278130"/>
                </a:lnTo>
                <a:lnTo>
                  <a:pt x="337223" y="284480"/>
                </a:lnTo>
                <a:lnTo>
                  <a:pt x="333095" y="289560"/>
                </a:lnTo>
                <a:lnTo>
                  <a:pt x="327329" y="294627"/>
                </a:lnTo>
                <a:lnTo>
                  <a:pt x="327329" y="298450"/>
                </a:lnTo>
                <a:lnTo>
                  <a:pt x="319455" y="318770"/>
                </a:lnTo>
                <a:lnTo>
                  <a:pt x="309029" y="336550"/>
                </a:lnTo>
                <a:lnTo>
                  <a:pt x="296545" y="351866"/>
                </a:lnTo>
                <a:lnTo>
                  <a:pt x="282803" y="365760"/>
                </a:lnTo>
                <a:lnTo>
                  <a:pt x="278549" y="365760"/>
                </a:lnTo>
                <a:lnTo>
                  <a:pt x="279654" y="363220"/>
                </a:lnTo>
                <a:lnTo>
                  <a:pt x="282486" y="358140"/>
                </a:lnTo>
                <a:lnTo>
                  <a:pt x="285076" y="351790"/>
                </a:lnTo>
                <a:lnTo>
                  <a:pt x="287261" y="345440"/>
                </a:lnTo>
                <a:lnTo>
                  <a:pt x="288201" y="341630"/>
                </a:lnTo>
                <a:lnTo>
                  <a:pt x="288823" y="339090"/>
                </a:lnTo>
                <a:lnTo>
                  <a:pt x="297459" y="326390"/>
                </a:lnTo>
                <a:lnTo>
                  <a:pt x="305828" y="313690"/>
                </a:lnTo>
                <a:lnTo>
                  <a:pt x="312737" y="299720"/>
                </a:lnTo>
                <a:lnTo>
                  <a:pt x="317017" y="285750"/>
                </a:lnTo>
                <a:lnTo>
                  <a:pt x="318808" y="284480"/>
                </a:lnTo>
                <a:lnTo>
                  <a:pt x="322668" y="279400"/>
                </a:lnTo>
                <a:lnTo>
                  <a:pt x="324104" y="276860"/>
                </a:lnTo>
                <a:lnTo>
                  <a:pt x="322541" y="281940"/>
                </a:lnTo>
                <a:lnTo>
                  <a:pt x="321881" y="287020"/>
                </a:lnTo>
                <a:lnTo>
                  <a:pt x="321779" y="292100"/>
                </a:lnTo>
                <a:lnTo>
                  <a:pt x="315137" y="309880"/>
                </a:lnTo>
                <a:lnTo>
                  <a:pt x="306311" y="325120"/>
                </a:lnTo>
                <a:lnTo>
                  <a:pt x="296519" y="340360"/>
                </a:lnTo>
                <a:lnTo>
                  <a:pt x="286969" y="354330"/>
                </a:lnTo>
                <a:lnTo>
                  <a:pt x="296176" y="345440"/>
                </a:lnTo>
                <a:lnTo>
                  <a:pt x="306933" y="330200"/>
                </a:lnTo>
                <a:lnTo>
                  <a:pt x="316623" y="312420"/>
                </a:lnTo>
                <a:lnTo>
                  <a:pt x="322605" y="297180"/>
                </a:lnTo>
                <a:lnTo>
                  <a:pt x="323354" y="299720"/>
                </a:lnTo>
                <a:lnTo>
                  <a:pt x="324866" y="299720"/>
                </a:lnTo>
                <a:lnTo>
                  <a:pt x="327329" y="298450"/>
                </a:lnTo>
                <a:lnTo>
                  <a:pt x="327329" y="294627"/>
                </a:lnTo>
                <a:lnTo>
                  <a:pt x="324827" y="293370"/>
                </a:lnTo>
                <a:lnTo>
                  <a:pt x="324827" y="287020"/>
                </a:lnTo>
                <a:lnTo>
                  <a:pt x="326453" y="279400"/>
                </a:lnTo>
                <a:lnTo>
                  <a:pt x="327050" y="276860"/>
                </a:lnTo>
                <a:lnTo>
                  <a:pt x="328536" y="270510"/>
                </a:lnTo>
                <a:lnTo>
                  <a:pt x="331901" y="264160"/>
                </a:lnTo>
                <a:lnTo>
                  <a:pt x="334568" y="255270"/>
                </a:lnTo>
                <a:lnTo>
                  <a:pt x="336118" y="255270"/>
                </a:lnTo>
                <a:lnTo>
                  <a:pt x="337769" y="252730"/>
                </a:lnTo>
                <a:lnTo>
                  <a:pt x="338378" y="251460"/>
                </a:lnTo>
                <a:lnTo>
                  <a:pt x="338518" y="254000"/>
                </a:lnTo>
                <a:lnTo>
                  <a:pt x="339102" y="256540"/>
                </a:lnTo>
                <a:lnTo>
                  <a:pt x="339763" y="258127"/>
                </a:lnTo>
                <a:lnTo>
                  <a:pt x="341337" y="251460"/>
                </a:lnTo>
                <a:lnTo>
                  <a:pt x="343446" y="242570"/>
                </a:lnTo>
                <a:lnTo>
                  <a:pt x="349046" y="228600"/>
                </a:lnTo>
                <a:lnTo>
                  <a:pt x="345147" y="226720"/>
                </a:lnTo>
                <a:lnTo>
                  <a:pt x="345147" y="228600"/>
                </a:lnTo>
                <a:lnTo>
                  <a:pt x="344754" y="236220"/>
                </a:lnTo>
                <a:lnTo>
                  <a:pt x="341490" y="245110"/>
                </a:lnTo>
                <a:lnTo>
                  <a:pt x="332384" y="253834"/>
                </a:lnTo>
                <a:lnTo>
                  <a:pt x="332384" y="256540"/>
                </a:lnTo>
                <a:lnTo>
                  <a:pt x="330644" y="261620"/>
                </a:lnTo>
                <a:lnTo>
                  <a:pt x="327240" y="269240"/>
                </a:lnTo>
                <a:lnTo>
                  <a:pt x="322643" y="275590"/>
                </a:lnTo>
                <a:lnTo>
                  <a:pt x="317373" y="283210"/>
                </a:lnTo>
                <a:lnTo>
                  <a:pt x="314096" y="286092"/>
                </a:lnTo>
                <a:lnTo>
                  <a:pt x="314096" y="289560"/>
                </a:lnTo>
                <a:lnTo>
                  <a:pt x="304901" y="309880"/>
                </a:lnTo>
                <a:lnTo>
                  <a:pt x="293687" y="327660"/>
                </a:lnTo>
                <a:lnTo>
                  <a:pt x="280339" y="342900"/>
                </a:lnTo>
                <a:lnTo>
                  <a:pt x="264731" y="356870"/>
                </a:lnTo>
                <a:lnTo>
                  <a:pt x="259041" y="356870"/>
                </a:lnTo>
                <a:lnTo>
                  <a:pt x="260629" y="354330"/>
                </a:lnTo>
                <a:lnTo>
                  <a:pt x="264223" y="347980"/>
                </a:lnTo>
                <a:lnTo>
                  <a:pt x="267995" y="339090"/>
                </a:lnTo>
                <a:lnTo>
                  <a:pt x="269709" y="334010"/>
                </a:lnTo>
                <a:lnTo>
                  <a:pt x="270560" y="331470"/>
                </a:lnTo>
                <a:lnTo>
                  <a:pt x="279463" y="323850"/>
                </a:lnTo>
                <a:lnTo>
                  <a:pt x="287667" y="313690"/>
                </a:lnTo>
                <a:lnTo>
                  <a:pt x="295122" y="303530"/>
                </a:lnTo>
                <a:lnTo>
                  <a:pt x="301739" y="293370"/>
                </a:lnTo>
                <a:lnTo>
                  <a:pt x="298348" y="304800"/>
                </a:lnTo>
                <a:lnTo>
                  <a:pt x="289750" y="317500"/>
                </a:lnTo>
                <a:lnTo>
                  <a:pt x="279361" y="331470"/>
                </a:lnTo>
                <a:lnTo>
                  <a:pt x="270586" y="341630"/>
                </a:lnTo>
                <a:lnTo>
                  <a:pt x="281063" y="334010"/>
                </a:lnTo>
                <a:lnTo>
                  <a:pt x="291795" y="320040"/>
                </a:lnTo>
                <a:lnTo>
                  <a:pt x="300532" y="306070"/>
                </a:lnTo>
                <a:lnTo>
                  <a:pt x="305041" y="295910"/>
                </a:lnTo>
                <a:lnTo>
                  <a:pt x="308533" y="294640"/>
                </a:lnTo>
                <a:lnTo>
                  <a:pt x="310159" y="293370"/>
                </a:lnTo>
                <a:lnTo>
                  <a:pt x="311797" y="292100"/>
                </a:lnTo>
                <a:lnTo>
                  <a:pt x="314096" y="289560"/>
                </a:lnTo>
                <a:lnTo>
                  <a:pt x="314096" y="286092"/>
                </a:lnTo>
                <a:lnTo>
                  <a:pt x="310146" y="289560"/>
                </a:lnTo>
                <a:lnTo>
                  <a:pt x="305155" y="289560"/>
                </a:lnTo>
                <a:lnTo>
                  <a:pt x="303745" y="285750"/>
                </a:lnTo>
                <a:lnTo>
                  <a:pt x="305701" y="279400"/>
                </a:lnTo>
                <a:lnTo>
                  <a:pt x="307263" y="274320"/>
                </a:lnTo>
                <a:lnTo>
                  <a:pt x="311035" y="266700"/>
                </a:lnTo>
                <a:lnTo>
                  <a:pt x="317068" y="261620"/>
                </a:lnTo>
                <a:lnTo>
                  <a:pt x="319862" y="252730"/>
                </a:lnTo>
                <a:lnTo>
                  <a:pt x="323151" y="252730"/>
                </a:lnTo>
                <a:lnTo>
                  <a:pt x="325475" y="250190"/>
                </a:lnTo>
                <a:lnTo>
                  <a:pt x="326986" y="246380"/>
                </a:lnTo>
                <a:lnTo>
                  <a:pt x="324739" y="257810"/>
                </a:lnTo>
                <a:lnTo>
                  <a:pt x="320001" y="267970"/>
                </a:lnTo>
                <a:lnTo>
                  <a:pt x="314032" y="276860"/>
                </a:lnTo>
                <a:lnTo>
                  <a:pt x="308114" y="285750"/>
                </a:lnTo>
                <a:lnTo>
                  <a:pt x="310553" y="285750"/>
                </a:lnTo>
                <a:lnTo>
                  <a:pt x="312394" y="281940"/>
                </a:lnTo>
                <a:lnTo>
                  <a:pt x="314134" y="279400"/>
                </a:lnTo>
                <a:lnTo>
                  <a:pt x="318084" y="274320"/>
                </a:lnTo>
                <a:lnTo>
                  <a:pt x="321932" y="266700"/>
                </a:lnTo>
                <a:lnTo>
                  <a:pt x="325386" y="260350"/>
                </a:lnTo>
                <a:lnTo>
                  <a:pt x="328168" y="252730"/>
                </a:lnTo>
                <a:lnTo>
                  <a:pt x="328663" y="254000"/>
                </a:lnTo>
                <a:lnTo>
                  <a:pt x="330809" y="256540"/>
                </a:lnTo>
                <a:lnTo>
                  <a:pt x="332384" y="256540"/>
                </a:lnTo>
                <a:lnTo>
                  <a:pt x="332384" y="253834"/>
                </a:lnTo>
                <a:lnTo>
                  <a:pt x="330885" y="255270"/>
                </a:lnTo>
                <a:lnTo>
                  <a:pt x="329704" y="252730"/>
                </a:lnTo>
                <a:lnTo>
                  <a:pt x="329196" y="251637"/>
                </a:lnTo>
                <a:lnTo>
                  <a:pt x="329196" y="251028"/>
                </a:lnTo>
                <a:lnTo>
                  <a:pt x="330073" y="246380"/>
                </a:lnTo>
                <a:lnTo>
                  <a:pt x="331736" y="237490"/>
                </a:lnTo>
                <a:lnTo>
                  <a:pt x="335368" y="232410"/>
                </a:lnTo>
                <a:lnTo>
                  <a:pt x="336384" y="226060"/>
                </a:lnTo>
                <a:lnTo>
                  <a:pt x="338747" y="226060"/>
                </a:lnTo>
                <a:lnTo>
                  <a:pt x="340855" y="224790"/>
                </a:lnTo>
                <a:lnTo>
                  <a:pt x="342455" y="223520"/>
                </a:lnTo>
                <a:lnTo>
                  <a:pt x="342353" y="228574"/>
                </a:lnTo>
                <a:lnTo>
                  <a:pt x="341617" y="230327"/>
                </a:lnTo>
                <a:lnTo>
                  <a:pt x="345147" y="228600"/>
                </a:lnTo>
                <a:lnTo>
                  <a:pt x="345147" y="226720"/>
                </a:lnTo>
                <a:lnTo>
                  <a:pt x="343738" y="226060"/>
                </a:lnTo>
                <a:lnTo>
                  <a:pt x="346849" y="217170"/>
                </a:lnTo>
                <a:lnTo>
                  <a:pt x="348856" y="210820"/>
                </a:lnTo>
                <a:lnTo>
                  <a:pt x="354025" y="207010"/>
                </a:lnTo>
                <a:lnTo>
                  <a:pt x="355231" y="199390"/>
                </a:lnTo>
                <a:lnTo>
                  <a:pt x="356438" y="199390"/>
                </a:lnTo>
                <a:lnTo>
                  <a:pt x="357212" y="200660"/>
                </a:lnTo>
                <a:lnTo>
                  <a:pt x="358444" y="200660"/>
                </a:lnTo>
                <a:lnTo>
                  <a:pt x="357632" y="205079"/>
                </a:lnTo>
                <a:lnTo>
                  <a:pt x="360845" y="203200"/>
                </a:lnTo>
                <a:lnTo>
                  <a:pt x="360845" y="198856"/>
                </a:lnTo>
                <a:lnTo>
                  <a:pt x="355346" y="195580"/>
                </a:lnTo>
                <a:lnTo>
                  <a:pt x="352933" y="194310"/>
                </a:lnTo>
                <a:lnTo>
                  <a:pt x="352869" y="196850"/>
                </a:lnTo>
                <a:lnTo>
                  <a:pt x="349046" y="203200"/>
                </a:lnTo>
                <a:lnTo>
                  <a:pt x="347548" y="212090"/>
                </a:lnTo>
                <a:lnTo>
                  <a:pt x="343357" y="218440"/>
                </a:lnTo>
                <a:lnTo>
                  <a:pt x="338162" y="223520"/>
                </a:lnTo>
                <a:lnTo>
                  <a:pt x="334797" y="223520"/>
                </a:lnTo>
                <a:lnTo>
                  <a:pt x="334797" y="228600"/>
                </a:lnTo>
                <a:lnTo>
                  <a:pt x="326847" y="243840"/>
                </a:lnTo>
                <a:lnTo>
                  <a:pt x="319227" y="252730"/>
                </a:lnTo>
                <a:lnTo>
                  <a:pt x="318046" y="251841"/>
                </a:lnTo>
                <a:lnTo>
                  <a:pt x="318046" y="252730"/>
                </a:lnTo>
                <a:lnTo>
                  <a:pt x="314172" y="259080"/>
                </a:lnTo>
                <a:lnTo>
                  <a:pt x="310095" y="265430"/>
                </a:lnTo>
                <a:lnTo>
                  <a:pt x="305752" y="271780"/>
                </a:lnTo>
                <a:lnTo>
                  <a:pt x="301853" y="277063"/>
                </a:lnTo>
                <a:lnTo>
                  <a:pt x="301853" y="279400"/>
                </a:lnTo>
                <a:lnTo>
                  <a:pt x="300863" y="281940"/>
                </a:lnTo>
                <a:lnTo>
                  <a:pt x="300812" y="287020"/>
                </a:lnTo>
                <a:lnTo>
                  <a:pt x="289052" y="306070"/>
                </a:lnTo>
                <a:lnTo>
                  <a:pt x="275907" y="322580"/>
                </a:lnTo>
                <a:lnTo>
                  <a:pt x="260692" y="336550"/>
                </a:lnTo>
                <a:lnTo>
                  <a:pt x="242773" y="346710"/>
                </a:lnTo>
                <a:lnTo>
                  <a:pt x="238264" y="346710"/>
                </a:lnTo>
                <a:lnTo>
                  <a:pt x="240182" y="342900"/>
                </a:lnTo>
                <a:lnTo>
                  <a:pt x="244208" y="336550"/>
                </a:lnTo>
                <a:lnTo>
                  <a:pt x="248196" y="327660"/>
                </a:lnTo>
                <a:lnTo>
                  <a:pt x="249770" y="323850"/>
                </a:lnTo>
                <a:lnTo>
                  <a:pt x="250812" y="321310"/>
                </a:lnTo>
                <a:lnTo>
                  <a:pt x="258902" y="312420"/>
                </a:lnTo>
                <a:lnTo>
                  <a:pt x="268033" y="302260"/>
                </a:lnTo>
                <a:lnTo>
                  <a:pt x="276352" y="289560"/>
                </a:lnTo>
                <a:lnTo>
                  <a:pt x="280301" y="280670"/>
                </a:lnTo>
                <a:lnTo>
                  <a:pt x="281990" y="276860"/>
                </a:lnTo>
                <a:lnTo>
                  <a:pt x="284822" y="275590"/>
                </a:lnTo>
                <a:lnTo>
                  <a:pt x="287274" y="273050"/>
                </a:lnTo>
                <a:lnTo>
                  <a:pt x="289267" y="270510"/>
                </a:lnTo>
                <a:lnTo>
                  <a:pt x="287896" y="274320"/>
                </a:lnTo>
                <a:lnTo>
                  <a:pt x="286181" y="285750"/>
                </a:lnTo>
                <a:lnTo>
                  <a:pt x="287070" y="287020"/>
                </a:lnTo>
                <a:lnTo>
                  <a:pt x="280733" y="299720"/>
                </a:lnTo>
                <a:lnTo>
                  <a:pt x="269113" y="314960"/>
                </a:lnTo>
                <a:lnTo>
                  <a:pt x="256349" y="328930"/>
                </a:lnTo>
                <a:lnTo>
                  <a:pt x="246634" y="337820"/>
                </a:lnTo>
                <a:lnTo>
                  <a:pt x="257124" y="332740"/>
                </a:lnTo>
                <a:lnTo>
                  <a:pt x="270560" y="317500"/>
                </a:lnTo>
                <a:lnTo>
                  <a:pt x="283019" y="300990"/>
                </a:lnTo>
                <a:lnTo>
                  <a:pt x="290588" y="288290"/>
                </a:lnTo>
                <a:lnTo>
                  <a:pt x="294792" y="287020"/>
                </a:lnTo>
                <a:lnTo>
                  <a:pt x="297827" y="284480"/>
                </a:lnTo>
                <a:lnTo>
                  <a:pt x="299339" y="283210"/>
                </a:lnTo>
                <a:lnTo>
                  <a:pt x="301853" y="279400"/>
                </a:lnTo>
                <a:lnTo>
                  <a:pt x="301853" y="277063"/>
                </a:lnTo>
                <a:lnTo>
                  <a:pt x="301066" y="278130"/>
                </a:lnTo>
                <a:lnTo>
                  <a:pt x="294424" y="283210"/>
                </a:lnTo>
                <a:lnTo>
                  <a:pt x="290017" y="284480"/>
                </a:lnTo>
                <a:lnTo>
                  <a:pt x="288874" y="280670"/>
                </a:lnTo>
                <a:lnTo>
                  <a:pt x="291617" y="270510"/>
                </a:lnTo>
                <a:lnTo>
                  <a:pt x="291960" y="269240"/>
                </a:lnTo>
                <a:lnTo>
                  <a:pt x="294932" y="261620"/>
                </a:lnTo>
                <a:lnTo>
                  <a:pt x="300685" y="256540"/>
                </a:lnTo>
                <a:lnTo>
                  <a:pt x="304495" y="248920"/>
                </a:lnTo>
                <a:lnTo>
                  <a:pt x="308660" y="248920"/>
                </a:lnTo>
                <a:lnTo>
                  <a:pt x="311073" y="246380"/>
                </a:lnTo>
                <a:lnTo>
                  <a:pt x="313601" y="243840"/>
                </a:lnTo>
                <a:lnTo>
                  <a:pt x="313537" y="247650"/>
                </a:lnTo>
                <a:lnTo>
                  <a:pt x="309168" y="255270"/>
                </a:lnTo>
                <a:lnTo>
                  <a:pt x="304584" y="262890"/>
                </a:lnTo>
                <a:lnTo>
                  <a:pt x="294703" y="278130"/>
                </a:lnTo>
                <a:lnTo>
                  <a:pt x="299580" y="274320"/>
                </a:lnTo>
                <a:lnTo>
                  <a:pt x="305511" y="265430"/>
                </a:lnTo>
                <a:lnTo>
                  <a:pt x="310857" y="255270"/>
                </a:lnTo>
                <a:lnTo>
                  <a:pt x="314032" y="248920"/>
                </a:lnTo>
                <a:lnTo>
                  <a:pt x="314604" y="250190"/>
                </a:lnTo>
                <a:lnTo>
                  <a:pt x="316141" y="252730"/>
                </a:lnTo>
                <a:lnTo>
                  <a:pt x="318046" y="252730"/>
                </a:lnTo>
                <a:lnTo>
                  <a:pt x="318046" y="251841"/>
                </a:lnTo>
                <a:lnTo>
                  <a:pt x="314185" y="248920"/>
                </a:lnTo>
                <a:lnTo>
                  <a:pt x="315849" y="243840"/>
                </a:lnTo>
                <a:lnTo>
                  <a:pt x="316674" y="241300"/>
                </a:lnTo>
                <a:lnTo>
                  <a:pt x="318808" y="233680"/>
                </a:lnTo>
                <a:lnTo>
                  <a:pt x="326123" y="229870"/>
                </a:lnTo>
                <a:lnTo>
                  <a:pt x="326263" y="222250"/>
                </a:lnTo>
                <a:lnTo>
                  <a:pt x="327875" y="222250"/>
                </a:lnTo>
                <a:lnTo>
                  <a:pt x="329349" y="219697"/>
                </a:lnTo>
                <a:lnTo>
                  <a:pt x="330415" y="218440"/>
                </a:lnTo>
                <a:lnTo>
                  <a:pt x="329946" y="224790"/>
                </a:lnTo>
                <a:lnTo>
                  <a:pt x="327190" y="231140"/>
                </a:lnTo>
                <a:lnTo>
                  <a:pt x="323824" y="237490"/>
                </a:lnTo>
                <a:lnTo>
                  <a:pt x="321462" y="243840"/>
                </a:lnTo>
                <a:lnTo>
                  <a:pt x="324802" y="243840"/>
                </a:lnTo>
                <a:lnTo>
                  <a:pt x="329412" y="229870"/>
                </a:lnTo>
                <a:lnTo>
                  <a:pt x="332181" y="226060"/>
                </a:lnTo>
                <a:lnTo>
                  <a:pt x="334797" y="228600"/>
                </a:lnTo>
                <a:lnTo>
                  <a:pt x="334797" y="223520"/>
                </a:lnTo>
                <a:lnTo>
                  <a:pt x="334378" y="223520"/>
                </a:lnTo>
                <a:lnTo>
                  <a:pt x="333248" y="218440"/>
                </a:lnTo>
                <a:lnTo>
                  <a:pt x="336067" y="212090"/>
                </a:lnTo>
                <a:lnTo>
                  <a:pt x="339445" y="207010"/>
                </a:lnTo>
                <a:lnTo>
                  <a:pt x="343750" y="201930"/>
                </a:lnTo>
                <a:lnTo>
                  <a:pt x="344716" y="194310"/>
                </a:lnTo>
                <a:lnTo>
                  <a:pt x="346240" y="194310"/>
                </a:lnTo>
                <a:lnTo>
                  <a:pt x="346786" y="195580"/>
                </a:lnTo>
                <a:lnTo>
                  <a:pt x="348310" y="195580"/>
                </a:lnTo>
                <a:lnTo>
                  <a:pt x="346938" y="203200"/>
                </a:lnTo>
                <a:lnTo>
                  <a:pt x="341807" y="208280"/>
                </a:lnTo>
                <a:lnTo>
                  <a:pt x="339217" y="215900"/>
                </a:lnTo>
                <a:lnTo>
                  <a:pt x="342404" y="214630"/>
                </a:lnTo>
                <a:lnTo>
                  <a:pt x="349872" y="200660"/>
                </a:lnTo>
                <a:lnTo>
                  <a:pt x="350126" y="195580"/>
                </a:lnTo>
                <a:lnTo>
                  <a:pt x="351066" y="196850"/>
                </a:lnTo>
                <a:lnTo>
                  <a:pt x="352869" y="196850"/>
                </a:lnTo>
                <a:lnTo>
                  <a:pt x="352869" y="194284"/>
                </a:lnTo>
                <a:lnTo>
                  <a:pt x="348107" y="191770"/>
                </a:lnTo>
                <a:lnTo>
                  <a:pt x="345694" y="190500"/>
                </a:lnTo>
                <a:lnTo>
                  <a:pt x="343281" y="189230"/>
                </a:lnTo>
                <a:lnTo>
                  <a:pt x="342455" y="188988"/>
                </a:lnTo>
                <a:lnTo>
                  <a:pt x="342455" y="193040"/>
                </a:lnTo>
                <a:lnTo>
                  <a:pt x="339953" y="199390"/>
                </a:lnTo>
                <a:lnTo>
                  <a:pt x="337121" y="205740"/>
                </a:lnTo>
                <a:lnTo>
                  <a:pt x="333756" y="210820"/>
                </a:lnTo>
                <a:lnTo>
                  <a:pt x="329628" y="215900"/>
                </a:lnTo>
                <a:lnTo>
                  <a:pt x="323265" y="220980"/>
                </a:lnTo>
                <a:lnTo>
                  <a:pt x="317639" y="220980"/>
                </a:lnTo>
                <a:lnTo>
                  <a:pt x="317931" y="222250"/>
                </a:lnTo>
                <a:lnTo>
                  <a:pt x="315709" y="227330"/>
                </a:lnTo>
                <a:lnTo>
                  <a:pt x="310692" y="234950"/>
                </a:lnTo>
                <a:lnTo>
                  <a:pt x="307606" y="240030"/>
                </a:lnTo>
                <a:lnTo>
                  <a:pt x="312369" y="237490"/>
                </a:lnTo>
                <a:lnTo>
                  <a:pt x="316966" y="228549"/>
                </a:lnTo>
                <a:lnTo>
                  <a:pt x="319862" y="223520"/>
                </a:lnTo>
                <a:lnTo>
                  <a:pt x="322884" y="223520"/>
                </a:lnTo>
                <a:lnTo>
                  <a:pt x="324065" y="222250"/>
                </a:lnTo>
                <a:lnTo>
                  <a:pt x="322364" y="227330"/>
                </a:lnTo>
                <a:lnTo>
                  <a:pt x="317665" y="234950"/>
                </a:lnTo>
                <a:lnTo>
                  <a:pt x="312216" y="241300"/>
                </a:lnTo>
                <a:lnTo>
                  <a:pt x="308267" y="245110"/>
                </a:lnTo>
                <a:lnTo>
                  <a:pt x="301675" y="248920"/>
                </a:lnTo>
                <a:lnTo>
                  <a:pt x="299618" y="245110"/>
                </a:lnTo>
                <a:lnTo>
                  <a:pt x="300405" y="242570"/>
                </a:lnTo>
                <a:lnTo>
                  <a:pt x="301967" y="237490"/>
                </a:lnTo>
                <a:lnTo>
                  <a:pt x="304406" y="232410"/>
                </a:lnTo>
                <a:lnTo>
                  <a:pt x="305015" y="231140"/>
                </a:lnTo>
                <a:lnTo>
                  <a:pt x="309054" y="224790"/>
                </a:lnTo>
                <a:lnTo>
                  <a:pt x="313334" y="219697"/>
                </a:lnTo>
                <a:lnTo>
                  <a:pt x="315595" y="215900"/>
                </a:lnTo>
                <a:lnTo>
                  <a:pt x="316344" y="214630"/>
                </a:lnTo>
                <a:lnTo>
                  <a:pt x="317106" y="213360"/>
                </a:lnTo>
                <a:lnTo>
                  <a:pt x="316979" y="217170"/>
                </a:lnTo>
                <a:lnTo>
                  <a:pt x="317347" y="219697"/>
                </a:lnTo>
                <a:lnTo>
                  <a:pt x="319862" y="213360"/>
                </a:lnTo>
                <a:lnTo>
                  <a:pt x="324396" y="201930"/>
                </a:lnTo>
                <a:lnTo>
                  <a:pt x="330720" y="194310"/>
                </a:lnTo>
                <a:lnTo>
                  <a:pt x="332079" y="189230"/>
                </a:lnTo>
                <a:lnTo>
                  <a:pt x="333616" y="189230"/>
                </a:lnTo>
                <a:lnTo>
                  <a:pt x="333832" y="191770"/>
                </a:lnTo>
                <a:lnTo>
                  <a:pt x="335686" y="190500"/>
                </a:lnTo>
                <a:lnTo>
                  <a:pt x="333463" y="196850"/>
                </a:lnTo>
                <a:lnTo>
                  <a:pt x="330441" y="201930"/>
                </a:lnTo>
                <a:lnTo>
                  <a:pt x="327380" y="208280"/>
                </a:lnTo>
                <a:lnTo>
                  <a:pt x="325031" y="213360"/>
                </a:lnTo>
                <a:lnTo>
                  <a:pt x="330034" y="207010"/>
                </a:lnTo>
                <a:lnTo>
                  <a:pt x="333768" y="199390"/>
                </a:lnTo>
                <a:lnTo>
                  <a:pt x="337083" y="191770"/>
                </a:lnTo>
                <a:lnTo>
                  <a:pt x="340779" y="191770"/>
                </a:lnTo>
                <a:lnTo>
                  <a:pt x="342455" y="193040"/>
                </a:lnTo>
                <a:lnTo>
                  <a:pt x="342455" y="188988"/>
                </a:lnTo>
                <a:lnTo>
                  <a:pt x="334746" y="186690"/>
                </a:lnTo>
                <a:lnTo>
                  <a:pt x="329438" y="185115"/>
                </a:lnTo>
                <a:lnTo>
                  <a:pt x="329438" y="189230"/>
                </a:lnTo>
                <a:lnTo>
                  <a:pt x="325678" y="195580"/>
                </a:lnTo>
                <a:lnTo>
                  <a:pt x="321703" y="200660"/>
                </a:lnTo>
                <a:lnTo>
                  <a:pt x="317360" y="207010"/>
                </a:lnTo>
                <a:lnTo>
                  <a:pt x="312445" y="210820"/>
                </a:lnTo>
                <a:lnTo>
                  <a:pt x="310781" y="212153"/>
                </a:lnTo>
                <a:lnTo>
                  <a:pt x="310781" y="215900"/>
                </a:lnTo>
                <a:lnTo>
                  <a:pt x="308381" y="222250"/>
                </a:lnTo>
                <a:lnTo>
                  <a:pt x="302463" y="229870"/>
                </a:lnTo>
                <a:lnTo>
                  <a:pt x="301307" y="230733"/>
                </a:lnTo>
                <a:lnTo>
                  <a:pt x="301307" y="232410"/>
                </a:lnTo>
                <a:lnTo>
                  <a:pt x="298742" y="237490"/>
                </a:lnTo>
                <a:lnTo>
                  <a:pt x="298132" y="240030"/>
                </a:lnTo>
                <a:lnTo>
                  <a:pt x="293230" y="248920"/>
                </a:lnTo>
                <a:lnTo>
                  <a:pt x="287985" y="256540"/>
                </a:lnTo>
                <a:lnTo>
                  <a:pt x="282460" y="265430"/>
                </a:lnTo>
                <a:lnTo>
                  <a:pt x="276758" y="271780"/>
                </a:lnTo>
                <a:lnTo>
                  <a:pt x="283044" y="266700"/>
                </a:lnTo>
                <a:lnTo>
                  <a:pt x="288518" y="259080"/>
                </a:lnTo>
                <a:lnTo>
                  <a:pt x="293484" y="251460"/>
                </a:lnTo>
                <a:lnTo>
                  <a:pt x="298246" y="242570"/>
                </a:lnTo>
                <a:lnTo>
                  <a:pt x="298094" y="245110"/>
                </a:lnTo>
                <a:lnTo>
                  <a:pt x="298970" y="248920"/>
                </a:lnTo>
                <a:lnTo>
                  <a:pt x="301205" y="248920"/>
                </a:lnTo>
                <a:lnTo>
                  <a:pt x="297662" y="255270"/>
                </a:lnTo>
                <a:lnTo>
                  <a:pt x="293230" y="261620"/>
                </a:lnTo>
                <a:lnTo>
                  <a:pt x="288137" y="267970"/>
                </a:lnTo>
                <a:lnTo>
                  <a:pt x="282587" y="273050"/>
                </a:lnTo>
                <a:lnTo>
                  <a:pt x="277495" y="277406"/>
                </a:lnTo>
                <a:lnTo>
                  <a:pt x="277495" y="280670"/>
                </a:lnTo>
                <a:lnTo>
                  <a:pt x="268198" y="297180"/>
                </a:lnTo>
                <a:lnTo>
                  <a:pt x="253771" y="313690"/>
                </a:lnTo>
                <a:lnTo>
                  <a:pt x="236042" y="327660"/>
                </a:lnTo>
                <a:lnTo>
                  <a:pt x="216801" y="337820"/>
                </a:lnTo>
                <a:lnTo>
                  <a:pt x="208114" y="337820"/>
                </a:lnTo>
                <a:lnTo>
                  <a:pt x="210934" y="334010"/>
                </a:lnTo>
                <a:lnTo>
                  <a:pt x="211124" y="332740"/>
                </a:lnTo>
                <a:lnTo>
                  <a:pt x="226072" y="312420"/>
                </a:lnTo>
                <a:lnTo>
                  <a:pt x="233514" y="306070"/>
                </a:lnTo>
                <a:lnTo>
                  <a:pt x="240360" y="299720"/>
                </a:lnTo>
                <a:lnTo>
                  <a:pt x="246075" y="292100"/>
                </a:lnTo>
                <a:lnTo>
                  <a:pt x="250088" y="283210"/>
                </a:lnTo>
                <a:lnTo>
                  <a:pt x="255968" y="280670"/>
                </a:lnTo>
                <a:lnTo>
                  <a:pt x="257149" y="279400"/>
                </a:lnTo>
                <a:lnTo>
                  <a:pt x="260667" y="275590"/>
                </a:lnTo>
                <a:lnTo>
                  <a:pt x="264871" y="271780"/>
                </a:lnTo>
                <a:lnTo>
                  <a:pt x="269265" y="266700"/>
                </a:lnTo>
                <a:lnTo>
                  <a:pt x="267055" y="270510"/>
                </a:lnTo>
                <a:lnTo>
                  <a:pt x="264223" y="278130"/>
                </a:lnTo>
                <a:lnTo>
                  <a:pt x="243332" y="311150"/>
                </a:lnTo>
                <a:lnTo>
                  <a:pt x="213093" y="335280"/>
                </a:lnTo>
                <a:lnTo>
                  <a:pt x="217881" y="335280"/>
                </a:lnTo>
                <a:lnTo>
                  <a:pt x="223558" y="330200"/>
                </a:lnTo>
                <a:lnTo>
                  <a:pt x="228523" y="326390"/>
                </a:lnTo>
                <a:lnTo>
                  <a:pt x="239039" y="317500"/>
                </a:lnTo>
                <a:lnTo>
                  <a:pt x="248856" y="307340"/>
                </a:lnTo>
                <a:lnTo>
                  <a:pt x="257657" y="295910"/>
                </a:lnTo>
                <a:lnTo>
                  <a:pt x="265125" y="284480"/>
                </a:lnTo>
                <a:lnTo>
                  <a:pt x="268859" y="287020"/>
                </a:lnTo>
                <a:lnTo>
                  <a:pt x="272846" y="284480"/>
                </a:lnTo>
                <a:lnTo>
                  <a:pt x="274840" y="283210"/>
                </a:lnTo>
                <a:lnTo>
                  <a:pt x="276161" y="281940"/>
                </a:lnTo>
                <a:lnTo>
                  <a:pt x="277495" y="280670"/>
                </a:lnTo>
                <a:lnTo>
                  <a:pt x="277495" y="277406"/>
                </a:lnTo>
                <a:lnTo>
                  <a:pt x="275145" y="279400"/>
                </a:lnTo>
                <a:lnTo>
                  <a:pt x="269608" y="281940"/>
                </a:lnTo>
                <a:lnTo>
                  <a:pt x="280098" y="254000"/>
                </a:lnTo>
                <a:lnTo>
                  <a:pt x="285584" y="246380"/>
                </a:lnTo>
                <a:lnTo>
                  <a:pt x="290525" y="240030"/>
                </a:lnTo>
                <a:lnTo>
                  <a:pt x="295490" y="238760"/>
                </a:lnTo>
                <a:lnTo>
                  <a:pt x="298716" y="236220"/>
                </a:lnTo>
                <a:lnTo>
                  <a:pt x="301307" y="232410"/>
                </a:lnTo>
                <a:lnTo>
                  <a:pt x="301307" y="230733"/>
                </a:lnTo>
                <a:lnTo>
                  <a:pt x="290449" y="238760"/>
                </a:lnTo>
                <a:lnTo>
                  <a:pt x="288480" y="236651"/>
                </a:lnTo>
                <a:lnTo>
                  <a:pt x="288480" y="238760"/>
                </a:lnTo>
                <a:lnTo>
                  <a:pt x="281114" y="247650"/>
                </a:lnTo>
                <a:lnTo>
                  <a:pt x="273659" y="257810"/>
                </a:lnTo>
                <a:lnTo>
                  <a:pt x="265912" y="266700"/>
                </a:lnTo>
                <a:lnTo>
                  <a:pt x="257733" y="275590"/>
                </a:lnTo>
                <a:lnTo>
                  <a:pt x="252095" y="279400"/>
                </a:lnTo>
                <a:lnTo>
                  <a:pt x="248589" y="279400"/>
                </a:lnTo>
                <a:lnTo>
                  <a:pt x="247662" y="275793"/>
                </a:lnTo>
                <a:lnTo>
                  <a:pt x="247662" y="284480"/>
                </a:lnTo>
                <a:lnTo>
                  <a:pt x="236994" y="298450"/>
                </a:lnTo>
                <a:lnTo>
                  <a:pt x="222796" y="311150"/>
                </a:lnTo>
                <a:lnTo>
                  <a:pt x="205917" y="320040"/>
                </a:lnTo>
                <a:lnTo>
                  <a:pt x="187248" y="327660"/>
                </a:lnTo>
                <a:lnTo>
                  <a:pt x="181635" y="326390"/>
                </a:lnTo>
                <a:lnTo>
                  <a:pt x="183248" y="323850"/>
                </a:lnTo>
                <a:lnTo>
                  <a:pt x="187718" y="317500"/>
                </a:lnTo>
                <a:lnTo>
                  <a:pt x="191477" y="311150"/>
                </a:lnTo>
                <a:lnTo>
                  <a:pt x="193662" y="307340"/>
                </a:lnTo>
                <a:lnTo>
                  <a:pt x="195122" y="304800"/>
                </a:lnTo>
                <a:lnTo>
                  <a:pt x="203911" y="299720"/>
                </a:lnTo>
                <a:lnTo>
                  <a:pt x="213156" y="292100"/>
                </a:lnTo>
                <a:lnTo>
                  <a:pt x="221818" y="284480"/>
                </a:lnTo>
                <a:lnTo>
                  <a:pt x="228866" y="275590"/>
                </a:lnTo>
                <a:lnTo>
                  <a:pt x="232321" y="275590"/>
                </a:lnTo>
                <a:lnTo>
                  <a:pt x="236537" y="273050"/>
                </a:lnTo>
                <a:lnTo>
                  <a:pt x="237998" y="271780"/>
                </a:lnTo>
                <a:lnTo>
                  <a:pt x="239458" y="270510"/>
                </a:lnTo>
                <a:lnTo>
                  <a:pt x="235140" y="279400"/>
                </a:lnTo>
                <a:lnTo>
                  <a:pt x="222516" y="294640"/>
                </a:lnTo>
                <a:lnTo>
                  <a:pt x="206006" y="309880"/>
                </a:lnTo>
                <a:lnTo>
                  <a:pt x="190042" y="321310"/>
                </a:lnTo>
                <a:lnTo>
                  <a:pt x="205422" y="313690"/>
                </a:lnTo>
                <a:lnTo>
                  <a:pt x="221259" y="299720"/>
                </a:lnTo>
                <a:lnTo>
                  <a:pt x="235623" y="283210"/>
                </a:lnTo>
                <a:lnTo>
                  <a:pt x="244043" y="270510"/>
                </a:lnTo>
                <a:lnTo>
                  <a:pt x="246570" y="266700"/>
                </a:lnTo>
                <a:lnTo>
                  <a:pt x="245859" y="270510"/>
                </a:lnTo>
                <a:lnTo>
                  <a:pt x="242595" y="280670"/>
                </a:lnTo>
                <a:lnTo>
                  <a:pt x="247662" y="284480"/>
                </a:lnTo>
                <a:lnTo>
                  <a:pt x="247662" y="275793"/>
                </a:lnTo>
                <a:lnTo>
                  <a:pt x="247611" y="275590"/>
                </a:lnTo>
                <a:lnTo>
                  <a:pt x="249580" y="266700"/>
                </a:lnTo>
                <a:lnTo>
                  <a:pt x="253784" y="256540"/>
                </a:lnTo>
                <a:lnTo>
                  <a:pt x="259384" y="248920"/>
                </a:lnTo>
                <a:lnTo>
                  <a:pt x="265493" y="241300"/>
                </a:lnTo>
                <a:lnTo>
                  <a:pt x="271208" y="233680"/>
                </a:lnTo>
                <a:lnTo>
                  <a:pt x="277647" y="233680"/>
                </a:lnTo>
                <a:lnTo>
                  <a:pt x="279171" y="232410"/>
                </a:lnTo>
                <a:lnTo>
                  <a:pt x="286778" y="226060"/>
                </a:lnTo>
                <a:lnTo>
                  <a:pt x="286473" y="227330"/>
                </a:lnTo>
                <a:lnTo>
                  <a:pt x="286473" y="228600"/>
                </a:lnTo>
                <a:lnTo>
                  <a:pt x="271221" y="250190"/>
                </a:lnTo>
                <a:lnTo>
                  <a:pt x="263423" y="260350"/>
                </a:lnTo>
                <a:lnTo>
                  <a:pt x="254736" y="270510"/>
                </a:lnTo>
                <a:lnTo>
                  <a:pt x="262801" y="264160"/>
                </a:lnTo>
                <a:lnTo>
                  <a:pt x="272300" y="252730"/>
                </a:lnTo>
                <a:lnTo>
                  <a:pt x="280911" y="240030"/>
                </a:lnTo>
                <a:lnTo>
                  <a:pt x="286334" y="231140"/>
                </a:lnTo>
                <a:lnTo>
                  <a:pt x="286346" y="234581"/>
                </a:lnTo>
                <a:lnTo>
                  <a:pt x="286524" y="236220"/>
                </a:lnTo>
                <a:lnTo>
                  <a:pt x="288480" y="238760"/>
                </a:lnTo>
                <a:lnTo>
                  <a:pt x="288480" y="236651"/>
                </a:lnTo>
                <a:lnTo>
                  <a:pt x="286893" y="234950"/>
                </a:lnTo>
                <a:lnTo>
                  <a:pt x="288137" y="231140"/>
                </a:lnTo>
                <a:lnTo>
                  <a:pt x="289801" y="226060"/>
                </a:lnTo>
                <a:lnTo>
                  <a:pt x="291274" y="221564"/>
                </a:lnTo>
                <a:lnTo>
                  <a:pt x="284924" y="227330"/>
                </a:lnTo>
                <a:lnTo>
                  <a:pt x="271208" y="232410"/>
                </a:lnTo>
                <a:lnTo>
                  <a:pt x="269519" y="228600"/>
                </a:lnTo>
                <a:lnTo>
                  <a:pt x="271132" y="224790"/>
                </a:lnTo>
                <a:lnTo>
                  <a:pt x="275983" y="213360"/>
                </a:lnTo>
                <a:lnTo>
                  <a:pt x="282714" y="205740"/>
                </a:lnTo>
                <a:lnTo>
                  <a:pt x="283832" y="204470"/>
                </a:lnTo>
                <a:lnTo>
                  <a:pt x="287350" y="203200"/>
                </a:lnTo>
                <a:lnTo>
                  <a:pt x="286486" y="205740"/>
                </a:lnTo>
                <a:lnTo>
                  <a:pt x="285686" y="208280"/>
                </a:lnTo>
                <a:lnTo>
                  <a:pt x="286829" y="212090"/>
                </a:lnTo>
                <a:lnTo>
                  <a:pt x="283540" y="217170"/>
                </a:lnTo>
                <a:lnTo>
                  <a:pt x="278853" y="220980"/>
                </a:lnTo>
                <a:lnTo>
                  <a:pt x="274955" y="226060"/>
                </a:lnTo>
                <a:lnTo>
                  <a:pt x="280390" y="224790"/>
                </a:lnTo>
                <a:lnTo>
                  <a:pt x="284137" y="217170"/>
                </a:lnTo>
                <a:lnTo>
                  <a:pt x="288226" y="213360"/>
                </a:lnTo>
                <a:lnTo>
                  <a:pt x="293052" y="213360"/>
                </a:lnTo>
                <a:lnTo>
                  <a:pt x="294728" y="212090"/>
                </a:lnTo>
                <a:lnTo>
                  <a:pt x="294728" y="216535"/>
                </a:lnTo>
                <a:lnTo>
                  <a:pt x="298780" y="213360"/>
                </a:lnTo>
                <a:lnTo>
                  <a:pt x="299745" y="212090"/>
                </a:lnTo>
                <a:lnTo>
                  <a:pt x="301688" y="209550"/>
                </a:lnTo>
                <a:lnTo>
                  <a:pt x="302653" y="208280"/>
                </a:lnTo>
                <a:lnTo>
                  <a:pt x="301701" y="210820"/>
                </a:lnTo>
                <a:lnTo>
                  <a:pt x="301790" y="214630"/>
                </a:lnTo>
                <a:lnTo>
                  <a:pt x="301866" y="215900"/>
                </a:lnTo>
                <a:lnTo>
                  <a:pt x="299910" y="222250"/>
                </a:lnTo>
                <a:lnTo>
                  <a:pt x="295186" y="226060"/>
                </a:lnTo>
                <a:lnTo>
                  <a:pt x="292900" y="231140"/>
                </a:lnTo>
                <a:lnTo>
                  <a:pt x="294271" y="232410"/>
                </a:lnTo>
                <a:lnTo>
                  <a:pt x="302247" y="220980"/>
                </a:lnTo>
                <a:lnTo>
                  <a:pt x="303301" y="218440"/>
                </a:lnTo>
                <a:lnTo>
                  <a:pt x="305320" y="218440"/>
                </a:lnTo>
                <a:lnTo>
                  <a:pt x="308013" y="217170"/>
                </a:lnTo>
                <a:lnTo>
                  <a:pt x="310781" y="215900"/>
                </a:lnTo>
                <a:lnTo>
                  <a:pt x="310781" y="212153"/>
                </a:lnTo>
                <a:lnTo>
                  <a:pt x="307657" y="214630"/>
                </a:lnTo>
                <a:lnTo>
                  <a:pt x="305028" y="213360"/>
                </a:lnTo>
                <a:lnTo>
                  <a:pt x="304965" y="210820"/>
                </a:lnTo>
                <a:lnTo>
                  <a:pt x="306133" y="208280"/>
                </a:lnTo>
                <a:lnTo>
                  <a:pt x="307886" y="204470"/>
                </a:lnTo>
                <a:lnTo>
                  <a:pt x="311213" y="198120"/>
                </a:lnTo>
                <a:lnTo>
                  <a:pt x="316572" y="193040"/>
                </a:lnTo>
                <a:lnTo>
                  <a:pt x="319227" y="186690"/>
                </a:lnTo>
                <a:lnTo>
                  <a:pt x="320598" y="186690"/>
                </a:lnTo>
                <a:lnTo>
                  <a:pt x="321271" y="187960"/>
                </a:lnTo>
                <a:lnTo>
                  <a:pt x="322300" y="187960"/>
                </a:lnTo>
                <a:lnTo>
                  <a:pt x="321081" y="193776"/>
                </a:lnTo>
                <a:lnTo>
                  <a:pt x="321513" y="193040"/>
                </a:lnTo>
                <a:lnTo>
                  <a:pt x="325412" y="187960"/>
                </a:lnTo>
                <a:lnTo>
                  <a:pt x="326847" y="187960"/>
                </a:lnTo>
                <a:lnTo>
                  <a:pt x="328180" y="189230"/>
                </a:lnTo>
                <a:lnTo>
                  <a:pt x="329438" y="189230"/>
                </a:lnTo>
                <a:lnTo>
                  <a:pt x="329438" y="185115"/>
                </a:lnTo>
                <a:lnTo>
                  <a:pt x="326186" y="184150"/>
                </a:lnTo>
                <a:lnTo>
                  <a:pt x="321881" y="182880"/>
                </a:lnTo>
                <a:lnTo>
                  <a:pt x="317588" y="181610"/>
                </a:lnTo>
                <a:lnTo>
                  <a:pt x="316966" y="181470"/>
                </a:lnTo>
                <a:lnTo>
                  <a:pt x="316966" y="186690"/>
                </a:lnTo>
                <a:lnTo>
                  <a:pt x="312635" y="191770"/>
                </a:lnTo>
                <a:lnTo>
                  <a:pt x="308229" y="196850"/>
                </a:lnTo>
                <a:lnTo>
                  <a:pt x="303580" y="203200"/>
                </a:lnTo>
                <a:lnTo>
                  <a:pt x="298551" y="207010"/>
                </a:lnTo>
                <a:lnTo>
                  <a:pt x="292900" y="209550"/>
                </a:lnTo>
                <a:lnTo>
                  <a:pt x="289763" y="209550"/>
                </a:lnTo>
                <a:lnTo>
                  <a:pt x="289699" y="204470"/>
                </a:lnTo>
                <a:lnTo>
                  <a:pt x="290296" y="203200"/>
                </a:lnTo>
                <a:lnTo>
                  <a:pt x="290893" y="201930"/>
                </a:lnTo>
                <a:lnTo>
                  <a:pt x="293293" y="196811"/>
                </a:lnTo>
                <a:lnTo>
                  <a:pt x="296418" y="191770"/>
                </a:lnTo>
                <a:lnTo>
                  <a:pt x="300824" y="187960"/>
                </a:lnTo>
                <a:lnTo>
                  <a:pt x="303047" y="182880"/>
                </a:lnTo>
                <a:lnTo>
                  <a:pt x="304850" y="181610"/>
                </a:lnTo>
                <a:lnTo>
                  <a:pt x="307238" y="184150"/>
                </a:lnTo>
                <a:lnTo>
                  <a:pt x="307936" y="182880"/>
                </a:lnTo>
                <a:lnTo>
                  <a:pt x="305854" y="189230"/>
                </a:lnTo>
                <a:lnTo>
                  <a:pt x="302514" y="194310"/>
                </a:lnTo>
                <a:lnTo>
                  <a:pt x="298754" y="200660"/>
                </a:lnTo>
                <a:lnTo>
                  <a:pt x="295452" y="205740"/>
                </a:lnTo>
                <a:lnTo>
                  <a:pt x="299669" y="201930"/>
                </a:lnTo>
                <a:lnTo>
                  <a:pt x="303428" y="195580"/>
                </a:lnTo>
                <a:lnTo>
                  <a:pt x="306997" y="190500"/>
                </a:lnTo>
                <a:lnTo>
                  <a:pt x="310680" y="184150"/>
                </a:lnTo>
                <a:lnTo>
                  <a:pt x="312775" y="185420"/>
                </a:lnTo>
                <a:lnTo>
                  <a:pt x="314909" y="185420"/>
                </a:lnTo>
                <a:lnTo>
                  <a:pt x="316966" y="186690"/>
                </a:lnTo>
                <a:lnTo>
                  <a:pt x="316966" y="181470"/>
                </a:lnTo>
                <a:lnTo>
                  <a:pt x="306616" y="179070"/>
                </a:lnTo>
                <a:lnTo>
                  <a:pt x="300304" y="177622"/>
                </a:lnTo>
                <a:lnTo>
                  <a:pt x="300304" y="181610"/>
                </a:lnTo>
                <a:lnTo>
                  <a:pt x="297383" y="185420"/>
                </a:lnTo>
                <a:lnTo>
                  <a:pt x="293712" y="193040"/>
                </a:lnTo>
                <a:lnTo>
                  <a:pt x="289839" y="196850"/>
                </a:lnTo>
                <a:lnTo>
                  <a:pt x="285229" y="200660"/>
                </a:lnTo>
                <a:lnTo>
                  <a:pt x="280835" y="201930"/>
                </a:lnTo>
                <a:lnTo>
                  <a:pt x="279908" y="200736"/>
                </a:lnTo>
                <a:lnTo>
                  <a:pt x="279908" y="205740"/>
                </a:lnTo>
                <a:lnTo>
                  <a:pt x="276542" y="212090"/>
                </a:lnTo>
                <a:lnTo>
                  <a:pt x="271475" y="218440"/>
                </a:lnTo>
                <a:lnTo>
                  <a:pt x="268909" y="221030"/>
                </a:lnTo>
                <a:lnTo>
                  <a:pt x="268909" y="232410"/>
                </a:lnTo>
                <a:lnTo>
                  <a:pt x="263436" y="240080"/>
                </a:lnTo>
                <a:lnTo>
                  <a:pt x="257187" y="248920"/>
                </a:lnTo>
                <a:lnTo>
                  <a:pt x="250253" y="257810"/>
                </a:lnTo>
                <a:lnTo>
                  <a:pt x="242887" y="265430"/>
                </a:lnTo>
                <a:lnTo>
                  <a:pt x="235254" y="270510"/>
                </a:lnTo>
                <a:lnTo>
                  <a:pt x="229717" y="271780"/>
                </a:lnTo>
                <a:lnTo>
                  <a:pt x="228320" y="267970"/>
                </a:lnTo>
                <a:lnTo>
                  <a:pt x="230111" y="264160"/>
                </a:lnTo>
                <a:lnTo>
                  <a:pt x="233108" y="257810"/>
                </a:lnTo>
                <a:lnTo>
                  <a:pt x="237972" y="251460"/>
                </a:lnTo>
                <a:lnTo>
                  <a:pt x="243484" y="246380"/>
                </a:lnTo>
                <a:lnTo>
                  <a:pt x="248831" y="240030"/>
                </a:lnTo>
                <a:lnTo>
                  <a:pt x="253250" y="233680"/>
                </a:lnTo>
                <a:lnTo>
                  <a:pt x="258343" y="232410"/>
                </a:lnTo>
                <a:lnTo>
                  <a:pt x="260273" y="231140"/>
                </a:lnTo>
                <a:lnTo>
                  <a:pt x="262204" y="229870"/>
                </a:lnTo>
                <a:lnTo>
                  <a:pt x="264934" y="227330"/>
                </a:lnTo>
                <a:lnTo>
                  <a:pt x="257822" y="238760"/>
                </a:lnTo>
                <a:lnTo>
                  <a:pt x="250380" y="248920"/>
                </a:lnTo>
                <a:lnTo>
                  <a:pt x="243116" y="256540"/>
                </a:lnTo>
                <a:lnTo>
                  <a:pt x="236537" y="261620"/>
                </a:lnTo>
                <a:lnTo>
                  <a:pt x="246456" y="255270"/>
                </a:lnTo>
                <a:lnTo>
                  <a:pt x="255257" y="245110"/>
                </a:lnTo>
                <a:lnTo>
                  <a:pt x="262534" y="233680"/>
                </a:lnTo>
                <a:lnTo>
                  <a:pt x="266331" y="227330"/>
                </a:lnTo>
                <a:lnTo>
                  <a:pt x="267855" y="224790"/>
                </a:lnTo>
                <a:lnTo>
                  <a:pt x="267652" y="227330"/>
                </a:lnTo>
                <a:lnTo>
                  <a:pt x="267576" y="229870"/>
                </a:lnTo>
                <a:lnTo>
                  <a:pt x="268909" y="232410"/>
                </a:lnTo>
                <a:lnTo>
                  <a:pt x="268909" y="221030"/>
                </a:lnTo>
                <a:lnTo>
                  <a:pt x="265176" y="224790"/>
                </a:lnTo>
                <a:lnTo>
                  <a:pt x="258064" y="228600"/>
                </a:lnTo>
                <a:lnTo>
                  <a:pt x="252349" y="231140"/>
                </a:lnTo>
                <a:lnTo>
                  <a:pt x="249008" y="228892"/>
                </a:lnTo>
                <a:lnTo>
                  <a:pt x="249643" y="231140"/>
                </a:lnTo>
                <a:lnTo>
                  <a:pt x="226860" y="258191"/>
                </a:lnTo>
                <a:lnTo>
                  <a:pt x="226860" y="274320"/>
                </a:lnTo>
                <a:lnTo>
                  <a:pt x="214972" y="288290"/>
                </a:lnTo>
                <a:lnTo>
                  <a:pt x="200660" y="298450"/>
                </a:lnTo>
                <a:lnTo>
                  <a:pt x="183997" y="307340"/>
                </a:lnTo>
                <a:lnTo>
                  <a:pt x="165036" y="313690"/>
                </a:lnTo>
                <a:lnTo>
                  <a:pt x="163626" y="313690"/>
                </a:lnTo>
                <a:lnTo>
                  <a:pt x="158686" y="312420"/>
                </a:lnTo>
                <a:lnTo>
                  <a:pt x="161251" y="309880"/>
                </a:lnTo>
                <a:lnTo>
                  <a:pt x="166928" y="304800"/>
                </a:lnTo>
                <a:lnTo>
                  <a:pt x="172580" y="298450"/>
                </a:lnTo>
                <a:lnTo>
                  <a:pt x="173469" y="297180"/>
                </a:lnTo>
                <a:lnTo>
                  <a:pt x="175247" y="294640"/>
                </a:lnTo>
                <a:lnTo>
                  <a:pt x="183705" y="289560"/>
                </a:lnTo>
                <a:lnTo>
                  <a:pt x="191947" y="284480"/>
                </a:lnTo>
                <a:lnTo>
                  <a:pt x="199618" y="279400"/>
                </a:lnTo>
                <a:lnTo>
                  <a:pt x="206375" y="271780"/>
                </a:lnTo>
                <a:lnTo>
                  <a:pt x="208978" y="271780"/>
                </a:lnTo>
                <a:lnTo>
                  <a:pt x="214693" y="270510"/>
                </a:lnTo>
                <a:lnTo>
                  <a:pt x="218249" y="267970"/>
                </a:lnTo>
                <a:lnTo>
                  <a:pt x="206044" y="279400"/>
                </a:lnTo>
                <a:lnTo>
                  <a:pt x="193789" y="289560"/>
                </a:lnTo>
                <a:lnTo>
                  <a:pt x="181508" y="298450"/>
                </a:lnTo>
                <a:lnTo>
                  <a:pt x="169252" y="308610"/>
                </a:lnTo>
                <a:lnTo>
                  <a:pt x="213868" y="276860"/>
                </a:lnTo>
                <a:lnTo>
                  <a:pt x="224053" y="266700"/>
                </a:lnTo>
                <a:lnTo>
                  <a:pt x="226606" y="264160"/>
                </a:lnTo>
                <a:lnTo>
                  <a:pt x="225666" y="266700"/>
                </a:lnTo>
                <a:lnTo>
                  <a:pt x="225869" y="270510"/>
                </a:lnTo>
                <a:lnTo>
                  <a:pt x="226860" y="274320"/>
                </a:lnTo>
                <a:lnTo>
                  <a:pt x="226860" y="258191"/>
                </a:lnTo>
                <a:lnTo>
                  <a:pt x="222872" y="261620"/>
                </a:lnTo>
                <a:lnTo>
                  <a:pt x="214757" y="265430"/>
                </a:lnTo>
                <a:lnTo>
                  <a:pt x="207619" y="266700"/>
                </a:lnTo>
                <a:lnTo>
                  <a:pt x="204851" y="262890"/>
                </a:lnTo>
                <a:lnTo>
                  <a:pt x="206260" y="260350"/>
                </a:lnTo>
                <a:lnTo>
                  <a:pt x="209778" y="254000"/>
                </a:lnTo>
                <a:lnTo>
                  <a:pt x="215252" y="247650"/>
                </a:lnTo>
                <a:lnTo>
                  <a:pt x="221386" y="242570"/>
                </a:lnTo>
                <a:lnTo>
                  <a:pt x="227393" y="236220"/>
                </a:lnTo>
                <a:lnTo>
                  <a:pt x="232460" y="229870"/>
                </a:lnTo>
                <a:lnTo>
                  <a:pt x="240792" y="229870"/>
                </a:lnTo>
                <a:lnTo>
                  <a:pt x="239026" y="233680"/>
                </a:lnTo>
                <a:lnTo>
                  <a:pt x="234048" y="240080"/>
                </a:lnTo>
                <a:lnTo>
                  <a:pt x="224967" y="250190"/>
                </a:lnTo>
                <a:lnTo>
                  <a:pt x="219544" y="254000"/>
                </a:lnTo>
                <a:lnTo>
                  <a:pt x="213550" y="259080"/>
                </a:lnTo>
                <a:lnTo>
                  <a:pt x="219049" y="260350"/>
                </a:lnTo>
                <a:lnTo>
                  <a:pt x="223507" y="252730"/>
                </a:lnTo>
                <a:lnTo>
                  <a:pt x="227926" y="248920"/>
                </a:lnTo>
                <a:lnTo>
                  <a:pt x="232410" y="243840"/>
                </a:lnTo>
                <a:lnTo>
                  <a:pt x="236677" y="240030"/>
                </a:lnTo>
                <a:lnTo>
                  <a:pt x="240512" y="234950"/>
                </a:lnTo>
                <a:lnTo>
                  <a:pt x="243039" y="229870"/>
                </a:lnTo>
                <a:lnTo>
                  <a:pt x="243674" y="228600"/>
                </a:lnTo>
                <a:lnTo>
                  <a:pt x="245491" y="228600"/>
                </a:lnTo>
                <a:lnTo>
                  <a:pt x="246989" y="227330"/>
                </a:lnTo>
                <a:lnTo>
                  <a:pt x="248488" y="226060"/>
                </a:lnTo>
                <a:lnTo>
                  <a:pt x="249491" y="223520"/>
                </a:lnTo>
                <a:lnTo>
                  <a:pt x="248564" y="227330"/>
                </a:lnTo>
                <a:lnTo>
                  <a:pt x="248805" y="228193"/>
                </a:lnTo>
                <a:lnTo>
                  <a:pt x="251701" y="223520"/>
                </a:lnTo>
                <a:lnTo>
                  <a:pt x="257200" y="214630"/>
                </a:lnTo>
                <a:lnTo>
                  <a:pt x="263817" y="212090"/>
                </a:lnTo>
                <a:lnTo>
                  <a:pt x="265607" y="204470"/>
                </a:lnTo>
                <a:lnTo>
                  <a:pt x="269608" y="203200"/>
                </a:lnTo>
                <a:lnTo>
                  <a:pt x="273202" y="201930"/>
                </a:lnTo>
                <a:lnTo>
                  <a:pt x="275628" y="199390"/>
                </a:lnTo>
                <a:lnTo>
                  <a:pt x="275602" y="201930"/>
                </a:lnTo>
                <a:lnTo>
                  <a:pt x="276313" y="203200"/>
                </a:lnTo>
                <a:lnTo>
                  <a:pt x="271970" y="209550"/>
                </a:lnTo>
                <a:lnTo>
                  <a:pt x="261556" y="218440"/>
                </a:lnTo>
                <a:lnTo>
                  <a:pt x="257238" y="223520"/>
                </a:lnTo>
                <a:lnTo>
                  <a:pt x="261823" y="220980"/>
                </a:lnTo>
                <a:lnTo>
                  <a:pt x="268236" y="214630"/>
                </a:lnTo>
                <a:lnTo>
                  <a:pt x="274815" y="208280"/>
                </a:lnTo>
                <a:lnTo>
                  <a:pt x="279908" y="205740"/>
                </a:lnTo>
                <a:lnTo>
                  <a:pt x="279908" y="200736"/>
                </a:lnTo>
                <a:lnTo>
                  <a:pt x="278879" y="199390"/>
                </a:lnTo>
                <a:lnTo>
                  <a:pt x="281635" y="193040"/>
                </a:lnTo>
                <a:lnTo>
                  <a:pt x="284378" y="187960"/>
                </a:lnTo>
                <a:lnTo>
                  <a:pt x="288518" y="184150"/>
                </a:lnTo>
                <a:lnTo>
                  <a:pt x="290830" y="179070"/>
                </a:lnTo>
                <a:lnTo>
                  <a:pt x="294398" y="179070"/>
                </a:lnTo>
                <a:lnTo>
                  <a:pt x="295427" y="180340"/>
                </a:lnTo>
                <a:lnTo>
                  <a:pt x="292252" y="187960"/>
                </a:lnTo>
                <a:lnTo>
                  <a:pt x="285838" y="191770"/>
                </a:lnTo>
                <a:lnTo>
                  <a:pt x="282740" y="200660"/>
                </a:lnTo>
                <a:lnTo>
                  <a:pt x="291604" y="189230"/>
                </a:lnTo>
                <a:lnTo>
                  <a:pt x="296481" y="182880"/>
                </a:lnTo>
                <a:lnTo>
                  <a:pt x="300304" y="181610"/>
                </a:lnTo>
                <a:lnTo>
                  <a:pt x="300304" y="177622"/>
                </a:lnTo>
                <a:lnTo>
                  <a:pt x="295630" y="176530"/>
                </a:lnTo>
                <a:lnTo>
                  <a:pt x="288213" y="174764"/>
                </a:lnTo>
                <a:lnTo>
                  <a:pt x="288213" y="177800"/>
                </a:lnTo>
                <a:lnTo>
                  <a:pt x="284784" y="182880"/>
                </a:lnTo>
                <a:lnTo>
                  <a:pt x="280924" y="189230"/>
                </a:lnTo>
                <a:lnTo>
                  <a:pt x="276440" y="194310"/>
                </a:lnTo>
                <a:lnTo>
                  <a:pt x="271170" y="199390"/>
                </a:lnTo>
                <a:lnTo>
                  <a:pt x="265531" y="201930"/>
                </a:lnTo>
                <a:lnTo>
                  <a:pt x="262839" y="201930"/>
                </a:lnTo>
                <a:lnTo>
                  <a:pt x="262839" y="204470"/>
                </a:lnTo>
                <a:lnTo>
                  <a:pt x="259067" y="210820"/>
                </a:lnTo>
                <a:lnTo>
                  <a:pt x="254215" y="215900"/>
                </a:lnTo>
                <a:lnTo>
                  <a:pt x="248602" y="222250"/>
                </a:lnTo>
                <a:lnTo>
                  <a:pt x="242570" y="226060"/>
                </a:lnTo>
                <a:lnTo>
                  <a:pt x="237210" y="227330"/>
                </a:lnTo>
                <a:lnTo>
                  <a:pt x="233159" y="227330"/>
                </a:lnTo>
                <a:lnTo>
                  <a:pt x="232029" y="223520"/>
                </a:lnTo>
                <a:lnTo>
                  <a:pt x="232702" y="222250"/>
                </a:lnTo>
                <a:lnTo>
                  <a:pt x="235445" y="217170"/>
                </a:lnTo>
                <a:lnTo>
                  <a:pt x="239547" y="212090"/>
                </a:lnTo>
                <a:lnTo>
                  <a:pt x="247065" y="203200"/>
                </a:lnTo>
                <a:lnTo>
                  <a:pt x="252183" y="199390"/>
                </a:lnTo>
                <a:lnTo>
                  <a:pt x="255409" y="199390"/>
                </a:lnTo>
                <a:lnTo>
                  <a:pt x="257162" y="198120"/>
                </a:lnTo>
                <a:lnTo>
                  <a:pt x="256451" y="199390"/>
                </a:lnTo>
                <a:lnTo>
                  <a:pt x="256349" y="200660"/>
                </a:lnTo>
                <a:lnTo>
                  <a:pt x="256755" y="201930"/>
                </a:lnTo>
                <a:lnTo>
                  <a:pt x="253250" y="207010"/>
                </a:lnTo>
                <a:lnTo>
                  <a:pt x="248424" y="212090"/>
                </a:lnTo>
                <a:lnTo>
                  <a:pt x="243116" y="217170"/>
                </a:lnTo>
                <a:lnTo>
                  <a:pt x="238201" y="220980"/>
                </a:lnTo>
                <a:lnTo>
                  <a:pt x="242963" y="218440"/>
                </a:lnTo>
                <a:lnTo>
                  <a:pt x="249021" y="213360"/>
                </a:lnTo>
                <a:lnTo>
                  <a:pt x="254647" y="208280"/>
                </a:lnTo>
                <a:lnTo>
                  <a:pt x="258127" y="203200"/>
                </a:lnTo>
                <a:lnTo>
                  <a:pt x="259359" y="204470"/>
                </a:lnTo>
                <a:lnTo>
                  <a:pt x="262839" y="204470"/>
                </a:lnTo>
                <a:lnTo>
                  <a:pt x="262839" y="201930"/>
                </a:lnTo>
                <a:lnTo>
                  <a:pt x="261010" y="201930"/>
                </a:lnTo>
                <a:lnTo>
                  <a:pt x="259651" y="199390"/>
                </a:lnTo>
                <a:lnTo>
                  <a:pt x="260438" y="198120"/>
                </a:lnTo>
                <a:lnTo>
                  <a:pt x="261988" y="195580"/>
                </a:lnTo>
                <a:lnTo>
                  <a:pt x="263550" y="193040"/>
                </a:lnTo>
                <a:lnTo>
                  <a:pt x="268249" y="187960"/>
                </a:lnTo>
                <a:lnTo>
                  <a:pt x="269417" y="186690"/>
                </a:lnTo>
                <a:lnTo>
                  <a:pt x="280162" y="177800"/>
                </a:lnTo>
                <a:lnTo>
                  <a:pt x="282448" y="176530"/>
                </a:lnTo>
                <a:lnTo>
                  <a:pt x="278841" y="182880"/>
                </a:lnTo>
                <a:lnTo>
                  <a:pt x="274815" y="187960"/>
                </a:lnTo>
                <a:lnTo>
                  <a:pt x="270459" y="191770"/>
                </a:lnTo>
                <a:lnTo>
                  <a:pt x="265849" y="196850"/>
                </a:lnTo>
                <a:lnTo>
                  <a:pt x="269532" y="196850"/>
                </a:lnTo>
                <a:lnTo>
                  <a:pt x="272961" y="191770"/>
                </a:lnTo>
                <a:lnTo>
                  <a:pt x="276047" y="187960"/>
                </a:lnTo>
                <a:lnTo>
                  <a:pt x="279400" y="185420"/>
                </a:lnTo>
                <a:lnTo>
                  <a:pt x="282244" y="180340"/>
                </a:lnTo>
                <a:lnTo>
                  <a:pt x="284657" y="176530"/>
                </a:lnTo>
                <a:lnTo>
                  <a:pt x="286042" y="176530"/>
                </a:lnTo>
                <a:lnTo>
                  <a:pt x="286664" y="177800"/>
                </a:lnTo>
                <a:lnTo>
                  <a:pt x="288213" y="177800"/>
                </a:lnTo>
                <a:lnTo>
                  <a:pt x="288213" y="174764"/>
                </a:lnTo>
                <a:lnTo>
                  <a:pt x="284975" y="173990"/>
                </a:lnTo>
                <a:lnTo>
                  <a:pt x="276694" y="172021"/>
                </a:lnTo>
                <a:lnTo>
                  <a:pt x="276694" y="176530"/>
                </a:lnTo>
                <a:lnTo>
                  <a:pt x="275729" y="180340"/>
                </a:lnTo>
                <a:lnTo>
                  <a:pt x="267030" y="185267"/>
                </a:lnTo>
                <a:lnTo>
                  <a:pt x="267728" y="180733"/>
                </a:lnTo>
                <a:lnTo>
                  <a:pt x="262851" y="182880"/>
                </a:lnTo>
                <a:lnTo>
                  <a:pt x="259842" y="187960"/>
                </a:lnTo>
                <a:lnTo>
                  <a:pt x="264731" y="187960"/>
                </a:lnTo>
                <a:lnTo>
                  <a:pt x="261708" y="191770"/>
                </a:lnTo>
                <a:lnTo>
                  <a:pt x="257644" y="195580"/>
                </a:lnTo>
                <a:lnTo>
                  <a:pt x="253339" y="195580"/>
                </a:lnTo>
                <a:lnTo>
                  <a:pt x="251218" y="194310"/>
                </a:lnTo>
                <a:lnTo>
                  <a:pt x="253707" y="187960"/>
                </a:lnTo>
                <a:lnTo>
                  <a:pt x="254977" y="186690"/>
                </a:lnTo>
                <a:lnTo>
                  <a:pt x="257530" y="184150"/>
                </a:lnTo>
                <a:lnTo>
                  <a:pt x="264998" y="180340"/>
                </a:lnTo>
                <a:lnTo>
                  <a:pt x="267881" y="175260"/>
                </a:lnTo>
                <a:lnTo>
                  <a:pt x="270891" y="173990"/>
                </a:lnTo>
                <a:lnTo>
                  <a:pt x="270332" y="175539"/>
                </a:lnTo>
                <a:lnTo>
                  <a:pt x="276694" y="176530"/>
                </a:lnTo>
                <a:lnTo>
                  <a:pt x="276694" y="172021"/>
                </a:lnTo>
                <a:lnTo>
                  <a:pt x="274320" y="171450"/>
                </a:lnTo>
                <a:lnTo>
                  <a:pt x="264223" y="168427"/>
                </a:lnTo>
                <a:lnTo>
                  <a:pt x="264223" y="172720"/>
                </a:lnTo>
                <a:lnTo>
                  <a:pt x="262559" y="179070"/>
                </a:lnTo>
                <a:lnTo>
                  <a:pt x="255981" y="184150"/>
                </a:lnTo>
                <a:lnTo>
                  <a:pt x="253580" y="185635"/>
                </a:lnTo>
                <a:lnTo>
                  <a:pt x="254825" y="178206"/>
                </a:lnTo>
                <a:lnTo>
                  <a:pt x="250139" y="182880"/>
                </a:lnTo>
                <a:lnTo>
                  <a:pt x="245287" y="186690"/>
                </a:lnTo>
                <a:lnTo>
                  <a:pt x="251879" y="186690"/>
                </a:lnTo>
                <a:lnTo>
                  <a:pt x="250355" y="187642"/>
                </a:lnTo>
                <a:lnTo>
                  <a:pt x="250355" y="198120"/>
                </a:lnTo>
                <a:lnTo>
                  <a:pt x="244424" y="204470"/>
                </a:lnTo>
                <a:lnTo>
                  <a:pt x="238658" y="210820"/>
                </a:lnTo>
                <a:lnTo>
                  <a:pt x="232435" y="217170"/>
                </a:lnTo>
                <a:lnTo>
                  <a:pt x="230568" y="218147"/>
                </a:lnTo>
                <a:lnTo>
                  <a:pt x="230568" y="228600"/>
                </a:lnTo>
                <a:lnTo>
                  <a:pt x="225844" y="233680"/>
                </a:lnTo>
                <a:lnTo>
                  <a:pt x="218313" y="241300"/>
                </a:lnTo>
                <a:lnTo>
                  <a:pt x="209257" y="250190"/>
                </a:lnTo>
                <a:lnTo>
                  <a:pt x="203631" y="254050"/>
                </a:lnTo>
                <a:lnTo>
                  <a:pt x="203631" y="270510"/>
                </a:lnTo>
                <a:lnTo>
                  <a:pt x="189217" y="283210"/>
                </a:lnTo>
                <a:lnTo>
                  <a:pt x="171996" y="293370"/>
                </a:lnTo>
                <a:lnTo>
                  <a:pt x="152641" y="299720"/>
                </a:lnTo>
                <a:lnTo>
                  <a:pt x="131826" y="303530"/>
                </a:lnTo>
                <a:lnTo>
                  <a:pt x="122326" y="299720"/>
                </a:lnTo>
                <a:lnTo>
                  <a:pt x="124510" y="295910"/>
                </a:lnTo>
                <a:lnTo>
                  <a:pt x="130162" y="292100"/>
                </a:lnTo>
                <a:lnTo>
                  <a:pt x="135674" y="288290"/>
                </a:lnTo>
                <a:lnTo>
                  <a:pt x="140703" y="283210"/>
                </a:lnTo>
                <a:lnTo>
                  <a:pt x="143522" y="280670"/>
                </a:lnTo>
                <a:lnTo>
                  <a:pt x="144932" y="279400"/>
                </a:lnTo>
                <a:lnTo>
                  <a:pt x="154876" y="276860"/>
                </a:lnTo>
                <a:lnTo>
                  <a:pt x="165531" y="271780"/>
                </a:lnTo>
                <a:lnTo>
                  <a:pt x="175552" y="265430"/>
                </a:lnTo>
                <a:lnTo>
                  <a:pt x="183591" y="257810"/>
                </a:lnTo>
                <a:lnTo>
                  <a:pt x="182981" y="260350"/>
                </a:lnTo>
                <a:lnTo>
                  <a:pt x="183095" y="265430"/>
                </a:lnTo>
                <a:lnTo>
                  <a:pt x="185254" y="265430"/>
                </a:lnTo>
                <a:lnTo>
                  <a:pt x="179006" y="271780"/>
                </a:lnTo>
                <a:lnTo>
                  <a:pt x="166992" y="279400"/>
                </a:lnTo>
                <a:lnTo>
                  <a:pt x="150279" y="289560"/>
                </a:lnTo>
                <a:lnTo>
                  <a:pt x="129984" y="298450"/>
                </a:lnTo>
                <a:lnTo>
                  <a:pt x="145084" y="295910"/>
                </a:lnTo>
                <a:lnTo>
                  <a:pt x="160159" y="287020"/>
                </a:lnTo>
                <a:lnTo>
                  <a:pt x="174955" y="276860"/>
                </a:lnTo>
                <a:lnTo>
                  <a:pt x="189204" y="266700"/>
                </a:lnTo>
                <a:lnTo>
                  <a:pt x="194170" y="266700"/>
                </a:lnTo>
                <a:lnTo>
                  <a:pt x="198158" y="264160"/>
                </a:lnTo>
                <a:lnTo>
                  <a:pt x="200914" y="261620"/>
                </a:lnTo>
                <a:lnTo>
                  <a:pt x="202285" y="260350"/>
                </a:lnTo>
                <a:lnTo>
                  <a:pt x="200545" y="264160"/>
                </a:lnTo>
                <a:lnTo>
                  <a:pt x="200875" y="269240"/>
                </a:lnTo>
                <a:lnTo>
                  <a:pt x="203631" y="270510"/>
                </a:lnTo>
                <a:lnTo>
                  <a:pt x="203631" y="254050"/>
                </a:lnTo>
                <a:lnTo>
                  <a:pt x="199974" y="256540"/>
                </a:lnTo>
                <a:lnTo>
                  <a:pt x="193636" y="260350"/>
                </a:lnTo>
                <a:lnTo>
                  <a:pt x="188544" y="261620"/>
                </a:lnTo>
                <a:lnTo>
                  <a:pt x="186626" y="257810"/>
                </a:lnTo>
                <a:lnTo>
                  <a:pt x="189814" y="250190"/>
                </a:lnTo>
                <a:lnTo>
                  <a:pt x="191643" y="247650"/>
                </a:lnTo>
                <a:lnTo>
                  <a:pt x="195313" y="242570"/>
                </a:lnTo>
                <a:lnTo>
                  <a:pt x="201917" y="236220"/>
                </a:lnTo>
                <a:lnTo>
                  <a:pt x="208724" y="229870"/>
                </a:lnTo>
                <a:lnTo>
                  <a:pt x="214795" y="223520"/>
                </a:lnTo>
                <a:lnTo>
                  <a:pt x="216408" y="224790"/>
                </a:lnTo>
                <a:lnTo>
                  <a:pt x="220878" y="224790"/>
                </a:lnTo>
                <a:lnTo>
                  <a:pt x="215265" y="231140"/>
                </a:lnTo>
                <a:lnTo>
                  <a:pt x="209359" y="237490"/>
                </a:lnTo>
                <a:lnTo>
                  <a:pt x="203111" y="243840"/>
                </a:lnTo>
                <a:lnTo>
                  <a:pt x="196519" y="248920"/>
                </a:lnTo>
                <a:lnTo>
                  <a:pt x="201917" y="246380"/>
                </a:lnTo>
                <a:lnTo>
                  <a:pt x="210007" y="240030"/>
                </a:lnTo>
                <a:lnTo>
                  <a:pt x="218046" y="231140"/>
                </a:lnTo>
                <a:lnTo>
                  <a:pt x="223329" y="224790"/>
                </a:lnTo>
                <a:lnTo>
                  <a:pt x="225221" y="224790"/>
                </a:lnTo>
                <a:lnTo>
                  <a:pt x="226961" y="223520"/>
                </a:lnTo>
                <a:lnTo>
                  <a:pt x="229133" y="222250"/>
                </a:lnTo>
                <a:lnTo>
                  <a:pt x="228815" y="223520"/>
                </a:lnTo>
                <a:lnTo>
                  <a:pt x="229235" y="227330"/>
                </a:lnTo>
                <a:lnTo>
                  <a:pt x="230568" y="228600"/>
                </a:lnTo>
                <a:lnTo>
                  <a:pt x="230568" y="218147"/>
                </a:lnTo>
                <a:lnTo>
                  <a:pt x="225132" y="220980"/>
                </a:lnTo>
                <a:lnTo>
                  <a:pt x="217131" y="223520"/>
                </a:lnTo>
                <a:lnTo>
                  <a:pt x="213829" y="218440"/>
                </a:lnTo>
                <a:lnTo>
                  <a:pt x="218770" y="212090"/>
                </a:lnTo>
                <a:lnTo>
                  <a:pt x="224688" y="204470"/>
                </a:lnTo>
                <a:lnTo>
                  <a:pt x="232524" y="198120"/>
                </a:lnTo>
                <a:lnTo>
                  <a:pt x="236397" y="193040"/>
                </a:lnTo>
                <a:lnTo>
                  <a:pt x="238010" y="195580"/>
                </a:lnTo>
                <a:lnTo>
                  <a:pt x="241007" y="195580"/>
                </a:lnTo>
                <a:lnTo>
                  <a:pt x="243332" y="194310"/>
                </a:lnTo>
                <a:lnTo>
                  <a:pt x="238531" y="200660"/>
                </a:lnTo>
                <a:lnTo>
                  <a:pt x="233311" y="207010"/>
                </a:lnTo>
                <a:lnTo>
                  <a:pt x="227698" y="212090"/>
                </a:lnTo>
                <a:lnTo>
                  <a:pt x="221691" y="217170"/>
                </a:lnTo>
                <a:lnTo>
                  <a:pt x="227533" y="214630"/>
                </a:lnTo>
                <a:lnTo>
                  <a:pt x="235712" y="207010"/>
                </a:lnTo>
                <a:lnTo>
                  <a:pt x="243573" y="198120"/>
                </a:lnTo>
                <a:lnTo>
                  <a:pt x="246494" y="194310"/>
                </a:lnTo>
                <a:lnTo>
                  <a:pt x="247459" y="193040"/>
                </a:lnTo>
                <a:lnTo>
                  <a:pt x="248437" y="191770"/>
                </a:lnTo>
                <a:lnTo>
                  <a:pt x="248539" y="195580"/>
                </a:lnTo>
                <a:lnTo>
                  <a:pt x="248666" y="196850"/>
                </a:lnTo>
                <a:lnTo>
                  <a:pt x="250355" y="198120"/>
                </a:lnTo>
                <a:lnTo>
                  <a:pt x="250355" y="187642"/>
                </a:lnTo>
                <a:lnTo>
                  <a:pt x="249834" y="187960"/>
                </a:lnTo>
                <a:lnTo>
                  <a:pt x="244906" y="190500"/>
                </a:lnTo>
                <a:lnTo>
                  <a:pt x="240118" y="191770"/>
                </a:lnTo>
                <a:lnTo>
                  <a:pt x="238315" y="189230"/>
                </a:lnTo>
                <a:lnTo>
                  <a:pt x="239661" y="187960"/>
                </a:lnTo>
                <a:lnTo>
                  <a:pt x="242366" y="185420"/>
                </a:lnTo>
                <a:lnTo>
                  <a:pt x="247383" y="180340"/>
                </a:lnTo>
                <a:lnTo>
                  <a:pt x="253860" y="177800"/>
                </a:lnTo>
                <a:lnTo>
                  <a:pt x="255549" y="173926"/>
                </a:lnTo>
                <a:lnTo>
                  <a:pt x="255752" y="172720"/>
                </a:lnTo>
                <a:lnTo>
                  <a:pt x="256070" y="172720"/>
                </a:lnTo>
                <a:lnTo>
                  <a:pt x="256628" y="171450"/>
                </a:lnTo>
                <a:lnTo>
                  <a:pt x="257708" y="171450"/>
                </a:lnTo>
                <a:lnTo>
                  <a:pt x="258051" y="172720"/>
                </a:lnTo>
                <a:lnTo>
                  <a:pt x="256070" y="172720"/>
                </a:lnTo>
                <a:lnTo>
                  <a:pt x="255549" y="173926"/>
                </a:lnTo>
                <a:lnTo>
                  <a:pt x="254825" y="178206"/>
                </a:lnTo>
                <a:lnTo>
                  <a:pt x="255244" y="177800"/>
                </a:lnTo>
                <a:lnTo>
                  <a:pt x="258902" y="172720"/>
                </a:lnTo>
                <a:lnTo>
                  <a:pt x="264223" y="172720"/>
                </a:lnTo>
                <a:lnTo>
                  <a:pt x="264223" y="168427"/>
                </a:lnTo>
                <a:lnTo>
                  <a:pt x="261632" y="167640"/>
                </a:lnTo>
                <a:lnTo>
                  <a:pt x="257403" y="166370"/>
                </a:lnTo>
                <a:lnTo>
                  <a:pt x="254330" y="165455"/>
                </a:lnTo>
                <a:lnTo>
                  <a:pt x="254330" y="170180"/>
                </a:lnTo>
                <a:lnTo>
                  <a:pt x="249288" y="175260"/>
                </a:lnTo>
                <a:lnTo>
                  <a:pt x="243522" y="180340"/>
                </a:lnTo>
                <a:lnTo>
                  <a:pt x="237096" y="184150"/>
                </a:lnTo>
                <a:lnTo>
                  <a:pt x="235445" y="184759"/>
                </a:lnTo>
                <a:lnTo>
                  <a:pt x="235445" y="191770"/>
                </a:lnTo>
                <a:lnTo>
                  <a:pt x="230644" y="196850"/>
                </a:lnTo>
                <a:lnTo>
                  <a:pt x="225513" y="201930"/>
                </a:lnTo>
                <a:lnTo>
                  <a:pt x="220129" y="207010"/>
                </a:lnTo>
                <a:lnTo>
                  <a:pt x="216027" y="210756"/>
                </a:lnTo>
                <a:lnTo>
                  <a:pt x="216027" y="212090"/>
                </a:lnTo>
                <a:lnTo>
                  <a:pt x="214122" y="215900"/>
                </a:lnTo>
                <a:lnTo>
                  <a:pt x="213194" y="218440"/>
                </a:lnTo>
                <a:lnTo>
                  <a:pt x="213614" y="219710"/>
                </a:lnTo>
                <a:lnTo>
                  <a:pt x="208000" y="227330"/>
                </a:lnTo>
                <a:lnTo>
                  <a:pt x="200939" y="233680"/>
                </a:lnTo>
                <a:lnTo>
                  <a:pt x="192976" y="241300"/>
                </a:lnTo>
                <a:lnTo>
                  <a:pt x="184658" y="246380"/>
                </a:lnTo>
                <a:lnTo>
                  <a:pt x="175920" y="250190"/>
                </a:lnTo>
                <a:lnTo>
                  <a:pt x="170383" y="248920"/>
                </a:lnTo>
                <a:lnTo>
                  <a:pt x="169621" y="243840"/>
                </a:lnTo>
                <a:lnTo>
                  <a:pt x="173126" y="237490"/>
                </a:lnTo>
                <a:lnTo>
                  <a:pt x="175234" y="233680"/>
                </a:lnTo>
                <a:lnTo>
                  <a:pt x="181038" y="227330"/>
                </a:lnTo>
                <a:lnTo>
                  <a:pt x="187363" y="219697"/>
                </a:lnTo>
                <a:lnTo>
                  <a:pt x="193192" y="214630"/>
                </a:lnTo>
                <a:lnTo>
                  <a:pt x="197586" y="209550"/>
                </a:lnTo>
                <a:lnTo>
                  <a:pt x="200825" y="209550"/>
                </a:lnTo>
                <a:lnTo>
                  <a:pt x="202095" y="208280"/>
                </a:lnTo>
                <a:lnTo>
                  <a:pt x="201472" y="210820"/>
                </a:lnTo>
                <a:lnTo>
                  <a:pt x="201104" y="214630"/>
                </a:lnTo>
                <a:lnTo>
                  <a:pt x="203263" y="215900"/>
                </a:lnTo>
                <a:lnTo>
                  <a:pt x="197243" y="222250"/>
                </a:lnTo>
                <a:lnTo>
                  <a:pt x="191274" y="228600"/>
                </a:lnTo>
                <a:lnTo>
                  <a:pt x="185369" y="234950"/>
                </a:lnTo>
                <a:lnTo>
                  <a:pt x="179552" y="240030"/>
                </a:lnTo>
                <a:lnTo>
                  <a:pt x="182041" y="241300"/>
                </a:lnTo>
                <a:lnTo>
                  <a:pt x="184353" y="237490"/>
                </a:lnTo>
                <a:lnTo>
                  <a:pt x="190322" y="231140"/>
                </a:lnTo>
                <a:lnTo>
                  <a:pt x="200952" y="220980"/>
                </a:lnTo>
                <a:lnTo>
                  <a:pt x="203009" y="219697"/>
                </a:lnTo>
                <a:lnTo>
                  <a:pt x="204978" y="217170"/>
                </a:lnTo>
                <a:lnTo>
                  <a:pt x="208775" y="217170"/>
                </a:lnTo>
                <a:lnTo>
                  <a:pt x="212039" y="215900"/>
                </a:lnTo>
                <a:lnTo>
                  <a:pt x="214693" y="213360"/>
                </a:lnTo>
                <a:lnTo>
                  <a:pt x="216027" y="212090"/>
                </a:lnTo>
                <a:lnTo>
                  <a:pt x="216027" y="210756"/>
                </a:lnTo>
                <a:lnTo>
                  <a:pt x="214553" y="212090"/>
                </a:lnTo>
                <a:lnTo>
                  <a:pt x="208902" y="213360"/>
                </a:lnTo>
                <a:lnTo>
                  <a:pt x="204939" y="213360"/>
                </a:lnTo>
                <a:lnTo>
                  <a:pt x="204431" y="209550"/>
                </a:lnTo>
                <a:lnTo>
                  <a:pt x="205397" y="208280"/>
                </a:lnTo>
                <a:lnTo>
                  <a:pt x="206349" y="207010"/>
                </a:lnTo>
                <a:lnTo>
                  <a:pt x="209207" y="203200"/>
                </a:lnTo>
                <a:lnTo>
                  <a:pt x="214287" y="198120"/>
                </a:lnTo>
                <a:lnTo>
                  <a:pt x="222783" y="191770"/>
                </a:lnTo>
                <a:lnTo>
                  <a:pt x="225653" y="186690"/>
                </a:lnTo>
                <a:lnTo>
                  <a:pt x="225958" y="187960"/>
                </a:lnTo>
                <a:lnTo>
                  <a:pt x="227317" y="189230"/>
                </a:lnTo>
                <a:lnTo>
                  <a:pt x="229273" y="189230"/>
                </a:lnTo>
                <a:lnTo>
                  <a:pt x="224764" y="194310"/>
                </a:lnTo>
                <a:lnTo>
                  <a:pt x="219532" y="199390"/>
                </a:lnTo>
                <a:lnTo>
                  <a:pt x="208343" y="209550"/>
                </a:lnTo>
                <a:lnTo>
                  <a:pt x="215582" y="205740"/>
                </a:lnTo>
                <a:lnTo>
                  <a:pt x="224243" y="196811"/>
                </a:lnTo>
                <a:lnTo>
                  <a:pt x="227888" y="193040"/>
                </a:lnTo>
                <a:lnTo>
                  <a:pt x="234937" y="187960"/>
                </a:lnTo>
                <a:lnTo>
                  <a:pt x="235064" y="190500"/>
                </a:lnTo>
                <a:lnTo>
                  <a:pt x="235178" y="191770"/>
                </a:lnTo>
                <a:lnTo>
                  <a:pt x="235445" y="191770"/>
                </a:lnTo>
                <a:lnTo>
                  <a:pt x="235445" y="184759"/>
                </a:lnTo>
                <a:lnTo>
                  <a:pt x="230085" y="186690"/>
                </a:lnTo>
                <a:lnTo>
                  <a:pt x="234772" y="182880"/>
                </a:lnTo>
                <a:lnTo>
                  <a:pt x="239737" y="177800"/>
                </a:lnTo>
                <a:lnTo>
                  <a:pt x="244589" y="172720"/>
                </a:lnTo>
                <a:lnTo>
                  <a:pt x="248920" y="167640"/>
                </a:lnTo>
                <a:lnTo>
                  <a:pt x="251206" y="167640"/>
                </a:lnTo>
                <a:lnTo>
                  <a:pt x="252107" y="170180"/>
                </a:lnTo>
                <a:lnTo>
                  <a:pt x="254330" y="170180"/>
                </a:lnTo>
                <a:lnTo>
                  <a:pt x="254330" y="165455"/>
                </a:lnTo>
                <a:lnTo>
                  <a:pt x="253174" y="165100"/>
                </a:lnTo>
                <a:lnTo>
                  <a:pt x="247065" y="162560"/>
                </a:lnTo>
                <a:lnTo>
                  <a:pt x="247027" y="166370"/>
                </a:lnTo>
                <a:lnTo>
                  <a:pt x="243128" y="172720"/>
                </a:lnTo>
                <a:lnTo>
                  <a:pt x="238239" y="177800"/>
                </a:lnTo>
                <a:lnTo>
                  <a:pt x="233184" y="181610"/>
                </a:lnTo>
                <a:lnTo>
                  <a:pt x="228815" y="186690"/>
                </a:lnTo>
                <a:lnTo>
                  <a:pt x="229146" y="180340"/>
                </a:lnTo>
                <a:lnTo>
                  <a:pt x="233768" y="175260"/>
                </a:lnTo>
                <a:lnTo>
                  <a:pt x="239572" y="170180"/>
                </a:lnTo>
                <a:lnTo>
                  <a:pt x="243433" y="165100"/>
                </a:lnTo>
                <a:lnTo>
                  <a:pt x="244970" y="165100"/>
                </a:lnTo>
                <a:lnTo>
                  <a:pt x="245186" y="167640"/>
                </a:lnTo>
                <a:lnTo>
                  <a:pt x="247027" y="166370"/>
                </a:lnTo>
                <a:lnTo>
                  <a:pt x="247027" y="162547"/>
                </a:lnTo>
                <a:lnTo>
                  <a:pt x="241604" y="160299"/>
                </a:lnTo>
                <a:lnTo>
                  <a:pt x="241604" y="165100"/>
                </a:lnTo>
                <a:lnTo>
                  <a:pt x="236562" y="168910"/>
                </a:lnTo>
                <a:lnTo>
                  <a:pt x="231597" y="173990"/>
                </a:lnTo>
                <a:lnTo>
                  <a:pt x="226656" y="177800"/>
                </a:lnTo>
                <a:lnTo>
                  <a:pt x="226326" y="177977"/>
                </a:lnTo>
                <a:lnTo>
                  <a:pt x="226326" y="180340"/>
                </a:lnTo>
                <a:lnTo>
                  <a:pt x="197866" y="207010"/>
                </a:lnTo>
                <a:lnTo>
                  <a:pt x="195465" y="207010"/>
                </a:lnTo>
                <a:lnTo>
                  <a:pt x="195465" y="209550"/>
                </a:lnTo>
                <a:lnTo>
                  <a:pt x="188493" y="217170"/>
                </a:lnTo>
                <a:lnTo>
                  <a:pt x="180619" y="226060"/>
                </a:lnTo>
                <a:lnTo>
                  <a:pt x="172148" y="232410"/>
                </a:lnTo>
                <a:lnTo>
                  <a:pt x="163385" y="237490"/>
                </a:lnTo>
                <a:lnTo>
                  <a:pt x="156895" y="238760"/>
                </a:lnTo>
                <a:lnTo>
                  <a:pt x="153568" y="234950"/>
                </a:lnTo>
                <a:lnTo>
                  <a:pt x="153708" y="229870"/>
                </a:lnTo>
                <a:lnTo>
                  <a:pt x="156095" y="226060"/>
                </a:lnTo>
                <a:lnTo>
                  <a:pt x="157683" y="223520"/>
                </a:lnTo>
                <a:lnTo>
                  <a:pt x="163131" y="217170"/>
                </a:lnTo>
                <a:lnTo>
                  <a:pt x="169710" y="212090"/>
                </a:lnTo>
                <a:lnTo>
                  <a:pt x="176110" y="208280"/>
                </a:lnTo>
                <a:lnTo>
                  <a:pt x="181013" y="204470"/>
                </a:lnTo>
                <a:lnTo>
                  <a:pt x="183819" y="204470"/>
                </a:lnTo>
                <a:lnTo>
                  <a:pt x="191058" y="201930"/>
                </a:lnTo>
                <a:lnTo>
                  <a:pt x="184670" y="209550"/>
                </a:lnTo>
                <a:lnTo>
                  <a:pt x="177685" y="217170"/>
                </a:lnTo>
                <a:lnTo>
                  <a:pt x="169951" y="224790"/>
                </a:lnTo>
                <a:lnTo>
                  <a:pt x="161315" y="231140"/>
                </a:lnTo>
                <a:lnTo>
                  <a:pt x="168719" y="227330"/>
                </a:lnTo>
                <a:lnTo>
                  <a:pt x="177012" y="220980"/>
                </a:lnTo>
                <a:lnTo>
                  <a:pt x="184658" y="213360"/>
                </a:lnTo>
                <a:lnTo>
                  <a:pt x="190157" y="205740"/>
                </a:lnTo>
                <a:lnTo>
                  <a:pt x="190665" y="208280"/>
                </a:lnTo>
                <a:lnTo>
                  <a:pt x="192532" y="210820"/>
                </a:lnTo>
                <a:lnTo>
                  <a:pt x="195465" y="209550"/>
                </a:lnTo>
                <a:lnTo>
                  <a:pt x="195465" y="207010"/>
                </a:lnTo>
                <a:lnTo>
                  <a:pt x="194030" y="207010"/>
                </a:lnTo>
                <a:lnTo>
                  <a:pt x="193370" y="205740"/>
                </a:lnTo>
                <a:lnTo>
                  <a:pt x="210629" y="185420"/>
                </a:lnTo>
                <a:lnTo>
                  <a:pt x="212153" y="186690"/>
                </a:lnTo>
                <a:lnTo>
                  <a:pt x="216306" y="185420"/>
                </a:lnTo>
                <a:lnTo>
                  <a:pt x="197294" y="203200"/>
                </a:lnTo>
                <a:lnTo>
                  <a:pt x="202895" y="201930"/>
                </a:lnTo>
                <a:lnTo>
                  <a:pt x="211861" y="194310"/>
                </a:lnTo>
                <a:lnTo>
                  <a:pt x="220802" y="185420"/>
                </a:lnTo>
                <a:lnTo>
                  <a:pt x="222186" y="184150"/>
                </a:lnTo>
                <a:lnTo>
                  <a:pt x="223558" y="182880"/>
                </a:lnTo>
                <a:lnTo>
                  <a:pt x="226326" y="180340"/>
                </a:lnTo>
                <a:lnTo>
                  <a:pt x="226326" y="177977"/>
                </a:lnTo>
                <a:lnTo>
                  <a:pt x="221640" y="180340"/>
                </a:lnTo>
                <a:lnTo>
                  <a:pt x="215696" y="182880"/>
                </a:lnTo>
                <a:lnTo>
                  <a:pt x="211594" y="181610"/>
                </a:lnTo>
                <a:lnTo>
                  <a:pt x="211251" y="177800"/>
                </a:lnTo>
                <a:lnTo>
                  <a:pt x="212318" y="176530"/>
                </a:lnTo>
                <a:lnTo>
                  <a:pt x="214452" y="173990"/>
                </a:lnTo>
                <a:lnTo>
                  <a:pt x="216598" y="171450"/>
                </a:lnTo>
                <a:lnTo>
                  <a:pt x="221043" y="166370"/>
                </a:lnTo>
                <a:lnTo>
                  <a:pt x="227012" y="162560"/>
                </a:lnTo>
                <a:lnTo>
                  <a:pt x="230225" y="160020"/>
                </a:lnTo>
                <a:lnTo>
                  <a:pt x="231673" y="158750"/>
                </a:lnTo>
                <a:lnTo>
                  <a:pt x="231863" y="161290"/>
                </a:lnTo>
                <a:lnTo>
                  <a:pt x="233400" y="160020"/>
                </a:lnTo>
                <a:lnTo>
                  <a:pt x="230784" y="167119"/>
                </a:lnTo>
                <a:lnTo>
                  <a:pt x="235712" y="162560"/>
                </a:lnTo>
                <a:lnTo>
                  <a:pt x="237718" y="162560"/>
                </a:lnTo>
                <a:lnTo>
                  <a:pt x="239382" y="163830"/>
                </a:lnTo>
                <a:lnTo>
                  <a:pt x="241604" y="165100"/>
                </a:lnTo>
                <a:lnTo>
                  <a:pt x="241604" y="160299"/>
                </a:lnTo>
                <a:lnTo>
                  <a:pt x="240944" y="160020"/>
                </a:lnTo>
                <a:lnTo>
                  <a:pt x="237883" y="158750"/>
                </a:lnTo>
                <a:lnTo>
                  <a:pt x="231775" y="156210"/>
                </a:lnTo>
                <a:lnTo>
                  <a:pt x="229438" y="154940"/>
                </a:lnTo>
                <a:lnTo>
                  <a:pt x="228358" y="154355"/>
                </a:lnTo>
                <a:lnTo>
                  <a:pt x="228358" y="157480"/>
                </a:lnTo>
                <a:lnTo>
                  <a:pt x="222465" y="161290"/>
                </a:lnTo>
                <a:lnTo>
                  <a:pt x="216903" y="168910"/>
                </a:lnTo>
                <a:lnTo>
                  <a:pt x="210769" y="171450"/>
                </a:lnTo>
                <a:lnTo>
                  <a:pt x="208673" y="172275"/>
                </a:lnTo>
                <a:lnTo>
                  <a:pt x="208673" y="177800"/>
                </a:lnTo>
                <a:lnTo>
                  <a:pt x="208318" y="180340"/>
                </a:lnTo>
                <a:lnTo>
                  <a:pt x="207822" y="181610"/>
                </a:lnTo>
                <a:lnTo>
                  <a:pt x="208394" y="185420"/>
                </a:lnTo>
                <a:lnTo>
                  <a:pt x="203403" y="187960"/>
                </a:lnTo>
                <a:lnTo>
                  <a:pt x="198272" y="193040"/>
                </a:lnTo>
                <a:lnTo>
                  <a:pt x="185978" y="201930"/>
                </a:lnTo>
                <a:lnTo>
                  <a:pt x="183337" y="200660"/>
                </a:lnTo>
                <a:lnTo>
                  <a:pt x="184340" y="196811"/>
                </a:lnTo>
                <a:lnTo>
                  <a:pt x="188188" y="189230"/>
                </a:lnTo>
                <a:lnTo>
                  <a:pt x="190855" y="185420"/>
                </a:lnTo>
                <a:lnTo>
                  <a:pt x="194538" y="179070"/>
                </a:lnTo>
                <a:lnTo>
                  <a:pt x="199110" y="176530"/>
                </a:lnTo>
                <a:lnTo>
                  <a:pt x="200888" y="177800"/>
                </a:lnTo>
                <a:lnTo>
                  <a:pt x="206413" y="177800"/>
                </a:lnTo>
                <a:lnTo>
                  <a:pt x="201866" y="182880"/>
                </a:lnTo>
                <a:lnTo>
                  <a:pt x="191757" y="191770"/>
                </a:lnTo>
                <a:lnTo>
                  <a:pt x="187210" y="198120"/>
                </a:lnTo>
                <a:lnTo>
                  <a:pt x="192684" y="194310"/>
                </a:lnTo>
                <a:lnTo>
                  <a:pt x="198018" y="187960"/>
                </a:lnTo>
                <a:lnTo>
                  <a:pt x="203314" y="182880"/>
                </a:lnTo>
                <a:lnTo>
                  <a:pt x="208673" y="177800"/>
                </a:lnTo>
                <a:lnTo>
                  <a:pt x="208673" y="172275"/>
                </a:lnTo>
                <a:lnTo>
                  <a:pt x="204241" y="173990"/>
                </a:lnTo>
                <a:lnTo>
                  <a:pt x="199999" y="172720"/>
                </a:lnTo>
                <a:lnTo>
                  <a:pt x="214896" y="157480"/>
                </a:lnTo>
                <a:lnTo>
                  <a:pt x="217830" y="152400"/>
                </a:lnTo>
                <a:lnTo>
                  <a:pt x="218960" y="152400"/>
                </a:lnTo>
                <a:lnTo>
                  <a:pt x="219671" y="153670"/>
                </a:lnTo>
                <a:lnTo>
                  <a:pt x="221005" y="153670"/>
                </a:lnTo>
                <a:lnTo>
                  <a:pt x="217398" y="160020"/>
                </a:lnTo>
                <a:lnTo>
                  <a:pt x="210172" y="163830"/>
                </a:lnTo>
                <a:lnTo>
                  <a:pt x="205727" y="168910"/>
                </a:lnTo>
                <a:lnTo>
                  <a:pt x="209473" y="170180"/>
                </a:lnTo>
                <a:lnTo>
                  <a:pt x="220408" y="158750"/>
                </a:lnTo>
                <a:lnTo>
                  <a:pt x="223316" y="154940"/>
                </a:lnTo>
                <a:lnTo>
                  <a:pt x="225120" y="156210"/>
                </a:lnTo>
                <a:lnTo>
                  <a:pt x="226402" y="157480"/>
                </a:lnTo>
                <a:lnTo>
                  <a:pt x="228358" y="157480"/>
                </a:lnTo>
                <a:lnTo>
                  <a:pt x="228358" y="154355"/>
                </a:lnTo>
                <a:lnTo>
                  <a:pt x="224764" y="152400"/>
                </a:lnTo>
                <a:lnTo>
                  <a:pt x="215976" y="147624"/>
                </a:lnTo>
                <a:lnTo>
                  <a:pt x="215976" y="151130"/>
                </a:lnTo>
                <a:lnTo>
                  <a:pt x="211201" y="154940"/>
                </a:lnTo>
                <a:lnTo>
                  <a:pt x="204177" y="160020"/>
                </a:lnTo>
                <a:lnTo>
                  <a:pt x="198767" y="162255"/>
                </a:lnTo>
                <a:lnTo>
                  <a:pt x="198767" y="165100"/>
                </a:lnTo>
                <a:lnTo>
                  <a:pt x="193154" y="170180"/>
                </a:lnTo>
                <a:lnTo>
                  <a:pt x="187159" y="175260"/>
                </a:lnTo>
                <a:lnTo>
                  <a:pt x="180949" y="180340"/>
                </a:lnTo>
                <a:lnTo>
                  <a:pt x="174713" y="184150"/>
                </a:lnTo>
                <a:lnTo>
                  <a:pt x="179666" y="182880"/>
                </a:lnTo>
                <a:lnTo>
                  <a:pt x="186080" y="179070"/>
                </a:lnTo>
                <a:lnTo>
                  <a:pt x="192366" y="172720"/>
                </a:lnTo>
                <a:lnTo>
                  <a:pt x="196951" y="168910"/>
                </a:lnTo>
                <a:lnTo>
                  <a:pt x="196634" y="169964"/>
                </a:lnTo>
                <a:lnTo>
                  <a:pt x="196659" y="171450"/>
                </a:lnTo>
                <a:lnTo>
                  <a:pt x="196761" y="172720"/>
                </a:lnTo>
                <a:lnTo>
                  <a:pt x="197129" y="175260"/>
                </a:lnTo>
                <a:lnTo>
                  <a:pt x="192443" y="179070"/>
                </a:lnTo>
                <a:lnTo>
                  <a:pt x="188772" y="182410"/>
                </a:lnTo>
                <a:lnTo>
                  <a:pt x="188772" y="185420"/>
                </a:lnTo>
                <a:lnTo>
                  <a:pt x="185026" y="190500"/>
                </a:lnTo>
                <a:lnTo>
                  <a:pt x="181229" y="198120"/>
                </a:lnTo>
                <a:lnTo>
                  <a:pt x="180276" y="201930"/>
                </a:lnTo>
                <a:lnTo>
                  <a:pt x="174244" y="205740"/>
                </a:lnTo>
                <a:lnTo>
                  <a:pt x="167513" y="209550"/>
                </a:lnTo>
                <a:lnTo>
                  <a:pt x="153149" y="217170"/>
                </a:lnTo>
                <a:lnTo>
                  <a:pt x="145910" y="218440"/>
                </a:lnTo>
                <a:lnTo>
                  <a:pt x="142836" y="215900"/>
                </a:lnTo>
                <a:lnTo>
                  <a:pt x="144183" y="210820"/>
                </a:lnTo>
                <a:lnTo>
                  <a:pt x="150190" y="204470"/>
                </a:lnTo>
                <a:lnTo>
                  <a:pt x="153504" y="200660"/>
                </a:lnTo>
                <a:lnTo>
                  <a:pt x="155714" y="198120"/>
                </a:lnTo>
                <a:lnTo>
                  <a:pt x="163106" y="195580"/>
                </a:lnTo>
                <a:lnTo>
                  <a:pt x="169633" y="191770"/>
                </a:lnTo>
                <a:lnTo>
                  <a:pt x="172910" y="193040"/>
                </a:lnTo>
                <a:lnTo>
                  <a:pt x="174536" y="191770"/>
                </a:lnTo>
                <a:lnTo>
                  <a:pt x="176174" y="190500"/>
                </a:lnTo>
                <a:lnTo>
                  <a:pt x="179959" y="189230"/>
                </a:lnTo>
                <a:lnTo>
                  <a:pt x="172808" y="195580"/>
                </a:lnTo>
                <a:lnTo>
                  <a:pt x="165417" y="200660"/>
                </a:lnTo>
                <a:lnTo>
                  <a:pt x="150342" y="210820"/>
                </a:lnTo>
                <a:lnTo>
                  <a:pt x="153339" y="212090"/>
                </a:lnTo>
                <a:lnTo>
                  <a:pt x="156756" y="209550"/>
                </a:lnTo>
                <a:lnTo>
                  <a:pt x="162572" y="204470"/>
                </a:lnTo>
                <a:lnTo>
                  <a:pt x="165493" y="203200"/>
                </a:lnTo>
                <a:lnTo>
                  <a:pt x="175387" y="195580"/>
                </a:lnTo>
                <a:lnTo>
                  <a:pt x="178396" y="193040"/>
                </a:lnTo>
                <a:lnTo>
                  <a:pt x="181952" y="189230"/>
                </a:lnTo>
                <a:lnTo>
                  <a:pt x="183146" y="187960"/>
                </a:lnTo>
                <a:lnTo>
                  <a:pt x="183426" y="187960"/>
                </a:lnTo>
                <a:lnTo>
                  <a:pt x="188493" y="185420"/>
                </a:lnTo>
                <a:lnTo>
                  <a:pt x="188772" y="185420"/>
                </a:lnTo>
                <a:lnTo>
                  <a:pt x="188772" y="182410"/>
                </a:lnTo>
                <a:lnTo>
                  <a:pt x="185445" y="185420"/>
                </a:lnTo>
                <a:lnTo>
                  <a:pt x="170091" y="190500"/>
                </a:lnTo>
                <a:lnTo>
                  <a:pt x="167182" y="190500"/>
                </a:lnTo>
                <a:lnTo>
                  <a:pt x="167627" y="189496"/>
                </a:lnTo>
                <a:lnTo>
                  <a:pt x="160629" y="193040"/>
                </a:lnTo>
                <a:lnTo>
                  <a:pt x="152615" y="196850"/>
                </a:lnTo>
                <a:lnTo>
                  <a:pt x="144310" y="199390"/>
                </a:lnTo>
                <a:lnTo>
                  <a:pt x="135940" y="200660"/>
                </a:lnTo>
                <a:lnTo>
                  <a:pt x="129654" y="199390"/>
                </a:lnTo>
                <a:lnTo>
                  <a:pt x="128206" y="196850"/>
                </a:lnTo>
                <a:lnTo>
                  <a:pt x="130505" y="191770"/>
                </a:lnTo>
                <a:lnTo>
                  <a:pt x="135458" y="186690"/>
                </a:lnTo>
                <a:lnTo>
                  <a:pt x="139814" y="184150"/>
                </a:lnTo>
                <a:lnTo>
                  <a:pt x="145859" y="181610"/>
                </a:lnTo>
                <a:lnTo>
                  <a:pt x="151015" y="179070"/>
                </a:lnTo>
                <a:lnTo>
                  <a:pt x="154228" y="181610"/>
                </a:lnTo>
                <a:lnTo>
                  <a:pt x="159905" y="179070"/>
                </a:lnTo>
                <a:lnTo>
                  <a:pt x="165341" y="177800"/>
                </a:lnTo>
                <a:lnTo>
                  <a:pt x="158102" y="182880"/>
                </a:lnTo>
                <a:lnTo>
                  <a:pt x="150393" y="187960"/>
                </a:lnTo>
                <a:lnTo>
                  <a:pt x="142240" y="191770"/>
                </a:lnTo>
                <a:lnTo>
                  <a:pt x="133667" y="195580"/>
                </a:lnTo>
                <a:lnTo>
                  <a:pt x="136550" y="198120"/>
                </a:lnTo>
                <a:lnTo>
                  <a:pt x="140576" y="194310"/>
                </a:lnTo>
                <a:lnTo>
                  <a:pt x="150672" y="189230"/>
                </a:lnTo>
                <a:lnTo>
                  <a:pt x="158089" y="184150"/>
                </a:lnTo>
                <a:lnTo>
                  <a:pt x="165252" y="180340"/>
                </a:lnTo>
                <a:lnTo>
                  <a:pt x="171729" y="175260"/>
                </a:lnTo>
                <a:lnTo>
                  <a:pt x="169024" y="179070"/>
                </a:lnTo>
                <a:lnTo>
                  <a:pt x="168236" y="182880"/>
                </a:lnTo>
                <a:lnTo>
                  <a:pt x="168160" y="188290"/>
                </a:lnTo>
                <a:lnTo>
                  <a:pt x="173926" y="175260"/>
                </a:lnTo>
                <a:lnTo>
                  <a:pt x="175056" y="172720"/>
                </a:lnTo>
                <a:lnTo>
                  <a:pt x="182079" y="168910"/>
                </a:lnTo>
                <a:lnTo>
                  <a:pt x="184785" y="166370"/>
                </a:lnTo>
                <a:lnTo>
                  <a:pt x="187769" y="167640"/>
                </a:lnTo>
                <a:lnTo>
                  <a:pt x="193408" y="167640"/>
                </a:lnTo>
                <a:lnTo>
                  <a:pt x="196088" y="166370"/>
                </a:lnTo>
                <a:lnTo>
                  <a:pt x="198767" y="165100"/>
                </a:lnTo>
                <a:lnTo>
                  <a:pt x="198767" y="162255"/>
                </a:lnTo>
                <a:lnTo>
                  <a:pt x="198005" y="162560"/>
                </a:lnTo>
                <a:lnTo>
                  <a:pt x="191973" y="163830"/>
                </a:lnTo>
                <a:lnTo>
                  <a:pt x="187998" y="163830"/>
                </a:lnTo>
                <a:lnTo>
                  <a:pt x="187845" y="160020"/>
                </a:lnTo>
                <a:lnTo>
                  <a:pt x="188925" y="158750"/>
                </a:lnTo>
                <a:lnTo>
                  <a:pt x="193268" y="153670"/>
                </a:lnTo>
                <a:lnTo>
                  <a:pt x="197573" y="149860"/>
                </a:lnTo>
                <a:lnTo>
                  <a:pt x="202907" y="147320"/>
                </a:lnTo>
                <a:lnTo>
                  <a:pt x="205498" y="144780"/>
                </a:lnTo>
                <a:lnTo>
                  <a:pt x="206349" y="144780"/>
                </a:lnTo>
                <a:lnTo>
                  <a:pt x="207391" y="146050"/>
                </a:lnTo>
                <a:lnTo>
                  <a:pt x="208534" y="146050"/>
                </a:lnTo>
                <a:lnTo>
                  <a:pt x="204927" y="152400"/>
                </a:lnTo>
                <a:lnTo>
                  <a:pt x="196977" y="154940"/>
                </a:lnTo>
                <a:lnTo>
                  <a:pt x="192760" y="161290"/>
                </a:lnTo>
                <a:lnTo>
                  <a:pt x="195605" y="162560"/>
                </a:lnTo>
                <a:lnTo>
                  <a:pt x="207810" y="151130"/>
                </a:lnTo>
                <a:lnTo>
                  <a:pt x="209969" y="147320"/>
                </a:lnTo>
                <a:lnTo>
                  <a:pt x="212356" y="148590"/>
                </a:lnTo>
                <a:lnTo>
                  <a:pt x="213639" y="151130"/>
                </a:lnTo>
                <a:lnTo>
                  <a:pt x="215976" y="151130"/>
                </a:lnTo>
                <a:lnTo>
                  <a:pt x="215976" y="147624"/>
                </a:lnTo>
                <a:lnTo>
                  <a:pt x="215417" y="147320"/>
                </a:lnTo>
                <a:lnTo>
                  <a:pt x="211493" y="144780"/>
                </a:lnTo>
                <a:lnTo>
                  <a:pt x="203631" y="139700"/>
                </a:lnTo>
                <a:lnTo>
                  <a:pt x="202996" y="139293"/>
                </a:lnTo>
                <a:lnTo>
                  <a:pt x="202996" y="143510"/>
                </a:lnTo>
                <a:lnTo>
                  <a:pt x="197700" y="147320"/>
                </a:lnTo>
                <a:lnTo>
                  <a:pt x="190614" y="153670"/>
                </a:lnTo>
                <a:lnTo>
                  <a:pt x="179870" y="160020"/>
                </a:lnTo>
                <a:lnTo>
                  <a:pt x="176872" y="158432"/>
                </a:lnTo>
                <a:lnTo>
                  <a:pt x="177165" y="158750"/>
                </a:lnTo>
                <a:lnTo>
                  <a:pt x="170256" y="163830"/>
                </a:lnTo>
                <a:lnTo>
                  <a:pt x="163080" y="168910"/>
                </a:lnTo>
                <a:lnTo>
                  <a:pt x="159080" y="170180"/>
                </a:lnTo>
                <a:lnTo>
                  <a:pt x="156286" y="173990"/>
                </a:lnTo>
                <a:lnTo>
                  <a:pt x="164579" y="172720"/>
                </a:lnTo>
                <a:lnTo>
                  <a:pt x="170230" y="165100"/>
                </a:lnTo>
                <a:lnTo>
                  <a:pt x="177876" y="161290"/>
                </a:lnTo>
                <a:lnTo>
                  <a:pt x="182956" y="161290"/>
                </a:lnTo>
                <a:lnTo>
                  <a:pt x="184251" y="160020"/>
                </a:lnTo>
                <a:lnTo>
                  <a:pt x="185559" y="158750"/>
                </a:lnTo>
                <a:lnTo>
                  <a:pt x="184442" y="161290"/>
                </a:lnTo>
                <a:lnTo>
                  <a:pt x="184315" y="163474"/>
                </a:lnTo>
                <a:lnTo>
                  <a:pt x="184124" y="165100"/>
                </a:lnTo>
                <a:lnTo>
                  <a:pt x="176669" y="166370"/>
                </a:lnTo>
                <a:lnTo>
                  <a:pt x="170688" y="173990"/>
                </a:lnTo>
                <a:lnTo>
                  <a:pt x="163817" y="176530"/>
                </a:lnTo>
                <a:lnTo>
                  <a:pt x="158965" y="177800"/>
                </a:lnTo>
                <a:lnTo>
                  <a:pt x="154698" y="176530"/>
                </a:lnTo>
                <a:lnTo>
                  <a:pt x="153174" y="173990"/>
                </a:lnTo>
                <a:lnTo>
                  <a:pt x="156591" y="167640"/>
                </a:lnTo>
                <a:lnTo>
                  <a:pt x="160401" y="161290"/>
                </a:lnTo>
                <a:lnTo>
                  <a:pt x="164338" y="158750"/>
                </a:lnTo>
                <a:lnTo>
                  <a:pt x="170230" y="154940"/>
                </a:lnTo>
                <a:lnTo>
                  <a:pt x="175869" y="152400"/>
                </a:lnTo>
                <a:lnTo>
                  <a:pt x="176009" y="156489"/>
                </a:lnTo>
                <a:lnTo>
                  <a:pt x="179806" y="152400"/>
                </a:lnTo>
                <a:lnTo>
                  <a:pt x="182168" y="149860"/>
                </a:lnTo>
                <a:lnTo>
                  <a:pt x="185712" y="146050"/>
                </a:lnTo>
                <a:lnTo>
                  <a:pt x="193014" y="142240"/>
                </a:lnTo>
                <a:lnTo>
                  <a:pt x="196176" y="139700"/>
                </a:lnTo>
                <a:lnTo>
                  <a:pt x="196964" y="139700"/>
                </a:lnTo>
                <a:lnTo>
                  <a:pt x="197485" y="140970"/>
                </a:lnTo>
                <a:lnTo>
                  <a:pt x="198081" y="140970"/>
                </a:lnTo>
                <a:lnTo>
                  <a:pt x="195681" y="144780"/>
                </a:lnTo>
                <a:lnTo>
                  <a:pt x="191795" y="147320"/>
                </a:lnTo>
                <a:lnTo>
                  <a:pt x="187032" y="149860"/>
                </a:lnTo>
                <a:lnTo>
                  <a:pt x="192214" y="149860"/>
                </a:lnTo>
                <a:lnTo>
                  <a:pt x="196532" y="146050"/>
                </a:lnTo>
                <a:lnTo>
                  <a:pt x="199644" y="140970"/>
                </a:lnTo>
                <a:lnTo>
                  <a:pt x="200914" y="140970"/>
                </a:lnTo>
                <a:lnTo>
                  <a:pt x="201853" y="142240"/>
                </a:lnTo>
                <a:lnTo>
                  <a:pt x="202996" y="143510"/>
                </a:lnTo>
                <a:lnTo>
                  <a:pt x="202996" y="139293"/>
                </a:lnTo>
                <a:lnTo>
                  <a:pt x="199707" y="137160"/>
                </a:lnTo>
                <a:lnTo>
                  <a:pt x="195872" y="134620"/>
                </a:lnTo>
                <a:lnTo>
                  <a:pt x="194741" y="133870"/>
                </a:lnTo>
                <a:lnTo>
                  <a:pt x="194741" y="138430"/>
                </a:lnTo>
                <a:lnTo>
                  <a:pt x="188976" y="140970"/>
                </a:lnTo>
                <a:lnTo>
                  <a:pt x="183934" y="146050"/>
                </a:lnTo>
                <a:lnTo>
                  <a:pt x="178650" y="148590"/>
                </a:lnTo>
                <a:lnTo>
                  <a:pt x="172377" y="149860"/>
                </a:lnTo>
                <a:lnTo>
                  <a:pt x="168427" y="149860"/>
                </a:lnTo>
                <a:lnTo>
                  <a:pt x="168313" y="147320"/>
                </a:lnTo>
                <a:lnTo>
                  <a:pt x="168249" y="146050"/>
                </a:lnTo>
                <a:lnTo>
                  <a:pt x="173316" y="139700"/>
                </a:lnTo>
                <a:lnTo>
                  <a:pt x="178943" y="135890"/>
                </a:lnTo>
                <a:lnTo>
                  <a:pt x="186601" y="132080"/>
                </a:lnTo>
                <a:lnTo>
                  <a:pt x="187782" y="133350"/>
                </a:lnTo>
                <a:lnTo>
                  <a:pt x="184111" y="139700"/>
                </a:lnTo>
                <a:lnTo>
                  <a:pt x="177660" y="143510"/>
                </a:lnTo>
                <a:lnTo>
                  <a:pt x="171869" y="147320"/>
                </a:lnTo>
                <a:lnTo>
                  <a:pt x="178574" y="147320"/>
                </a:lnTo>
                <a:lnTo>
                  <a:pt x="185026" y="139700"/>
                </a:lnTo>
                <a:lnTo>
                  <a:pt x="190042" y="134620"/>
                </a:lnTo>
                <a:lnTo>
                  <a:pt x="191236" y="135890"/>
                </a:lnTo>
                <a:lnTo>
                  <a:pt x="192938" y="137160"/>
                </a:lnTo>
                <a:lnTo>
                  <a:pt x="194741" y="138430"/>
                </a:lnTo>
                <a:lnTo>
                  <a:pt x="194741" y="133870"/>
                </a:lnTo>
                <a:lnTo>
                  <a:pt x="192049" y="132080"/>
                </a:lnTo>
                <a:lnTo>
                  <a:pt x="184391" y="127000"/>
                </a:lnTo>
                <a:lnTo>
                  <a:pt x="183121" y="126161"/>
                </a:lnTo>
                <a:lnTo>
                  <a:pt x="183121" y="130810"/>
                </a:lnTo>
                <a:lnTo>
                  <a:pt x="178549" y="133350"/>
                </a:lnTo>
                <a:lnTo>
                  <a:pt x="170815" y="139700"/>
                </a:lnTo>
                <a:lnTo>
                  <a:pt x="167347" y="140449"/>
                </a:lnTo>
                <a:lnTo>
                  <a:pt x="167347" y="153670"/>
                </a:lnTo>
                <a:lnTo>
                  <a:pt x="162648" y="154825"/>
                </a:lnTo>
                <a:lnTo>
                  <a:pt x="162648" y="158750"/>
                </a:lnTo>
                <a:lnTo>
                  <a:pt x="158356" y="162560"/>
                </a:lnTo>
                <a:lnTo>
                  <a:pt x="152069" y="167640"/>
                </a:lnTo>
                <a:lnTo>
                  <a:pt x="150329" y="175260"/>
                </a:lnTo>
                <a:lnTo>
                  <a:pt x="144360" y="179070"/>
                </a:lnTo>
                <a:lnTo>
                  <a:pt x="137490" y="181610"/>
                </a:lnTo>
                <a:lnTo>
                  <a:pt x="130302" y="184150"/>
                </a:lnTo>
                <a:lnTo>
                  <a:pt x="123355" y="185420"/>
                </a:lnTo>
                <a:lnTo>
                  <a:pt x="113893" y="184150"/>
                </a:lnTo>
                <a:lnTo>
                  <a:pt x="112369" y="182880"/>
                </a:lnTo>
                <a:lnTo>
                  <a:pt x="110858" y="181610"/>
                </a:lnTo>
                <a:lnTo>
                  <a:pt x="113715" y="176530"/>
                </a:lnTo>
                <a:lnTo>
                  <a:pt x="121945" y="170180"/>
                </a:lnTo>
                <a:lnTo>
                  <a:pt x="126555" y="168910"/>
                </a:lnTo>
                <a:lnTo>
                  <a:pt x="131127" y="166370"/>
                </a:lnTo>
                <a:lnTo>
                  <a:pt x="136486" y="163830"/>
                </a:lnTo>
                <a:lnTo>
                  <a:pt x="139026" y="166370"/>
                </a:lnTo>
                <a:lnTo>
                  <a:pt x="148450" y="163830"/>
                </a:lnTo>
                <a:lnTo>
                  <a:pt x="151117" y="162560"/>
                </a:lnTo>
                <a:lnTo>
                  <a:pt x="153784" y="161290"/>
                </a:lnTo>
                <a:lnTo>
                  <a:pt x="145542" y="166370"/>
                </a:lnTo>
                <a:lnTo>
                  <a:pt x="136982" y="171450"/>
                </a:lnTo>
                <a:lnTo>
                  <a:pt x="127927" y="175260"/>
                </a:lnTo>
                <a:lnTo>
                  <a:pt x="118237" y="179070"/>
                </a:lnTo>
                <a:lnTo>
                  <a:pt x="125933" y="177800"/>
                </a:lnTo>
                <a:lnTo>
                  <a:pt x="138607" y="172720"/>
                </a:lnTo>
                <a:lnTo>
                  <a:pt x="150850" y="165100"/>
                </a:lnTo>
                <a:lnTo>
                  <a:pt x="155638" y="161290"/>
                </a:lnTo>
                <a:lnTo>
                  <a:pt x="157238" y="160020"/>
                </a:lnTo>
                <a:lnTo>
                  <a:pt x="157937" y="160020"/>
                </a:lnTo>
                <a:lnTo>
                  <a:pt x="161290" y="158750"/>
                </a:lnTo>
                <a:lnTo>
                  <a:pt x="162648" y="158750"/>
                </a:lnTo>
                <a:lnTo>
                  <a:pt x="162648" y="154825"/>
                </a:lnTo>
                <a:lnTo>
                  <a:pt x="162166" y="154940"/>
                </a:lnTo>
                <a:lnTo>
                  <a:pt x="153301" y="160020"/>
                </a:lnTo>
                <a:lnTo>
                  <a:pt x="139179" y="162560"/>
                </a:lnTo>
                <a:lnTo>
                  <a:pt x="137718" y="158750"/>
                </a:lnTo>
                <a:lnTo>
                  <a:pt x="139242" y="154940"/>
                </a:lnTo>
                <a:lnTo>
                  <a:pt x="140258" y="152400"/>
                </a:lnTo>
                <a:lnTo>
                  <a:pt x="145110" y="146050"/>
                </a:lnTo>
                <a:lnTo>
                  <a:pt x="148551" y="143510"/>
                </a:lnTo>
                <a:lnTo>
                  <a:pt x="154419" y="143510"/>
                </a:lnTo>
                <a:lnTo>
                  <a:pt x="157251" y="144780"/>
                </a:lnTo>
                <a:lnTo>
                  <a:pt x="160769" y="144780"/>
                </a:lnTo>
                <a:lnTo>
                  <a:pt x="163068" y="143510"/>
                </a:lnTo>
                <a:lnTo>
                  <a:pt x="165379" y="142240"/>
                </a:lnTo>
                <a:lnTo>
                  <a:pt x="160820" y="147320"/>
                </a:lnTo>
                <a:lnTo>
                  <a:pt x="154978" y="149860"/>
                </a:lnTo>
                <a:lnTo>
                  <a:pt x="141998" y="154940"/>
                </a:lnTo>
                <a:lnTo>
                  <a:pt x="149123" y="156210"/>
                </a:lnTo>
                <a:lnTo>
                  <a:pt x="158127" y="151130"/>
                </a:lnTo>
                <a:lnTo>
                  <a:pt x="164007" y="147320"/>
                </a:lnTo>
                <a:lnTo>
                  <a:pt x="162953" y="149860"/>
                </a:lnTo>
                <a:lnTo>
                  <a:pt x="164553" y="153670"/>
                </a:lnTo>
                <a:lnTo>
                  <a:pt x="167347" y="153670"/>
                </a:lnTo>
                <a:lnTo>
                  <a:pt x="167347" y="140449"/>
                </a:lnTo>
                <a:lnTo>
                  <a:pt x="164922" y="140970"/>
                </a:lnTo>
                <a:lnTo>
                  <a:pt x="160108" y="142240"/>
                </a:lnTo>
                <a:lnTo>
                  <a:pt x="156235" y="140970"/>
                </a:lnTo>
                <a:lnTo>
                  <a:pt x="155282" y="137160"/>
                </a:lnTo>
                <a:lnTo>
                  <a:pt x="159270" y="133311"/>
                </a:lnTo>
                <a:lnTo>
                  <a:pt x="163525" y="129540"/>
                </a:lnTo>
                <a:lnTo>
                  <a:pt x="170764" y="127000"/>
                </a:lnTo>
                <a:lnTo>
                  <a:pt x="174294" y="124460"/>
                </a:lnTo>
                <a:lnTo>
                  <a:pt x="174853" y="124460"/>
                </a:lnTo>
                <a:lnTo>
                  <a:pt x="175348" y="125730"/>
                </a:lnTo>
                <a:lnTo>
                  <a:pt x="175691" y="125730"/>
                </a:lnTo>
                <a:lnTo>
                  <a:pt x="173278" y="129540"/>
                </a:lnTo>
                <a:lnTo>
                  <a:pt x="166395" y="134620"/>
                </a:lnTo>
                <a:lnTo>
                  <a:pt x="161010" y="137160"/>
                </a:lnTo>
                <a:lnTo>
                  <a:pt x="167119" y="137160"/>
                </a:lnTo>
                <a:lnTo>
                  <a:pt x="173443" y="132080"/>
                </a:lnTo>
                <a:lnTo>
                  <a:pt x="177114" y="127000"/>
                </a:lnTo>
                <a:lnTo>
                  <a:pt x="179539" y="127000"/>
                </a:lnTo>
                <a:lnTo>
                  <a:pt x="180822" y="129540"/>
                </a:lnTo>
                <a:lnTo>
                  <a:pt x="183121" y="130810"/>
                </a:lnTo>
                <a:lnTo>
                  <a:pt x="183121" y="126161"/>
                </a:lnTo>
                <a:lnTo>
                  <a:pt x="180594" y="124460"/>
                </a:lnTo>
                <a:lnTo>
                  <a:pt x="174917" y="120650"/>
                </a:lnTo>
                <a:lnTo>
                  <a:pt x="171983" y="118694"/>
                </a:lnTo>
                <a:lnTo>
                  <a:pt x="171983" y="123190"/>
                </a:lnTo>
                <a:lnTo>
                  <a:pt x="166319" y="124460"/>
                </a:lnTo>
                <a:lnTo>
                  <a:pt x="158470" y="129540"/>
                </a:lnTo>
                <a:lnTo>
                  <a:pt x="141947" y="130797"/>
                </a:lnTo>
                <a:lnTo>
                  <a:pt x="142773" y="132080"/>
                </a:lnTo>
                <a:lnTo>
                  <a:pt x="144373" y="132080"/>
                </a:lnTo>
                <a:lnTo>
                  <a:pt x="146621" y="133350"/>
                </a:lnTo>
                <a:lnTo>
                  <a:pt x="142811" y="137160"/>
                </a:lnTo>
                <a:lnTo>
                  <a:pt x="137985" y="140970"/>
                </a:lnTo>
                <a:lnTo>
                  <a:pt x="131178" y="140970"/>
                </a:lnTo>
                <a:lnTo>
                  <a:pt x="134112" y="144780"/>
                </a:lnTo>
                <a:lnTo>
                  <a:pt x="146685" y="135890"/>
                </a:lnTo>
                <a:lnTo>
                  <a:pt x="149377" y="133350"/>
                </a:lnTo>
                <a:lnTo>
                  <a:pt x="151968" y="133350"/>
                </a:lnTo>
                <a:lnTo>
                  <a:pt x="153606" y="132080"/>
                </a:lnTo>
                <a:lnTo>
                  <a:pt x="156603" y="132080"/>
                </a:lnTo>
                <a:lnTo>
                  <a:pt x="154012" y="133350"/>
                </a:lnTo>
                <a:lnTo>
                  <a:pt x="152654" y="137160"/>
                </a:lnTo>
                <a:lnTo>
                  <a:pt x="152971" y="140970"/>
                </a:lnTo>
                <a:lnTo>
                  <a:pt x="146329" y="140970"/>
                </a:lnTo>
                <a:lnTo>
                  <a:pt x="140246" y="144780"/>
                </a:lnTo>
                <a:lnTo>
                  <a:pt x="139585" y="144919"/>
                </a:lnTo>
                <a:lnTo>
                  <a:pt x="139585" y="147320"/>
                </a:lnTo>
                <a:lnTo>
                  <a:pt x="134010" y="153670"/>
                </a:lnTo>
                <a:lnTo>
                  <a:pt x="126733" y="157480"/>
                </a:lnTo>
                <a:lnTo>
                  <a:pt x="110451" y="165100"/>
                </a:lnTo>
                <a:lnTo>
                  <a:pt x="117297" y="163830"/>
                </a:lnTo>
                <a:lnTo>
                  <a:pt x="124206" y="161290"/>
                </a:lnTo>
                <a:lnTo>
                  <a:pt x="130683" y="158750"/>
                </a:lnTo>
                <a:lnTo>
                  <a:pt x="136245" y="154940"/>
                </a:lnTo>
                <a:lnTo>
                  <a:pt x="135166" y="156210"/>
                </a:lnTo>
                <a:lnTo>
                  <a:pt x="134962" y="160020"/>
                </a:lnTo>
                <a:lnTo>
                  <a:pt x="135458" y="161290"/>
                </a:lnTo>
                <a:lnTo>
                  <a:pt x="129044" y="163830"/>
                </a:lnTo>
                <a:lnTo>
                  <a:pt x="114554" y="168910"/>
                </a:lnTo>
                <a:lnTo>
                  <a:pt x="107759" y="168910"/>
                </a:lnTo>
                <a:lnTo>
                  <a:pt x="102958" y="166370"/>
                </a:lnTo>
                <a:lnTo>
                  <a:pt x="103593" y="162560"/>
                </a:lnTo>
                <a:lnTo>
                  <a:pt x="107188" y="160020"/>
                </a:lnTo>
                <a:lnTo>
                  <a:pt x="111264" y="156210"/>
                </a:lnTo>
                <a:lnTo>
                  <a:pt x="118503" y="153670"/>
                </a:lnTo>
                <a:lnTo>
                  <a:pt x="122326" y="152400"/>
                </a:lnTo>
                <a:lnTo>
                  <a:pt x="126161" y="151130"/>
                </a:lnTo>
                <a:lnTo>
                  <a:pt x="133438" y="148590"/>
                </a:lnTo>
                <a:lnTo>
                  <a:pt x="139585" y="147320"/>
                </a:lnTo>
                <a:lnTo>
                  <a:pt x="139585" y="144919"/>
                </a:lnTo>
                <a:lnTo>
                  <a:pt x="127990" y="147320"/>
                </a:lnTo>
                <a:lnTo>
                  <a:pt x="122491" y="145326"/>
                </a:lnTo>
                <a:lnTo>
                  <a:pt x="123202" y="147320"/>
                </a:lnTo>
                <a:lnTo>
                  <a:pt x="124282" y="147320"/>
                </a:lnTo>
                <a:lnTo>
                  <a:pt x="118630" y="151130"/>
                </a:lnTo>
                <a:lnTo>
                  <a:pt x="112064" y="152400"/>
                </a:lnTo>
                <a:lnTo>
                  <a:pt x="105295" y="152400"/>
                </a:lnTo>
                <a:lnTo>
                  <a:pt x="99098" y="151130"/>
                </a:lnTo>
                <a:lnTo>
                  <a:pt x="92671" y="147320"/>
                </a:lnTo>
                <a:lnTo>
                  <a:pt x="91033" y="140970"/>
                </a:lnTo>
                <a:lnTo>
                  <a:pt x="99415" y="137160"/>
                </a:lnTo>
                <a:lnTo>
                  <a:pt x="105575" y="135890"/>
                </a:lnTo>
                <a:lnTo>
                  <a:pt x="119773" y="135890"/>
                </a:lnTo>
                <a:lnTo>
                  <a:pt x="126174" y="134620"/>
                </a:lnTo>
                <a:lnTo>
                  <a:pt x="124599" y="137160"/>
                </a:lnTo>
                <a:lnTo>
                  <a:pt x="124066" y="137160"/>
                </a:lnTo>
                <a:lnTo>
                  <a:pt x="123329" y="139700"/>
                </a:lnTo>
                <a:lnTo>
                  <a:pt x="117894" y="143510"/>
                </a:lnTo>
                <a:lnTo>
                  <a:pt x="107200" y="144780"/>
                </a:lnTo>
                <a:lnTo>
                  <a:pt x="102539" y="143510"/>
                </a:lnTo>
                <a:lnTo>
                  <a:pt x="105575" y="148590"/>
                </a:lnTo>
                <a:lnTo>
                  <a:pt x="116674" y="144780"/>
                </a:lnTo>
                <a:lnTo>
                  <a:pt x="120370" y="143510"/>
                </a:lnTo>
                <a:lnTo>
                  <a:pt x="122936" y="142240"/>
                </a:lnTo>
                <a:lnTo>
                  <a:pt x="122796" y="142786"/>
                </a:lnTo>
                <a:lnTo>
                  <a:pt x="123291" y="142240"/>
                </a:lnTo>
                <a:lnTo>
                  <a:pt x="131356" y="133350"/>
                </a:lnTo>
                <a:lnTo>
                  <a:pt x="136690" y="129540"/>
                </a:lnTo>
                <a:lnTo>
                  <a:pt x="141135" y="129540"/>
                </a:lnTo>
                <a:lnTo>
                  <a:pt x="141795" y="130568"/>
                </a:lnTo>
                <a:lnTo>
                  <a:pt x="141833" y="129540"/>
                </a:lnTo>
                <a:lnTo>
                  <a:pt x="141960" y="124460"/>
                </a:lnTo>
                <a:lnTo>
                  <a:pt x="149288" y="121920"/>
                </a:lnTo>
                <a:lnTo>
                  <a:pt x="152946" y="120650"/>
                </a:lnTo>
                <a:lnTo>
                  <a:pt x="156413" y="119380"/>
                </a:lnTo>
                <a:lnTo>
                  <a:pt x="163360" y="116840"/>
                </a:lnTo>
                <a:lnTo>
                  <a:pt x="165112" y="119380"/>
                </a:lnTo>
                <a:lnTo>
                  <a:pt x="160083" y="121920"/>
                </a:lnTo>
                <a:lnTo>
                  <a:pt x="153657" y="123190"/>
                </a:lnTo>
                <a:lnTo>
                  <a:pt x="150406" y="125730"/>
                </a:lnTo>
                <a:lnTo>
                  <a:pt x="155524" y="125730"/>
                </a:lnTo>
                <a:lnTo>
                  <a:pt x="161353" y="121920"/>
                </a:lnTo>
                <a:lnTo>
                  <a:pt x="167106" y="120650"/>
                </a:lnTo>
                <a:lnTo>
                  <a:pt x="171983" y="123190"/>
                </a:lnTo>
                <a:lnTo>
                  <a:pt x="171983" y="118694"/>
                </a:lnTo>
                <a:lnTo>
                  <a:pt x="169227" y="116840"/>
                </a:lnTo>
                <a:lnTo>
                  <a:pt x="161988" y="113030"/>
                </a:lnTo>
                <a:lnTo>
                  <a:pt x="160883" y="112458"/>
                </a:lnTo>
                <a:lnTo>
                  <a:pt x="160883" y="115570"/>
                </a:lnTo>
                <a:lnTo>
                  <a:pt x="158864" y="118110"/>
                </a:lnTo>
                <a:lnTo>
                  <a:pt x="145897" y="119380"/>
                </a:lnTo>
                <a:lnTo>
                  <a:pt x="133896" y="118110"/>
                </a:lnTo>
                <a:lnTo>
                  <a:pt x="128803" y="114376"/>
                </a:lnTo>
                <a:lnTo>
                  <a:pt x="128092" y="114541"/>
                </a:lnTo>
                <a:lnTo>
                  <a:pt x="129082" y="116840"/>
                </a:lnTo>
                <a:lnTo>
                  <a:pt x="122783" y="119100"/>
                </a:lnTo>
                <a:lnTo>
                  <a:pt x="124904" y="115303"/>
                </a:lnTo>
                <a:lnTo>
                  <a:pt x="123761" y="115570"/>
                </a:lnTo>
                <a:lnTo>
                  <a:pt x="119430" y="116840"/>
                </a:lnTo>
                <a:lnTo>
                  <a:pt x="120510" y="119913"/>
                </a:lnTo>
                <a:lnTo>
                  <a:pt x="118465" y="120650"/>
                </a:lnTo>
                <a:lnTo>
                  <a:pt x="113792" y="119380"/>
                </a:lnTo>
                <a:lnTo>
                  <a:pt x="117144" y="114300"/>
                </a:lnTo>
                <a:lnTo>
                  <a:pt x="123850" y="111760"/>
                </a:lnTo>
                <a:lnTo>
                  <a:pt x="130556" y="109220"/>
                </a:lnTo>
                <a:lnTo>
                  <a:pt x="129222" y="113995"/>
                </a:lnTo>
                <a:lnTo>
                  <a:pt x="139827" y="107950"/>
                </a:lnTo>
                <a:lnTo>
                  <a:pt x="143840" y="106680"/>
                </a:lnTo>
                <a:lnTo>
                  <a:pt x="146659" y="106680"/>
                </a:lnTo>
                <a:lnTo>
                  <a:pt x="147853" y="107950"/>
                </a:lnTo>
                <a:lnTo>
                  <a:pt x="150799" y="110490"/>
                </a:lnTo>
                <a:lnTo>
                  <a:pt x="152539" y="110490"/>
                </a:lnTo>
                <a:lnTo>
                  <a:pt x="148805" y="114300"/>
                </a:lnTo>
                <a:lnTo>
                  <a:pt x="142290" y="111760"/>
                </a:lnTo>
                <a:lnTo>
                  <a:pt x="137947" y="114300"/>
                </a:lnTo>
                <a:lnTo>
                  <a:pt x="138899" y="116840"/>
                </a:lnTo>
                <a:lnTo>
                  <a:pt x="150825" y="114300"/>
                </a:lnTo>
                <a:lnTo>
                  <a:pt x="156794" y="113030"/>
                </a:lnTo>
                <a:lnTo>
                  <a:pt x="160883" y="115570"/>
                </a:lnTo>
                <a:lnTo>
                  <a:pt x="160883" y="112458"/>
                </a:lnTo>
                <a:lnTo>
                  <a:pt x="152336" y="107950"/>
                </a:lnTo>
                <a:lnTo>
                  <a:pt x="150329" y="106680"/>
                </a:lnTo>
                <a:lnTo>
                  <a:pt x="138264" y="99060"/>
                </a:lnTo>
                <a:lnTo>
                  <a:pt x="133565" y="95250"/>
                </a:lnTo>
                <a:lnTo>
                  <a:pt x="132003" y="93980"/>
                </a:lnTo>
                <a:lnTo>
                  <a:pt x="130429" y="92710"/>
                </a:lnTo>
                <a:lnTo>
                  <a:pt x="125730" y="88900"/>
                </a:lnTo>
                <a:lnTo>
                  <a:pt x="125209" y="88417"/>
                </a:lnTo>
                <a:lnTo>
                  <a:pt x="125209" y="92710"/>
                </a:lnTo>
                <a:lnTo>
                  <a:pt x="117055" y="91173"/>
                </a:lnTo>
                <a:lnTo>
                  <a:pt x="117055" y="93980"/>
                </a:lnTo>
                <a:lnTo>
                  <a:pt x="116293" y="95250"/>
                </a:lnTo>
                <a:lnTo>
                  <a:pt x="116166" y="96520"/>
                </a:lnTo>
                <a:lnTo>
                  <a:pt x="116484" y="97790"/>
                </a:lnTo>
                <a:lnTo>
                  <a:pt x="110185" y="99060"/>
                </a:lnTo>
                <a:lnTo>
                  <a:pt x="104838" y="99060"/>
                </a:lnTo>
                <a:lnTo>
                  <a:pt x="95656" y="95250"/>
                </a:lnTo>
                <a:lnTo>
                  <a:pt x="96050" y="90170"/>
                </a:lnTo>
                <a:lnTo>
                  <a:pt x="101549" y="88900"/>
                </a:lnTo>
                <a:lnTo>
                  <a:pt x="105549" y="87630"/>
                </a:lnTo>
                <a:lnTo>
                  <a:pt x="110832" y="91440"/>
                </a:lnTo>
                <a:lnTo>
                  <a:pt x="113068" y="93980"/>
                </a:lnTo>
                <a:lnTo>
                  <a:pt x="109956" y="95250"/>
                </a:lnTo>
                <a:lnTo>
                  <a:pt x="106883" y="92710"/>
                </a:lnTo>
                <a:lnTo>
                  <a:pt x="104343" y="93980"/>
                </a:lnTo>
                <a:lnTo>
                  <a:pt x="107124" y="96520"/>
                </a:lnTo>
                <a:lnTo>
                  <a:pt x="113868" y="96520"/>
                </a:lnTo>
                <a:lnTo>
                  <a:pt x="115455" y="95250"/>
                </a:lnTo>
                <a:lnTo>
                  <a:pt x="117055" y="93980"/>
                </a:lnTo>
                <a:lnTo>
                  <a:pt x="117055" y="91173"/>
                </a:lnTo>
                <a:lnTo>
                  <a:pt x="111836" y="90170"/>
                </a:lnTo>
                <a:lnTo>
                  <a:pt x="109575" y="87630"/>
                </a:lnTo>
                <a:lnTo>
                  <a:pt x="107315" y="85090"/>
                </a:lnTo>
                <a:lnTo>
                  <a:pt x="106184" y="83820"/>
                </a:lnTo>
                <a:lnTo>
                  <a:pt x="108585" y="80010"/>
                </a:lnTo>
                <a:lnTo>
                  <a:pt x="119341" y="85090"/>
                </a:lnTo>
                <a:lnTo>
                  <a:pt x="117665" y="87630"/>
                </a:lnTo>
                <a:lnTo>
                  <a:pt x="114058" y="83820"/>
                </a:lnTo>
                <a:lnTo>
                  <a:pt x="112293" y="85090"/>
                </a:lnTo>
                <a:lnTo>
                  <a:pt x="115506" y="88900"/>
                </a:lnTo>
                <a:lnTo>
                  <a:pt x="119202" y="87630"/>
                </a:lnTo>
                <a:lnTo>
                  <a:pt x="122910" y="86360"/>
                </a:lnTo>
                <a:lnTo>
                  <a:pt x="125209" y="92710"/>
                </a:lnTo>
                <a:lnTo>
                  <a:pt x="125209" y="88417"/>
                </a:lnTo>
                <a:lnTo>
                  <a:pt x="122999" y="86360"/>
                </a:lnTo>
                <a:lnTo>
                  <a:pt x="116166" y="80010"/>
                </a:lnTo>
                <a:lnTo>
                  <a:pt x="113436" y="77470"/>
                </a:lnTo>
                <a:lnTo>
                  <a:pt x="133184" y="86360"/>
                </a:lnTo>
                <a:lnTo>
                  <a:pt x="171234" y="106680"/>
                </a:lnTo>
                <a:lnTo>
                  <a:pt x="190347" y="118110"/>
                </a:lnTo>
                <a:lnTo>
                  <a:pt x="204825" y="125730"/>
                </a:lnTo>
                <a:lnTo>
                  <a:pt x="219557" y="132080"/>
                </a:lnTo>
                <a:lnTo>
                  <a:pt x="234784" y="138430"/>
                </a:lnTo>
                <a:lnTo>
                  <a:pt x="250786" y="144780"/>
                </a:lnTo>
                <a:lnTo>
                  <a:pt x="257721" y="146050"/>
                </a:lnTo>
                <a:lnTo>
                  <a:pt x="264287" y="149860"/>
                </a:lnTo>
                <a:lnTo>
                  <a:pt x="275920" y="154940"/>
                </a:lnTo>
                <a:lnTo>
                  <a:pt x="280758" y="154940"/>
                </a:lnTo>
                <a:lnTo>
                  <a:pt x="291312" y="158750"/>
                </a:lnTo>
                <a:lnTo>
                  <a:pt x="296557" y="161290"/>
                </a:lnTo>
                <a:lnTo>
                  <a:pt x="302628" y="162560"/>
                </a:lnTo>
                <a:lnTo>
                  <a:pt x="332447" y="167640"/>
                </a:lnTo>
                <a:lnTo>
                  <a:pt x="342112" y="170180"/>
                </a:lnTo>
                <a:lnTo>
                  <a:pt x="370662" y="170180"/>
                </a:lnTo>
                <a:lnTo>
                  <a:pt x="383273" y="168910"/>
                </a:lnTo>
                <a:lnTo>
                  <a:pt x="394081" y="163830"/>
                </a:lnTo>
                <a:lnTo>
                  <a:pt x="414274" y="153670"/>
                </a:lnTo>
                <a:lnTo>
                  <a:pt x="414820" y="154940"/>
                </a:lnTo>
                <a:lnTo>
                  <a:pt x="417233" y="153670"/>
                </a:lnTo>
                <a:lnTo>
                  <a:pt x="422059" y="151130"/>
                </a:lnTo>
                <a:lnTo>
                  <a:pt x="424891" y="152400"/>
                </a:lnTo>
                <a:lnTo>
                  <a:pt x="425500" y="151130"/>
                </a:lnTo>
                <a:lnTo>
                  <a:pt x="426288" y="151130"/>
                </a:lnTo>
                <a:lnTo>
                  <a:pt x="427189" y="152400"/>
                </a:lnTo>
                <a:lnTo>
                  <a:pt x="427189" y="149860"/>
                </a:lnTo>
                <a:close/>
              </a:path>
              <a:path w="428625" h="576580">
                <a:moveTo>
                  <a:pt x="428561" y="280289"/>
                </a:moveTo>
                <a:lnTo>
                  <a:pt x="425119" y="278307"/>
                </a:lnTo>
                <a:lnTo>
                  <a:pt x="425399" y="279755"/>
                </a:lnTo>
                <a:lnTo>
                  <a:pt x="425259" y="280987"/>
                </a:lnTo>
                <a:lnTo>
                  <a:pt x="424891" y="281927"/>
                </a:lnTo>
                <a:lnTo>
                  <a:pt x="424522" y="280987"/>
                </a:lnTo>
                <a:lnTo>
                  <a:pt x="424395" y="279755"/>
                </a:lnTo>
                <a:lnTo>
                  <a:pt x="424662" y="278307"/>
                </a:lnTo>
                <a:lnTo>
                  <a:pt x="421233" y="280289"/>
                </a:lnTo>
                <a:lnTo>
                  <a:pt x="422617" y="283679"/>
                </a:lnTo>
                <a:lnTo>
                  <a:pt x="424891" y="285394"/>
                </a:lnTo>
                <a:lnTo>
                  <a:pt x="427164" y="283679"/>
                </a:lnTo>
                <a:lnTo>
                  <a:pt x="428561" y="2802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7" name="bg object 227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9802648" y="802195"/>
            <a:ext cx="114" cy="2857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10115308" y="548106"/>
            <a:ext cx="93002" cy="102438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10206342" y="546277"/>
            <a:ext cx="1943" cy="4241"/>
          </a:xfrm>
          <a:prstGeom prst="rect">
            <a:avLst/>
          </a:prstGeom>
        </p:spPr>
      </p:pic>
      <p:sp>
        <p:nvSpPr>
          <p:cNvPr id="230" name="bg object 230"/>
          <p:cNvSpPr/>
          <p:nvPr/>
        </p:nvSpPr>
        <p:spPr>
          <a:xfrm>
            <a:off x="10099954" y="624916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2298" y="6667"/>
                </a:moveTo>
                <a:lnTo>
                  <a:pt x="0" y="12547"/>
                </a:lnTo>
                <a:lnTo>
                  <a:pt x="8585" y="12674"/>
                </a:lnTo>
                <a:lnTo>
                  <a:pt x="14401" y="9474"/>
                </a:lnTo>
              </a:path>
              <a:path w="20320" h="12700">
                <a:moveTo>
                  <a:pt x="14692" y="9143"/>
                </a:moveTo>
                <a:lnTo>
                  <a:pt x="9702" y="9143"/>
                </a:lnTo>
                <a:lnTo>
                  <a:pt x="9702" y="9143"/>
                </a:lnTo>
              </a:path>
              <a:path w="20320" h="12700">
                <a:moveTo>
                  <a:pt x="12039" y="3949"/>
                </a:moveTo>
                <a:lnTo>
                  <a:pt x="12915" y="4775"/>
                </a:lnTo>
                <a:lnTo>
                  <a:pt x="9702" y="9143"/>
                </a:lnTo>
                <a:lnTo>
                  <a:pt x="14692" y="9143"/>
                </a:lnTo>
              </a:path>
              <a:path w="20320" h="12700">
                <a:moveTo>
                  <a:pt x="19272" y="3949"/>
                </a:moveTo>
                <a:lnTo>
                  <a:pt x="12039" y="3949"/>
                </a:lnTo>
                <a:lnTo>
                  <a:pt x="12039" y="3949"/>
                </a:lnTo>
              </a:path>
              <a:path w="20320" h="12700">
                <a:moveTo>
                  <a:pt x="10959" y="1486"/>
                </a:moveTo>
                <a:lnTo>
                  <a:pt x="5880" y="5422"/>
                </a:lnTo>
                <a:lnTo>
                  <a:pt x="6705" y="6172"/>
                </a:lnTo>
                <a:lnTo>
                  <a:pt x="12039" y="3949"/>
                </a:lnTo>
                <a:lnTo>
                  <a:pt x="19272" y="394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31" name="bg object 231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10108121" y="633589"/>
            <a:ext cx="21412" cy="10452"/>
          </a:xfrm>
          <a:prstGeom prst="rect">
            <a:avLst/>
          </a:prstGeom>
        </p:spPr>
      </p:pic>
      <p:sp>
        <p:nvSpPr>
          <p:cNvPr id="232" name="bg object 232"/>
          <p:cNvSpPr/>
          <p:nvPr/>
        </p:nvSpPr>
        <p:spPr>
          <a:xfrm>
            <a:off x="10081818" y="640346"/>
            <a:ext cx="26670" cy="12065"/>
          </a:xfrm>
          <a:custGeom>
            <a:avLst/>
            <a:gdLst/>
            <a:ahLst/>
            <a:cxnLst/>
            <a:rect l="l" t="t" r="r" b="b"/>
            <a:pathLst>
              <a:path w="26670" h="12065">
                <a:moveTo>
                  <a:pt x="0" y="9829"/>
                </a:moveTo>
                <a:lnTo>
                  <a:pt x="6070" y="10871"/>
                </a:lnTo>
                <a:lnTo>
                  <a:pt x="13665" y="11798"/>
                </a:lnTo>
                <a:lnTo>
                  <a:pt x="19926" y="8509"/>
                </a:lnTo>
              </a:path>
              <a:path w="26670" h="12065">
                <a:moveTo>
                  <a:pt x="19926" y="8509"/>
                </a:moveTo>
                <a:lnTo>
                  <a:pt x="19926" y="8509"/>
                </a:lnTo>
                <a:lnTo>
                  <a:pt x="12192" y="8509"/>
                </a:lnTo>
              </a:path>
              <a:path w="26670" h="12065">
                <a:moveTo>
                  <a:pt x="16307" y="4115"/>
                </a:moveTo>
                <a:lnTo>
                  <a:pt x="17526" y="4445"/>
                </a:lnTo>
                <a:lnTo>
                  <a:pt x="17525" y="4445"/>
                </a:lnTo>
              </a:path>
              <a:path w="26670" h="12065">
                <a:moveTo>
                  <a:pt x="12192" y="8509"/>
                </a:moveTo>
                <a:lnTo>
                  <a:pt x="19926" y="8509"/>
                </a:lnTo>
                <a:lnTo>
                  <a:pt x="23698" y="6527"/>
                </a:lnTo>
                <a:lnTo>
                  <a:pt x="25290" y="4115"/>
                </a:lnTo>
              </a:path>
              <a:path w="26670" h="12065">
                <a:moveTo>
                  <a:pt x="25290" y="4114"/>
                </a:moveTo>
                <a:lnTo>
                  <a:pt x="16306" y="4114"/>
                </a:lnTo>
                <a:lnTo>
                  <a:pt x="16307" y="4115"/>
                </a:lnTo>
              </a:path>
              <a:path w="26670" h="12065">
                <a:moveTo>
                  <a:pt x="25290" y="4115"/>
                </a:moveTo>
                <a:lnTo>
                  <a:pt x="25290" y="4114"/>
                </a:lnTo>
              </a:path>
              <a:path w="26670" h="12065">
                <a:moveTo>
                  <a:pt x="9677" y="3860"/>
                </a:moveTo>
                <a:lnTo>
                  <a:pt x="10553" y="4457"/>
                </a:lnTo>
                <a:lnTo>
                  <a:pt x="16306" y="4114"/>
                </a:lnTo>
                <a:lnTo>
                  <a:pt x="25290" y="4114"/>
                </a:lnTo>
                <a:lnTo>
                  <a:pt x="26657" y="204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33" name="bg object 233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10099471" y="647064"/>
            <a:ext cx="24714" cy="8978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10094620" y="653770"/>
            <a:ext cx="16757" cy="12017"/>
          </a:xfrm>
          <a:prstGeom prst="rect">
            <a:avLst/>
          </a:prstGeom>
        </p:spPr>
      </p:pic>
      <p:sp>
        <p:nvSpPr>
          <p:cNvPr id="235" name="bg object 235"/>
          <p:cNvSpPr/>
          <p:nvPr/>
        </p:nvSpPr>
        <p:spPr>
          <a:xfrm>
            <a:off x="10064292" y="651763"/>
            <a:ext cx="32384" cy="12700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2032" y="11468"/>
                </a:moveTo>
                <a:lnTo>
                  <a:pt x="14973" y="12331"/>
                </a:lnTo>
                <a:lnTo>
                  <a:pt x="26962" y="10477"/>
                </a:lnTo>
                <a:lnTo>
                  <a:pt x="30929" y="7874"/>
                </a:lnTo>
              </a:path>
              <a:path w="32384" h="12700">
                <a:moveTo>
                  <a:pt x="30929" y="7874"/>
                </a:moveTo>
                <a:lnTo>
                  <a:pt x="30929" y="7873"/>
                </a:lnTo>
                <a:lnTo>
                  <a:pt x="22454" y="7873"/>
                </a:lnTo>
              </a:path>
              <a:path w="32384" h="12700">
                <a:moveTo>
                  <a:pt x="22454" y="7873"/>
                </a:moveTo>
                <a:lnTo>
                  <a:pt x="30929" y="7873"/>
                </a:lnTo>
                <a:lnTo>
                  <a:pt x="32207" y="7035"/>
                </a:lnTo>
                <a:lnTo>
                  <a:pt x="28773" y="5130"/>
                </a:lnTo>
              </a:path>
              <a:path w="32384" h="12700">
                <a:moveTo>
                  <a:pt x="28773" y="5130"/>
                </a:moveTo>
                <a:lnTo>
                  <a:pt x="18592" y="5130"/>
                </a:lnTo>
                <a:lnTo>
                  <a:pt x="18593" y="5130"/>
                </a:lnTo>
              </a:path>
              <a:path w="32384" h="12700">
                <a:moveTo>
                  <a:pt x="28773" y="5130"/>
                </a:moveTo>
                <a:lnTo>
                  <a:pt x="28773" y="5130"/>
                </a:lnTo>
              </a:path>
              <a:path w="32384" h="12700">
                <a:moveTo>
                  <a:pt x="12078" y="6629"/>
                </a:moveTo>
                <a:lnTo>
                  <a:pt x="18592" y="5130"/>
                </a:lnTo>
                <a:lnTo>
                  <a:pt x="28773" y="5130"/>
                </a:lnTo>
                <a:lnTo>
                  <a:pt x="21424" y="1054"/>
                </a:lnTo>
                <a:lnTo>
                  <a:pt x="1797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36" name="bg object 236"/>
          <p:cNvSpPr/>
          <p:nvPr/>
        </p:nvSpPr>
        <p:spPr>
          <a:xfrm>
            <a:off x="10081260" y="664705"/>
            <a:ext cx="38735" cy="13970"/>
          </a:xfrm>
          <a:custGeom>
            <a:avLst/>
            <a:gdLst/>
            <a:ahLst/>
            <a:cxnLst/>
            <a:rect l="l" t="t" r="r" b="b"/>
            <a:pathLst>
              <a:path w="38734" h="13970">
                <a:moveTo>
                  <a:pt x="1854" y="711"/>
                </a:moveTo>
                <a:lnTo>
                  <a:pt x="0" y="1930"/>
                </a:lnTo>
                <a:lnTo>
                  <a:pt x="2184" y="3073"/>
                </a:lnTo>
                <a:lnTo>
                  <a:pt x="3111" y="5587"/>
                </a:lnTo>
                <a:lnTo>
                  <a:pt x="3835" y="7632"/>
                </a:lnTo>
              </a:path>
              <a:path w="38734" h="13970">
                <a:moveTo>
                  <a:pt x="37830" y="11277"/>
                </a:moveTo>
                <a:lnTo>
                  <a:pt x="26504" y="11277"/>
                </a:lnTo>
                <a:lnTo>
                  <a:pt x="26504" y="11277"/>
                </a:lnTo>
              </a:path>
              <a:path w="38734" h="13970">
                <a:moveTo>
                  <a:pt x="26504" y="11277"/>
                </a:moveTo>
                <a:lnTo>
                  <a:pt x="26504" y="11277"/>
                </a:lnTo>
                <a:lnTo>
                  <a:pt x="37830" y="11277"/>
                </a:lnTo>
              </a:path>
              <a:path w="38734" h="13970">
                <a:moveTo>
                  <a:pt x="26504" y="11277"/>
                </a:moveTo>
                <a:lnTo>
                  <a:pt x="26504" y="11277"/>
                </a:lnTo>
              </a:path>
              <a:path w="38734" h="13970">
                <a:moveTo>
                  <a:pt x="34786" y="7073"/>
                </a:moveTo>
                <a:lnTo>
                  <a:pt x="27101" y="7073"/>
                </a:lnTo>
                <a:lnTo>
                  <a:pt x="26504" y="11277"/>
                </a:lnTo>
              </a:path>
              <a:path w="38734" h="13970">
                <a:moveTo>
                  <a:pt x="27101" y="7073"/>
                </a:moveTo>
                <a:lnTo>
                  <a:pt x="27101" y="7073"/>
                </a:lnTo>
                <a:lnTo>
                  <a:pt x="34786" y="7073"/>
                </a:lnTo>
              </a:path>
              <a:path w="38734" h="13970">
                <a:moveTo>
                  <a:pt x="14109" y="0"/>
                </a:moveTo>
                <a:lnTo>
                  <a:pt x="9829" y="0"/>
                </a:lnTo>
                <a:lnTo>
                  <a:pt x="8394" y="342"/>
                </a:lnTo>
                <a:lnTo>
                  <a:pt x="7035" y="1244"/>
                </a:lnTo>
                <a:lnTo>
                  <a:pt x="12052" y="4775"/>
                </a:lnTo>
              </a:path>
              <a:path w="38734" h="13970">
                <a:moveTo>
                  <a:pt x="27444" y="3632"/>
                </a:moveTo>
                <a:lnTo>
                  <a:pt x="23787" y="2984"/>
                </a:lnTo>
                <a:lnTo>
                  <a:pt x="17170" y="1181"/>
                </a:lnTo>
                <a:lnTo>
                  <a:pt x="1410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37" name="bg object 237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10053193" y="663193"/>
            <a:ext cx="30175" cy="11658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10030434" y="668997"/>
            <a:ext cx="169990" cy="76209"/>
          </a:xfrm>
          <a:prstGeom prst="rect">
            <a:avLst/>
          </a:prstGeom>
        </p:spPr>
      </p:pic>
      <p:sp>
        <p:nvSpPr>
          <p:cNvPr id="239" name="bg object 239"/>
          <p:cNvSpPr/>
          <p:nvPr/>
        </p:nvSpPr>
        <p:spPr>
          <a:xfrm>
            <a:off x="10057828" y="687413"/>
            <a:ext cx="29845" cy="19685"/>
          </a:xfrm>
          <a:custGeom>
            <a:avLst/>
            <a:gdLst/>
            <a:ahLst/>
            <a:cxnLst/>
            <a:rect l="l" t="t" r="r" b="b"/>
            <a:pathLst>
              <a:path w="29845" h="19684">
                <a:moveTo>
                  <a:pt x="2794" y="10312"/>
                </a:moveTo>
                <a:lnTo>
                  <a:pt x="2793" y="10312"/>
                </a:lnTo>
                <a:lnTo>
                  <a:pt x="1" y="10312"/>
                </a:lnTo>
              </a:path>
              <a:path w="29845" h="19684">
                <a:moveTo>
                  <a:pt x="28163" y="19179"/>
                </a:moveTo>
                <a:lnTo>
                  <a:pt x="29629" y="15408"/>
                </a:lnTo>
                <a:lnTo>
                  <a:pt x="28876" y="13627"/>
                </a:lnTo>
                <a:lnTo>
                  <a:pt x="18237" y="13627"/>
                </a:lnTo>
                <a:lnTo>
                  <a:pt x="9207" y="7810"/>
                </a:lnTo>
                <a:lnTo>
                  <a:pt x="3340" y="4178"/>
                </a:lnTo>
              </a:path>
              <a:path w="29845" h="19684">
                <a:moveTo>
                  <a:pt x="18239" y="13626"/>
                </a:moveTo>
                <a:lnTo>
                  <a:pt x="28876" y="13627"/>
                </a:lnTo>
              </a:path>
              <a:path w="29845" h="19684">
                <a:moveTo>
                  <a:pt x="25335" y="12572"/>
                </a:moveTo>
                <a:lnTo>
                  <a:pt x="25336" y="12572"/>
                </a:lnTo>
                <a:lnTo>
                  <a:pt x="18239" y="13626"/>
                </a:lnTo>
              </a:path>
              <a:path w="29845" h="19684">
                <a:moveTo>
                  <a:pt x="28876" y="13626"/>
                </a:moveTo>
                <a:lnTo>
                  <a:pt x="27084" y="9384"/>
                </a:lnTo>
                <a:lnTo>
                  <a:pt x="22237" y="2984"/>
                </a:lnTo>
                <a:lnTo>
                  <a:pt x="20230" y="2006"/>
                </a:lnTo>
                <a:lnTo>
                  <a:pt x="6565" y="2006"/>
                </a:lnTo>
                <a:lnTo>
                  <a:pt x="1969" y="0"/>
                </a:lnTo>
              </a:path>
              <a:path w="29845" h="19684">
                <a:moveTo>
                  <a:pt x="6595" y="2006"/>
                </a:moveTo>
                <a:lnTo>
                  <a:pt x="20230" y="2006"/>
                </a:lnTo>
              </a:path>
              <a:path w="29845" h="19684">
                <a:moveTo>
                  <a:pt x="12928" y="165"/>
                </a:moveTo>
                <a:lnTo>
                  <a:pt x="10109" y="1968"/>
                </a:lnTo>
                <a:lnTo>
                  <a:pt x="6595" y="2006"/>
                </a:lnTo>
              </a:path>
              <a:path w="29845" h="19684">
                <a:moveTo>
                  <a:pt x="20229" y="2006"/>
                </a:moveTo>
                <a:lnTo>
                  <a:pt x="18795" y="1308"/>
                </a:lnTo>
                <a:lnTo>
                  <a:pt x="15722" y="292"/>
                </a:lnTo>
                <a:lnTo>
                  <a:pt x="12928" y="1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40" name="bg object 240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10085578" y="692352"/>
            <a:ext cx="36634" cy="21247"/>
          </a:xfrm>
          <a:prstGeom prst="rect">
            <a:avLst/>
          </a:prstGeom>
        </p:spPr>
      </p:pic>
      <p:sp>
        <p:nvSpPr>
          <p:cNvPr id="241" name="bg object 241"/>
          <p:cNvSpPr/>
          <p:nvPr/>
        </p:nvSpPr>
        <p:spPr>
          <a:xfrm>
            <a:off x="10022166" y="684009"/>
            <a:ext cx="27940" cy="21590"/>
          </a:xfrm>
          <a:custGeom>
            <a:avLst/>
            <a:gdLst/>
            <a:ahLst/>
            <a:cxnLst/>
            <a:rect l="l" t="t" r="r" b="b"/>
            <a:pathLst>
              <a:path w="27940" h="21590">
                <a:moveTo>
                  <a:pt x="0" y="3543"/>
                </a:moveTo>
                <a:lnTo>
                  <a:pt x="5308" y="7721"/>
                </a:lnTo>
                <a:lnTo>
                  <a:pt x="12395" y="13957"/>
                </a:lnTo>
                <a:lnTo>
                  <a:pt x="23139" y="21272"/>
                </a:lnTo>
                <a:lnTo>
                  <a:pt x="27927" y="17602"/>
                </a:lnTo>
              </a:path>
              <a:path w="27940" h="21590">
                <a:moveTo>
                  <a:pt x="21567" y="11023"/>
                </a:moveTo>
                <a:lnTo>
                  <a:pt x="15951" y="11023"/>
                </a:lnTo>
                <a:lnTo>
                  <a:pt x="15950" y="11023"/>
                </a:lnTo>
              </a:path>
              <a:path w="27940" h="21590">
                <a:moveTo>
                  <a:pt x="4927" y="1257"/>
                </a:moveTo>
                <a:lnTo>
                  <a:pt x="7327" y="5524"/>
                </a:lnTo>
                <a:lnTo>
                  <a:pt x="11201" y="8483"/>
                </a:lnTo>
                <a:lnTo>
                  <a:pt x="15951" y="11023"/>
                </a:lnTo>
                <a:lnTo>
                  <a:pt x="21567" y="1102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42" name="bg object 242"/>
          <p:cNvSpPr/>
          <p:nvPr/>
        </p:nvSpPr>
        <p:spPr>
          <a:xfrm>
            <a:off x="10009187" y="689381"/>
            <a:ext cx="28575" cy="19685"/>
          </a:xfrm>
          <a:custGeom>
            <a:avLst/>
            <a:gdLst/>
            <a:ahLst/>
            <a:cxnLst/>
            <a:rect l="l" t="t" r="r" b="b"/>
            <a:pathLst>
              <a:path w="28575" h="19684">
                <a:moveTo>
                  <a:pt x="0" y="6502"/>
                </a:moveTo>
                <a:lnTo>
                  <a:pt x="4787" y="10172"/>
                </a:lnTo>
                <a:lnTo>
                  <a:pt x="11772" y="15443"/>
                </a:lnTo>
                <a:lnTo>
                  <a:pt x="17983" y="17945"/>
                </a:lnTo>
                <a:lnTo>
                  <a:pt x="24017" y="19390"/>
                </a:lnTo>
                <a:lnTo>
                  <a:pt x="27992" y="18467"/>
                </a:lnTo>
              </a:path>
              <a:path w="28575" h="19684">
                <a:moveTo>
                  <a:pt x="28048" y="17246"/>
                </a:moveTo>
                <a:lnTo>
                  <a:pt x="20359" y="17246"/>
                </a:lnTo>
              </a:path>
              <a:path w="28575" h="19684">
                <a:moveTo>
                  <a:pt x="7455" y="1372"/>
                </a:moveTo>
                <a:lnTo>
                  <a:pt x="11061" y="8013"/>
                </a:lnTo>
                <a:lnTo>
                  <a:pt x="19024" y="10172"/>
                </a:lnTo>
                <a:lnTo>
                  <a:pt x="23215" y="16230"/>
                </a:lnTo>
              </a:path>
              <a:path w="28575" h="19684">
                <a:moveTo>
                  <a:pt x="20359" y="17246"/>
                </a:moveTo>
                <a:lnTo>
                  <a:pt x="28048" y="17246"/>
                </a:lnTo>
              </a:path>
              <a:path w="28575" h="19684">
                <a:moveTo>
                  <a:pt x="12242" y="1689"/>
                </a:moveTo>
                <a:lnTo>
                  <a:pt x="8090" y="1689"/>
                </a:lnTo>
              </a:path>
              <a:path w="28575" h="19684">
                <a:moveTo>
                  <a:pt x="8090" y="1689"/>
                </a:moveTo>
                <a:lnTo>
                  <a:pt x="12242" y="168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43" name="bg object 24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0039591" y="697267"/>
            <a:ext cx="32402" cy="24814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9996817" y="697344"/>
            <a:ext cx="28732" cy="21496"/>
          </a:xfrm>
          <a:prstGeom prst="rect">
            <a:avLst/>
          </a:prstGeom>
        </p:spPr>
      </p:pic>
      <p:sp>
        <p:nvSpPr>
          <p:cNvPr id="245" name="bg object 245"/>
          <p:cNvSpPr/>
          <p:nvPr/>
        </p:nvSpPr>
        <p:spPr>
          <a:xfrm>
            <a:off x="9978123" y="710095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5" h="20954">
                <a:moveTo>
                  <a:pt x="0" y="1168"/>
                </a:moveTo>
                <a:lnTo>
                  <a:pt x="3908" y="6778"/>
                </a:lnTo>
                <a:lnTo>
                  <a:pt x="8807" y="11852"/>
                </a:lnTo>
                <a:lnTo>
                  <a:pt x="13858" y="16445"/>
                </a:lnTo>
                <a:lnTo>
                  <a:pt x="18224" y="20612"/>
                </a:lnTo>
                <a:lnTo>
                  <a:pt x="17896" y="14696"/>
                </a:lnTo>
              </a:path>
              <a:path w="18415" h="20954">
                <a:moveTo>
                  <a:pt x="4773" y="1562"/>
                </a:moveTo>
                <a:lnTo>
                  <a:pt x="1016" y="1562"/>
                </a:lnTo>
              </a:path>
              <a:path w="18415" h="20954">
                <a:moveTo>
                  <a:pt x="1016" y="1562"/>
                </a:moveTo>
                <a:lnTo>
                  <a:pt x="4773" y="156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46" name="bg object 246"/>
          <p:cNvSpPr/>
          <p:nvPr/>
        </p:nvSpPr>
        <p:spPr>
          <a:xfrm>
            <a:off x="9970846" y="712698"/>
            <a:ext cx="24765" cy="19050"/>
          </a:xfrm>
          <a:custGeom>
            <a:avLst/>
            <a:gdLst/>
            <a:ahLst/>
            <a:cxnLst/>
            <a:rect l="l" t="t" r="r" b="b"/>
            <a:pathLst>
              <a:path w="24765" h="19050">
                <a:moveTo>
                  <a:pt x="0" y="2058"/>
                </a:moveTo>
                <a:lnTo>
                  <a:pt x="5042" y="7225"/>
                </a:lnTo>
                <a:lnTo>
                  <a:pt x="10809" y="12417"/>
                </a:lnTo>
                <a:lnTo>
                  <a:pt x="17236" y="16652"/>
                </a:lnTo>
                <a:lnTo>
                  <a:pt x="24255" y="18947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47" name="bg object 247"/>
          <p:cNvSpPr/>
          <p:nvPr/>
        </p:nvSpPr>
        <p:spPr>
          <a:xfrm>
            <a:off x="10016503" y="721474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0" y="1170"/>
                </a:moveTo>
                <a:lnTo>
                  <a:pt x="355" y="3200"/>
                </a:lnTo>
                <a:lnTo>
                  <a:pt x="838" y="5054"/>
                </a:lnTo>
                <a:lnTo>
                  <a:pt x="254" y="8026"/>
                </a:lnTo>
                <a:lnTo>
                  <a:pt x="5270" y="11277"/>
                </a:lnTo>
                <a:lnTo>
                  <a:pt x="10414" y="16776"/>
                </a:lnTo>
                <a:lnTo>
                  <a:pt x="15659" y="20421"/>
                </a:lnTo>
                <a:lnTo>
                  <a:pt x="22690" y="24542"/>
                </a:lnTo>
                <a:lnTo>
                  <a:pt x="25330" y="24198"/>
                </a:lnTo>
              </a:path>
              <a:path w="25400" h="24765">
                <a:moveTo>
                  <a:pt x="24522" y="20866"/>
                </a:moveTo>
                <a:lnTo>
                  <a:pt x="21463" y="20866"/>
                </a:lnTo>
                <a:lnTo>
                  <a:pt x="21459" y="20863"/>
                </a:lnTo>
              </a:path>
              <a:path w="25400" h="24765">
                <a:moveTo>
                  <a:pt x="2261" y="369"/>
                </a:moveTo>
                <a:lnTo>
                  <a:pt x="6805" y="5757"/>
                </a:lnTo>
                <a:lnTo>
                  <a:pt x="16910" y="15477"/>
                </a:lnTo>
                <a:lnTo>
                  <a:pt x="21463" y="20866"/>
                </a:lnTo>
                <a:lnTo>
                  <a:pt x="24522" y="20866"/>
                </a:lnTo>
              </a:path>
              <a:path w="25400" h="24765">
                <a:moveTo>
                  <a:pt x="11244" y="825"/>
                </a:moveTo>
                <a:lnTo>
                  <a:pt x="5338" y="825"/>
                </a:lnTo>
              </a:path>
              <a:path w="25400" h="24765">
                <a:moveTo>
                  <a:pt x="5338" y="825"/>
                </a:moveTo>
                <a:lnTo>
                  <a:pt x="11244" y="82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48" name="bg object 248"/>
          <p:cNvSpPr/>
          <p:nvPr/>
        </p:nvSpPr>
        <p:spPr>
          <a:xfrm>
            <a:off x="9960965" y="716089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20">
                <a:moveTo>
                  <a:pt x="11937" y="15097"/>
                </a:moveTo>
                <a:lnTo>
                  <a:pt x="14389" y="16878"/>
                </a:lnTo>
                <a:lnTo>
                  <a:pt x="19302" y="19224"/>
                </a:lnTo>
                <a:lnTo>
                  <a:pt x="24093" y="19910"/>
                </a:lnTo>
                <a:lnTo>
                  <a:pt x="25895" y="18211"/>
                </a:lnTo>
              </a:path>
              <a:path w="26034" h="20320">
                <a:moveTo>
                  <a:pt x="23522" y="15392"/>
                </a:moveTo>
                <a:lnTo>
                  <a:pt x="18910" y="15392"/>
                </a:lnTo>
                <a:lnTo>
                  <a:pt x="18909" y="15392"/>
                </a:lnTo>
              </a:path>
              <a:path w="26034" h="20320">
                <a:moveTo>
                  <a:pt x="8542" y="2301"/>
                </a:moveTo>
                <a:lnTo>
                  <a:pt x="9364" y="6928"/>
                </a:lnTo>
                <a:lnTo>
                  <a:pt x="14058" y="10871"/>
                </a:lnTo>
                <a:lnTo>
                  <a:pt x="18910" y="15392"/>
                </a:lnTo>
                <a:lnTo>
                  <a:pt x="23522" y="15392"/>
                </a:lnTo>
              </a:path>
              <a:path w="26034" h="20320">
                <a:moveTo>
                  <a:pt x="9365" y="6929"/>
                </a:moveTo>
                <a:lnTo>
                  <a:pt x="9364" y="6928"/>
                </a:lnTo>
                <a:lnTo>
                  <a:pt x="9364" y="6927"/>
                </a:lnTo>
              </a:path>
              <a:path w="26034" h="20320">
                <a:moveTo>
                  <a:pt x="9364" y="6927"/>
                </a:moveTo>
                <a:lnTo>
                  <a:pt x="9364" y="6928"/>
                </a:lnTo>
                <a:lnTo>
                  <a:pt x="8542" y="2301"/>
                </a:lnTo>
              </a:path>
              <a:path w="26034" h="20320">
                <a:moveTo>
                  <a:pt x="10650" y="14163"/>
                </a:moveTo>
                <a:lnTo>
                  <a:pt x="10807" y="15049"/>
                </a:lnTo>
                <a:lnTo>
                  <a:pt x="11935" y="15097"/>
                </a:lnTo>
              </a:path>
              <a:path w="26034" h="20320">
                <a:moveTo>
                  <a:pt x="0" y="1753"/>
                </a:moveTo>
                <a:lnTo>
                  <a:pt x="1663" y="7035"/>
                </a:lnTo>
                <a:lnTo>
                  <a:pt x="8216" y="12395"/>
                </a:lnTo>
                <a:lnTo>
                  <a:pt x="10649" y="14162"/>
                </a:lnTo>
              </a:path>
              <a:path w="26034" h="20320">
                <a:moveTo>
                  <a:pt x="5901" y="1752"/>
                </a:moveTo>
                <a:lnTo>
                  <a:pt x="5900" y="1752"/>
                </a:lnTo>
              </a:path>
              <a:path w="26034" h="20320">
                <a:moveTo>
                  <a:pt x="9364" y="6927"/>
                </a:moveTo>
                <a:lnTo>
                  <a:pt x="8978" y="6604"/>
                </a:lnTo>
                <a:lnTo>
                  <a:pt x="5901" y="1752"/>
                </a:lnTo>
              </a:path>
              <a:path w="26034" h="20320">
                <a:moveTo>
                  <a:pt x="6349" y="89"/>
                </a:moveTo>
                <a:lnTo>
                  <a:pt x="5994" y="749"/>
                </a:lnTo>
                <a:lnTo>
                  <a:pt x="5994" y="749"/>
                </a:lnTo>
              </a:path>
              <a:path w="26034" h="20320">
                <a:moveTo>
                  <a:pt x="5321" y="838"/>
                </a:moveTo>
                <a:lnTo>
                  <a:pt x="8978" y="6604"/>
                </a:lnTo>
                <a:lnTo>
                  <a:pt x="9364" y="6927"/>
                </a:lnTo>
              </a:path>
              <a:path w="26034" h="20320">
                <a:moveTo>
                  <a:pt x="8541" y="2296"/>
                </a:moveTo>
                <a:lnTo>
                  <a:pt x="8310" y="1753"/>
                </a:lnTo>
              </a:path>
              <a:path w="26034" h="20320">
                <a:moveTo>
                  <a:pt x="8310" y="1753"/>
                </a:moveTo>
                <a:lnTo>
                  <a:pt x="8541" y="229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49" name="bg object 249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10036403" y="730148"/>
            <a:ext cx="45940" cy="32842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9998836" y="724585"/>
            <a:ext cx="33614" cy="27525"/>
          </a:xfrm>
          <a:prstGeom prst="rect">
            <a:avLst/>
          </a:prstGeom>
        </p:spPr>
      </p:pic>
      <p:sp>
        <p:nvSpPr>
          <p:cNvPr id="251" name="bg object 251"/>
          <p:cNvSpPr/>
          <p:nvPr/>
        </p:nvSpPr>
        <p:spPr>
          <a:xfrm>
            <a:off x="9948481" y="719150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4" h="21590">
                <a:moveTo>
                  <a:pt x="11870" y="13148"/>
                </a:moveTo>
                <a:lnTo>
                  <a:pt x="14986" y="17322"/>
                </a:lnTo>
                <a:lnTo>
                  <a:pt x="19056" y="20521"/>
                </a:lnTo>
                <a:lnTo>
                  <a:pt x="23363" y="21366"/>
                </a:lnTo>
                <a:lnTo>
                  <a:pt x="25481" y="19361"/>
                </a:lnTo>
              </a:path>
              <a:path w="26034" h="21590">
                <a:moveTo>
                  <a:pt x="22674" y="13614"/>
                </a:moveTo>
                <a:lnTo>
                  <a:pt x="16865" y="13614"/>
                </a:lnTo>
                <a:lnTo>
                  <a:pt x="16864" y="13614"/>
                </a:lnTo>
              </a:path>
              <a:path w="26034" h="21590">
                <a:moveTo>
                  <a:pt x="8128" y="699"/>
                </a:moveTo>
                <a:lnTo>
                  <a:pt x="9030" y="6401"/>
                </a:lnTo>
                <a:lnTo>
                  <a:pt x="13843" y="8394"/>
                </a:lnTo>
                <a:lnTo>
                  <a:pt x="16865" y="13614"/>
                </a:lnTo>
                <a:lnTo>
                  <a:pt x="22674" y="13614"/>
                </a:lnTo>
              </a:path>
              <a:path w="26034" h="21590">
                <a:moveTo>
                  <a:pt x="9030" y="6402"/>
                </a:moveTo>
                <a:lnTo>
                  <a:pt x="9030" y="6401"/>
                </a:lnTo>
                <a:lnTo>
                  <a:pt x="9029" y="6401"/>
                </a:lnTo>
              </a:path>
              <a:path w="26034" h="21590">
                <a:moveTo>
                  <a:pt x="9029" y="6401"/>
                </a:moveTo>
                <a:lnTo>
                  <a:pt x="9030" y="6401"/>
                </a:lnTo>
                <a:lnTo>
                  <a:pt x="8128" y="699"/>
                </a:lnTo>
              </a:path>
              <a:path w="26034" h="21590">
                <a:moveTo>
                  <a:pt x="9665" y="10414"/>
                </a:moveTo>
                <a:lnTo>
                  <a:pt x="10071" y="12979"/>
                </a:lnTo>
                <a:lnTo>
                  <a:pt x="11868" y="13147"/>
                </a:lnTo>
              </a:path>
              <a:path w="26034" h="21590">
                <a:moveTo>
                  <a:pt x="0" y="1435"/>
                </a:moveTo>
                <a:lnTo>
                  <a:pt x="977" y="5638"/>
                </a:lnTo>
                <a:lnTo>
                  <a:pt x="9664" y="10412"/>
                </a:lnTo>
              </a:path>
              <a:path w="26034" h="21590">
                <a:moveTo>
                  <a:pt x="9029" y="6401"/>
                </a:moveTo>
                <a:lnTo>
                  <a:pt x="8077" y="6007"/>
                </a:lnTo>
                <a:lnTo>
                  <a:pt x="6136" y="879"/>
                </a:lnTo>
              </a:path>
              <a:path w="26034" h="21590">
                <a:moveTo>
                  <a:pt x="6136" y="879"/>
                </a:moveTo>
                <a:lnTo>
                  <a:pt x="8077" y="6007"/>
                </a:lnTo>
                <a:lnTo>
                  <a:pt x="9029" y="6401"/>
                </a:lnTo>
              </a:path>
              <a:path w="26034" h="21590">
                <a:moveTo>
                  <a:pt x="8961" y="698"/>
                </a:moveTo>
                <a:lnTo>
                  <a:pt x="8128" y="698"/>
                </a:lnTo>
                <a:lnTo>
                  <a:pt x="8128" y="699"/>
                </a:lnTo>
              </a:path>
              <a:path w="26034" h="21590">
                <a:moveTo>
                  <a:pt x="6136" y="878"/>
                </a:moveTo>
                <a:lnTo>
                  <a:pt x="6135" y="879"/>
                </a:lnTo>
              </a:path>
              <a:path w="26034" h="21590">
                <a:moveTo>
                  <a:pt x="6136" y="879"/>
                </a:moveTo>
                <a:lnTo>
                  <a:pt x="6136" y="878"/>
                </a:lnTo>
              </a:path>
              <a:path w="26034" h="21590">
                <a:moveTo>
                  <a:pt x="8128" y="698"/>
                </a:moveTo>
                <a:lnTo>
                  <a:pt x="6136" y="878"/>
                </a:lnTo>
                <a:lnTo>
                  <a:pt x="6136" y="879"/>
                </a:lnTo>
              </a:path>
              <a:path w="26034" h="21590">
                <a:moveTo>
                  <a:pt x="8128" y="699"/>
                </a:moveTo>
                <a:lnTo>
                  <a:pt x="8128" y="698"/>
                </a:lnTo>
              </a:path>
              <a:path w="26034" h="21590">
                <a:moveTo>
                  <a:pt x="5804" y="0"/>
                </a:moveTo>
                <a:lnTo>
                  <a:pt x="6136" y="878"/>
                </a:lnTo>
                <a:lnTo>
                  <a:pt x="8128" y="698"/>
                </a:lnTo>
                <a:lnTo>
                  <a:pt x="8961" y="69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52" name="bg object 252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10079367" y="744194"/>
            <a:ext cx="90906" cy="31119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9989731" y="731392"/>
            <a:ext cx="31003" cy="27143"/>
          </a:xfrm>
          <a:prstGeom prst="rect">
            <a:avLst/>
          </a:prstGeom>
        </p:spPr>
      </p:pic>
      <p:sp>
        <p:nvSpPr>
          <p:cNvPr id="254" name="bg object 254"/>
          <p:cNvSpPr/>
          <p:nvPr/>
        </p:nvSpPr>
        <p:spPr>
          <a:xfrm>
            <a:off x="9924846" y="723671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90" h="23495">
                <a:moveTo>
                  <a:pt x="0" y="1968"/>
                </a:moveTo>
                <a:lnTo>
                  <a:pt x="2946" y="6451"/>
                </a:lnTo>
                <a:lnTo>
                  <a:pt x="6616" y="13639"/>
                </a:lnTo>
                <a:lnTo>
                  <a:pt x="10502" y="17995"/>
                </a:lnTo>
                <a:lnTo>
                  <a:pt x="15097" y="21727"/>
                </a:lnTo>
                <a:lnTo>
                  <a:pt x="19494" y="23112"/>
                </a:lnTo>
                <a:lnTo>
                  <a:pt x="21222" y="21095"/>
                </a:lnTo>
              </a:path>
              <a:path w="21590" h="23495">
                <a:moveTo>
                  <a:pt x="21222" y="21095"/>
                </a:moveTo>
                <a:lnTo>
                  <a:pt x="17602" y="21094"/>
                </a:lnTo>
              </a:path>
              <a:path w="21590" h="23495">
                <a:moveTo>
                  <a:pt x="4902" y="1003"/>
                </a:moveTo>
                <a:lnTo>
                  <a:pt x="8089" y="8788"/>
                </a:lnTo>
                <a:lnTo>
                  <a:pt x="14490" y="13233"/>
                </a:lnTo>
                <a:lnTo>
                  <a:pt x="17602" y="21094"/>
                </a:lnTo>
                <a:lnTo>
                  <a:pt x="21223" y="21094"/>
                </a:lnTo>
                <a:lnTo>
                  <a:pt x="21443" y="20837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55" name="bg object 25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9908209" y="726909"/>
            <a:ext cx="27271" cy="27883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9974808" y="736955"/>
            <a:ext cx="36537" cy="30670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9895713" y="731773"/>
            <a:ext cx="24500" cy="2704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9962324" y="742289"/>
            <a:ext cx="30829" cy="2974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0009161" y="752690"/>
            <a:ext cx="46384" cy="41540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9882720" y="734072"/>
            <a:ext cx="25628" cy="3197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9945268" y="743559"/>
            <a:ext cx="31343" cy="32588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10066908" y="761428"/>
            <a:ext cx="84683" cy="40403"/>
          </a:xfrm>
          <a:prstGeom prst="rect">
            <a:avLst/>
          </a:prstGeom>
        </p:spPr>
      </p:pic>
      <p:sp>
        <p:nvSpPr>
          <p:cNvPr id="263" name="bg object 263"/>
          <p:cNvSpPr/>
          <p:nvPr/>
        </p:nvSpPr>
        <p:spPr>
          <a:xfrm>
            <a:off x="9872307" y="738454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4" h="29845">
                <a:moveTo>
                  <a:pt x="0" y="3391"/>
                </a:moveTo>
                <a:lnTo>
                  <a:pt x="3835" y="9715"/>
                </a:lnTo>
                <a:lnTo>
                  <a:pt x="5308" y="18491"/>
                </a:lnTo>
                <a:lnTo>
                  <a:pt x="9512" y="24434"/>
                </a:lnTo>
                <a:lnTo>
                  <a:pt x="14707" y="29358"/>
                </a:lnTo>
                <a:lnTo>
                  <a:pt x="18497" y="29273"/>
                </a:lnTo>
              </a:path>
              <a:path w="19684" h="29845">
                <a:moveTo>
                  <a:pt x="18501" y="22491"/>
                </a:moveTo>
                <a:lnTo>
                  <a:pt x="13652" y="22491"/>
                </a:lnTo>
                <a:lnTo>
                  <a:pt x="13651" y="22491"/>
                </a:lnTo>
              </a:path>
              <a:path w="19684" h="29845">
                <a:moveTo>
                  <a:pt x="5401" y="1219"/>
                </a:moveTo>
                <a:lnTo>
                  <a:pt x="5321" y="1270"/>
                </a:lnTo>
                <a:lnTo>
                  <a:pt x="5314" y="1270"/>
                </a:lnTo>
              </a:path>
              <a:path w="19684" h="29845">
                <a:moveTo>
                  <a:pt x="4554" y="1270"/>
                </a:moveTo>
                <a:lnTo>
                  <a:pt x="5905" y="10020"/>
                </a:lnTo>
                <a:lnTo>
                  <a:pt x="11036" y="14935"/>
                </a:lnTo>
                <a:lnTo>
                  <a:pt x="13652" y="22491"/>
                </a:lnTo>
                <a:lnTo>
                  <a:pt x="18501" y="22491"/>
                </a:lnTo>
              </a:path>
              <a:path w="19684" h="29845">
                <a:moveTo>
                  <a:pt x="5321" y="1270"/>
                </a:moveTo>
                <a:lnTo>
                  <a:pt x="5321" y="1270"/>
                </a:lnTo>
                <a:lnTo>
                  <a:pt x="4553" y="1219"/>
                </a:lnTo>
              </a:path>
              <a:path w="19684" h="29845">
                <a:moveTo>
                  <a:pt x="5402" y="1219"/>
                </a:moveTo>
                <a:lnTo>
                  <a:pt x="8314" y="121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64" name="bg object 264"/>
          <p:cNvSpPr/>
          <p:nvPr/>
        </p:nvSpPr>
        <p:spPr>
          <a:xfrm>
            <a:off x="9930434" y="747509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9080"/>
                </a:moveTo>
                <a:lnTo>
                  <a:pt x="0" y="15011"/>
                </a:lnTo>
                <a:lnTo>
                  <a:pt x="9829" y="23964"/>
                </a:lnTo>
                <a:lnTo>
                  <a:pt x="23533" y="29540"/>
                </a:lnTo>
              </a:path>
              <a:path w="25400" h="29845">
                <a:moveTo>
                  <a:pt x="24307" y="23482"/>
                </a:moveTo>
                <a:lnTo>
                  <a:pt x="19786" y="23482"/>
                </a:lnTo>
                <a:lnTo>
                  <a:pt x="19786" y="23482"/>
                </a:lnTo>
              </a:path>
              <a:path w="25400" h="29845">
                <a:moveTo>
                  <a:pt x="7404" y="0"/>
                </a:moveTo>
                <a:lnTo>
                  <a:pt x="8242" y="3428"/>
                </a:lnTo>
                <a:lnTo>
                  <a:pt x="9029" y="5740"/>
                </a:lnTo>
                <a:lnTo>
                  <a:pt x="7899" y="9194"/>
                </a:lnTo>
                <a:lnTo>
                  <a:pt x="11214" y="14668"/>
                </a:lnTo>
                <a:lnTo>
                  <a:pt x="15887" y="18681"/>
                </a:lnTo>
                <a:lnTo>
                  <a:pt x="19786" y="23482"/>
                </a:lnTo>
                <a:lnTo>
                  <a:pt x="24307" y="23482"/>
                </a:lnTo>
              </a:path>
              <a:path w="25400" h="29845">
                <a:moveTo>
                  <a:pt x="7153" y="10833"/>
                </a:moveTo>
                <a:lnTo>
                  <a:pt x="4623" y="10833"/>
                </a:lnTo>
              </a:path>
              <a:path w="25400" h="29845">
                <a:moveTo>
                  <a:pt x="4623" y="10833"/>
                </a:moveTo>
                <a:lnTo>
                  <a:pt x="7153" y="1083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65" name="bg object 265"/>
          <p:cNvSpPr/>
          <p:nvPr/>
        </p:nvSpPr>
        <p:spPr>
          <a:xfrm>
            <a:off x="9864343" y="743775"/>
            <a:ext cx="17145" cy="30480"/>
          </a:xfrm>
          <a:custGeom>
            <a:avLst/>
            <a:gdLst/>
            <a:ahLst/>
            <a:cxnLst/>
            <a:rect l="l" t="t" r="r" b="b"/>
            <a:pathLst>
              <a:path w="17145" h="30479">
                <a:moveTo>
                  <a:pt x="2832" y="18300"/>
                </a:moveTo>
                <a:lnTo>
                  <a:pt x="11645" y="29895"/>
                </a:lnTo>
                <a:lnTo>
                  <a:pt x="17068" y="27317"/>
                </a:lnTo>
              </a:path>
              <a:path w="17145" h="30479">
                <a:moveTo>
                  <a:pt x="5283" y="18821"/>
                </a:moveTo>
                <a:lnTo>
                  <a:pt x="5283" y="18821"/>
                </a:lnTo>
                <a:lnTo>
                  <a:pt x="4631" y="10175"/>
                </a:lnTo>
              </a:path>
              <a:path w="17145" h="30479">
                <a:moveTo>
                  <a:pt x="3784" y="9220"/>
                </a:moveTo>
                <a:lnTo>
                  <a:pt x="3784" y="9220"/>
                </a:lnTo>
                <a:lnTo>
                  <a:pt x="3144" y="5782"/>
                </a:lnTo>
              </a:path>
              <a:path w="17145" h="30479">
                <a:moveTo>
                  <a:pt x="3144" y="5782"/>
                </a:moveTo>
                <a:lnTo>
                  <a:pt x="3784" y="9220"/>
                </a:lnTo>
                <a:lnTo>
                  <a:pt x="3784" y="9220"/>
                </a:lnTo>
              </a:path>
              <a:path w="17145" h="30479">
                <a:moveTo>
                  <a:pt x="14907" y="20586"/>
                </a:moveTo>
                <a:lnTo>
                  <a:pt x="9944" y="20586"/>
                </a:lnTo>
                <a:lnTo>
                  <a:pt x="9944" y="20586"/>
                </a:lnTo>
              </a:path>
              <a:path w="17145" h="30479">
                <a:moveTo>
                  <a:pt x="3143" y="5781"/>
                </a:moveTo>
                <a:lnTo>
                  <a:pt x="4343" y="6350"/>
                </a:lnTo>
                <a:lnTo>
                  <a:pt x="4343" y="6350"/>
                </a:lnTo>
              </a:path>
              <a:path w="17145" h="30479">
                <a:moveTo>
                  <a:pt x="4631" y="10174"/>
                </a:moveTo>
                <a:lnTo>
                  <a:pt x="7886" y="13843"/>
                </a:lnTo>
                <a:lnTo>
                  <a:pt x="9944" y="20586"/>
                </a:lnTo>
                <a:lnTo>
                  <a:pt x="14907" y="20586"/>
                </a:lnTo>
              </a:path>
              <a:path w="17145" h="30479">
                <a:moveTo>
                  <a:pt x="6794" y="7264"/>
                </a:moveTo>
                <a:lnTo>
                  <a:pt x="6794" y="7264"/>
                </a:lnTo>
                <a:lnTo>
                  <a:pt x="5613" y="0"/>
                </a:lnTo>
              </a:path>
              <a:path w="17145" h="30479">
                <a:moveTo>
                  <a:pt x="4343" y="6350"/>
                </a:moveTo>
                <a:lnTo>
                  <a:pt x="4343" y="6350"/>
                </a:lnTo>
                <a:lnTo>
                  <a:pt x="3143" y="5781"/>
                </a:lnTo>
              </a:path>
              <a:path w="17145" h="30479">
                <a:moveTo>
                  <a:pt x="4631" y="10175"/>
                </a:moveTo>
                <a:lnTo>
                  <a:pt x="4631" y="10174"/>
                </a:lnTo>
                <a:lnTo>
                  <a:pt x="3784" y="9220"/>
                </a:lnTo>
              </a:path>
              <a:path w="17145" h="30479">
                <a:moveTo>
                  <a:pt x="4343" y="6350"/>
                </a:moveTo>
                <a:lnTo>
                  <a:pt x="4631" y="10174"/>
                </a:lnTo>
                <a:lnTo>
                  <a:pt x="4631" y="10174"/>
                </a:lnTo>
              </a:path>
              <a:path w="17145" h="30479">
                <a:moveTo>
                  <a:pt x="3784" y="9220"/>
                </a:moveTo>
                <a:lnTo>
                  <a:pt x="4631" y="10174"/>
                </a:lnTo>
                <a:lnTo>
                  <a:pt x="4343" y="635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66" name="bg object 266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9994607" y="766940"/>
            <a:ext cx="43929" cy="38776"/>
          </a:xfrm>
          <a:prstGeom prst="rect">
            <a:avLst/>
          </a:prstGeom>
        </p:spPr>
      </p:pic>
      <p:pic>
        <p:nvPicPr>
          <p:cNvPr id="267" name="bg object 267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9855162" y="751674"/>
            <a:ext cx="12153" cy="21158"/>
          </a:xfrm>
          <a:prstGeom prst="rect">
            <a:avLst/>
          </a:prstGeom>
        </p:spPr>
      </p:pic>
      <p:pic>
        <p:nvPicPr>
          <p:cNvPr id="268" name="bg object 268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9973969" y="768680"/>
            <a:ext cx="46364" cy="42910"/>
          </a:xfrm>
          <a:prstGeom prst="rect">
            <a:avLst/>
          </a:prstGeom>
        </p:spPr>
      </p:pic>
      <p:sp>
        <p:nvSpPr>
          <p:cNvPr id="269" name="bg object 269"/>
          <p:cNvSpPr/>
          <p:nvPr/>
        </p:nvSpPr>
        <p:spPr>
          <a:xfrm>
            <a:off x="9890341" y="763651"/>
            <a:ext cx="20955" cy="34290"/>
          </a:xfrm>
          <a:custGeom>
            <a:avLst/>
            <a:gdLst/>
            <a:ahLst/>
            <a:cxnLst/>
            <a:rect l="l" t="t" r="r" b="b"/>
            <a:pathLst>
              <a:path w="20954" h="34290">
                <a:moveTo>
                  <a:pt x="0" y="10109"/>
                </a:moveTo>
                <a:lnTo>
                  <a:pt x="7988" y="25146"/>
                </a:lnTo>
                <a:lnTo>
                  <a:pt x="10452" y="28041"/>
                </a:lnTo>
                <a:lnTo>
                  <a:pt x="15608" y="34188"/>
                </a:lnTo>
                <a:lnTo>
                  <a:pt x="20650" y="29845"/>
                </a:lnTo>
              </a:path>
              <a:path w="20954" h="34290">
                <a:moveTo>
                  <a:pt x="19094" y="24765"/>
                </a:moveTo>
                <a:lnTo>
                  <a:pt x="10035" y="24765"/>
                </a:lnTo>
              </a:path>
              <a:path w="20954" h="34290">
                <a:moveTo>
                  <a:pt x="4432" y="0"/>
                </a:moveTo>
                <a:lnTo>
                  <a:pt x="4909" y="6009"/>
                </a:lnTo>
                <a:lnTo>
                  <a:pt x="7646" y="12555"/>
                </a:lnTo>
                <a:lnTo>
                  <a:pt x="11006" y="18932"/>
                </a:lnTo>
                <a:lnTo>
                  <a:pt x="13347" y="24434"/>
                </a:lnTo>
              </a:path>
              <a:path w="20954" h="34290">
                <a:moveTo>
                  <a:pt x="10035" y="24765"/>
                </a:moveTo>
                <a:lnTo>
                  <a:pt x="19094" y="247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70" name="bg object 270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9848075" y="760602"/>
            <a:ext cx="7133" cy="15664"/>
          </a:xfrm>
          <a:prstGeom prst="rect">
            <a:avLst/>
          </a:prstGeom>
        </p:spPr>
      </p:pic>
      <p:sp>
        <p:nvSpPr>
          <p:cNvPr id="271" name="bg object 271"/>
          <p:cNvSpPr/>
          <p:nvPr/>
        </p:nvSpPr>
        <p:spPr>
          <a:xfrm>
            <a:off x="9880041" y="767905"/>
            <a:ext cx="16510" cy="31750"/>
          </a:xfrm>
          <a:custGeom>
            <a:avLst/>
            <a:gdLst/>
            <a:ahLst/>
            <a:cxnLst/>
            <a:rect l="l" t="t" r="r" b="b"/>
            <a:pathLst>
              <a:path w="16509" h="31750">
                <a:moveTo>
                  <a:pt x="14249" y="31432"/>
                </a:moveTo>
                <a:lnTo>
                  <a:pt x="16001" y="28498"/>
                </a:lnTo>
                <a:lnTo>
                  <a:pt x="15226" y="24396"/>
                </a:lnTo>
              </a:path>
              <a:path w="16509" h="31750">
                <a:moveTo>
                  <a:pt x="9741" y="24396"/>
                </a:moveTo>
                <a:lnTo>
                  <a:pt x="5651" y="19367"/>
                </a:lnTo>
                <a:lnTo>
                  <a:pt x="5288" y="11063"/>
                </a:lnTo>
                <a:lnTo>
                  <a:pt x="3781" y="7466"/>
                </a:lnTo>
                <a:lnTo>
                  <a:pt x="0" y="5854"/>
                </a:lnTo>
              </a:path>
              <a:path w="16509" h="31750">
                <a:moveTo>
                  <a:pt x="3781" y="7465"/>
                </a:moveTo>
                <a:lnTo>
                  <a:pt x="3781" y="7466"/>
                </a:lnTo>
                <a:lnTo>
                  <a:pt x="3782" y="7466"/>
                </a:lnTo>
              </a:path>
              <a:path w="16509" h="31750">
                <a:moveTo>
                  <a:pt x="5287" y="11061"/>
                </a:moveTo>
                <a:lnTo>
                  <a:pt x="5288" y="11063"/>
                </a:lnTo>
                <a:lnTo>
                  <a:pt x="5288" y="11064"/>
                </a:lnTo>
              </a:path>
              <a:path w="16509" h="31750">
                <a:moveTo>
                  <a:pt x="9740" y="24395"/>
                </a:moveTo>
                <a:lnTo>
                  <a:pt x="9740" y="24396"/>
                </a:lnTo>
                <a:lnTo>
                  <a:pt x="9741" y="24396"/>
                </a:lnTo>
              </a:path>
              <a:path w="16509" h="31750">
                <a:moveTo>
                  <a:pt x="3781" y="7466"/>
                </a:moveTo>
                <a:lnTo>
                  <a:pt x="5288" y="11063"/>
                </a:lnTo>
                <a:lnTo>
                  <a:pt x="5287" y="11061"/>
                </a:lnTo>
              </a:path>
              <a:path w="16509" h="31750">
                <a:moveTo>
                  <a:pt x="3782" y="7466"/>
                </a:moveTo>
                <a:lnTo>
                  <a:pt x="3781" y="7466"/>
                </a:lnTo>
              </a:path>
              <a:path w="16509" h="31750">
                <a:moveTo>
                  <a:pt x="15226" y="24396"/>
                </a:moveTo>
                <a:lnTo>
                  <a:pt x="15226" y="24396"/>
                </a:lnTo>
                <a:lnTo>
                  <a:pt x="9741" y="24396"/>
                </a:lnTo>
              </a:path>
              <a:path w="16509" h="31750">
                <a:moveTo>
                  <a:pt x="9741" y="24396"/>
                </a:moveTo>
                <a:lnTo>
                  <a:pt x="15226" y="24396"/>
                </a:lnTo>
                <a:lnTo>
                  <a:pt x="13411" y="14668"/>
                </a:lnTo>
                <a:lnTo>
                  <a:pt x="9766" y="9258"/>
                </a:lnTo>
                <a:lnTo>
                  <a:pt x="8762" y="3301"/>
                </a:lnTo>
                <a:lnTo>
                  <a:pt x="6388" y="3174"/>
                </a:lnTo>
                <a:lnTo>
                  <a:pt x="4279" y="1879"/>
                </a:lnTo>
                <a:lnTo>
                  <a:pt x="2680" y="0"/>
                </a:lnTo>
              </a:path>
              <a:path w="16509" h="31750">
                <a:moveTo>
                  <a:pt x="3782" y="7466"/>
                </a:moveTo>
                <a:lnTo>
                  <a:pt x="5156" y="8051"/>
                </a:lnTo>
                <a:lnTo>
                  <a:pt x="5287" y="11061"/>
                </a:lnTo>
              </a:path>
              <a:path w="16509" h="31750">
                <a:moveTo>
                  <a:pt x="5287" y="11061"/>
                </a:moveTo>
                <a:lnTo>
                  <a:pt x="5156" y="8051"/>
                </a:lnTo>
                <a:lnTo>
                  <a:pt x="3782" y="746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72" name="bg object 272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9923869" y="777392"/>
            <a:ext cx="33732" cy="48677"/>
          </a:xfrm>
          <a:prstGeom prst="rect">
            <a:avLst/>
          </a:prstGeom>
        </p:spPr>
      </p:pic>
      <p:sp>
        <p:nvSpPr>
          <p:cNvPr id="273" name="bg object 273"/>
          <p:cNvSpPr/>
          <p:nvPr/>
        </p:nvSpPr>
        <p:spPr>
          <a:xfrm>
            <a:off x="9865335" y="768616"/>
            <a:ext cx="20320" cy="37465"/>
          </a:xfrm>
          <a:custGeom>
            <a:avLst/>
            <a:gdLst/>
            <a:ahLst/>
            <a:cxnLst/>
            <a:rect l="l" t="t" r="r" b="b"/>
            <a:pathLst>
              <a:path w="20320" h="37465">
                <a:moveTo>
                  <a:pt x="3263" y="1"/>
                </a:moveTo>
                <a:lnTo>
                  <a:pt x="2616" y="2921"/>
                </a:lnTo>
                <a:lnTo>
                  <a:pt x="1752" y="4749"/>
                </a:lnTo>
                <a:lnTo>
                  <a:pt x="0" y="5803"/>
                </a:lnTo>
                <a:lnTo>
                  <a:pt x="1206" y="12890"/>
                </a:lnTo>
                <a:lnTo>
                  <a:pt x="4851" y="23634"/>
                </a:lnTo>
                <a:lnTo>
                  <a:pt x="8648" y="29349"/>
                </a:lnTo>
                <a:lnTo>
                  <a:pt x="13830" y="37058"/>
                </a:lnTo>
              </a:path>
              <a:path w="20320" h="37465">
                <a:moveTo>
                  <a:pt x="17929" y="25146"/>
                </a:moveTo>
                <a:lnTo>
                  <a:pt x="11214" y="25146"/>
                </a:lnTo>
                <a:lnTo>
                  <a:pt x="11213" y="25145"/>
                </a:lnTo>
              </a:path>
              <a:path w="20320" h="37465">
                <a:moveTo>
                  <a:pt x="6159" y="2730"/>
                </a:moveTo>
                <a:lnTo>
                  <a:pt x="5765" y="10007"/>
                </a:lnTo>
                <a:lnTo>
                  <a:pt x="11137" y="18376"/>
                </a:lnTo>
                <a:lnTo>
                  <a:pt x="11214" y="25146"/>
                </a:lnTo>
                <a:lnTo>
                  <a:pt x="17929" y="2514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74" name="bg object 274"/>
          <p:cNvSpPr/>
          <p:nvPr/>
        </p:nvSpPr>
        <p:spPr>
          <a:xfrm>
            <a:off x="9855162" y="77226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5">
                <a:moveTo>
                  <a:pt x="2209" y="2591"/>
                </a:moveTo>
                <a:lnTo>
                  <a:pt x="1752" y="3911"/>
                </a:lnTo>
                <a:lnTo>
                  <a:pt x="1320" y="6134"/>
                </a:lnTo>
              </a:path>
              <a:path w="13970" h="31115">
                <a:moveTo>
                  <a:pt x="0" y="7137"/>
                </a:moveTo>
                <a:lnTo>
                  <a:pt x="1181" y="11226"/>
                </a:lnTo>
                <a:lnTo>
                  <a:pt x="1892" y="15976"/>
                </a:lnTo>
                <a:lnTo>
                  <a:pt x="3378" y="20027"/>
                </a:lnTo>
                <a:lnTo>
                  <a:pt x="7571" y="28286"/>
                </a:lnTo>
                <a:lnTo>
                  <a:pt x="11121" y="30587"/>
                </a:lnTo>
              </a:path>
              <a:path w="13970" h="31115">
                <a:moveTo>
                  <a:pt x="13611" y="23533"/>
                </a:moveTo>
                <a:lnTo>
                  <a:pt x="8077" y="23533"/>
                </a:lnTo>
                <a:lnTo>
                  <a:pt x="8076" y="23532"/>
                </a:lnTo>
              </a:path>
              <a:path w="13970" h="31115">
                <a:moveTo>
                  <a:pt x="3606" y="0"/>
                </a:moveTo>
                <a:lnTo>
                  <a:pt x="4241" y="7874"/>
                </a:lnTo>
                <a:lnTo>
                  <a:pt x="7797" y="16992"/>
                </a:lnTo>
                <a:lnTo>
                  <a:pt x="8077" y="23533"/>
                </a:lnTo>
                <a:lnTo>
                  <a:pt x="13611" y="23533"/>
                </a:lnTo>
              </a:path>
              <a:path w="13970" h="31115">
                <a:moveTo>
                  <a:pt x="8286" y="3111"/>
                </a:moveTo>
                <a:lnTo>
                  <a:pt x="6807" y="3111"/>
                </a:lnTo>
              </a:path>
              <a:path w="13970" h="31115">
                <a:moveTo>
                  <a:pt x="6807" y="3111"/>
                </a:moveTo>
                <a:lnTo>
                  <a:pt x="8286" y="311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75" name="bg object 275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10100423" y="847521"/>
            <a:ext cx="393" cy="330"/>
          </a:xfrm>
          <a:prstGeom prst="rect">
            <a:avLst/>
          </a:prstGeom>
        </p:spPr>
      </p:pic>
      <p:pic>
        <p:nvPicPr>
          <p:cNvPr id="276" name="bg object 276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10021531" y="802208"/>
            <a:ext cx="81318" cy="45466"/>
          </a:xfrm>
          <a:prstGeom prst="rect">
            <a:avLst/>
          </a:prstGeom>
        </p:spPr>
      </p:pic>
      <p:sp>
        <p:nvSpPr>
          <p:cNvPr id="277" name="bg object 277"/>
          <p:cNvSpPr/>
          <p:nvPr/>
        </p:nvSpPr>
        <p:spPr>
          <a:xfrm>
            <a:off x="9843693" y="775347"/>
            <a:ext cx="13335" cy="31115"/>
          </a:xfrm>
          <a:custGeom>
            <a:avLst/>
            <a:gdLst/>
            <a:ahLst/>
            <a:cxnLst/>
            <a:rect l="l" t="t" r="r" b="b"/>
            <a:pathLst>
              <a:path w="13334" h="31115">
                <a:moveTo>
                  <a:pt x="0" y="7353"/>
                </a:moveTo>
                <a:lnTo>
                  <a:pt x="1422" y="16167"/>
                </a:lnTo>
                <a:lnTo>
                  <a:pt x="7416" y="29705"/>
                </a:lnTo>
                <a:lnTo>
                  <a:pt x="13093" y="30835"/>
                </a:lnTo>
              </a:path>
              <a:path w="13334" h="31115">
                <a:moveTo>
                  <a:pt x="12705" y="21602"/>
                </a:moveTo>
                <a:lnTo>
                  <a:pt x="8102" y="21602"/>
                </a:lnTo>
                <a:lnTo>
                  <a:pt x="8102" y="21602"/>
                </a:lnTo>
              </a:path>
              <a:path w="13334" h="31115">
                <a:moveTo>
                  <a:pt x="5034" y="9226"/>
                </a:moveTo>
                <a:lnTo>
                  <a:pt x="5034" y="9226"/>
                </a:lnTo>
                <a:lnTo>
                  <a:pt x="5034" y="9225"/>
                </a:lnTo>
              </a:path>
              <a:path w="13334" h="31115">
                <a:moveTo>
                  <a:pt x="4384" y="6177"/>
                </a:moveTo>
                <a:lnTo>
                  <a:pt x="4384" y="6176"/>
                </a:lnTo>
                <a:lnTo>
                  <a:pt x="4384" y="6176"/>
                </a:lnTo>
              </a:path>
              <a:path w="13334" h="31115">
                <a:moveTo>
                  <a:pt x="4711" y="0"/>
                </a:moveTo>
                <a:lnTo>
                  <a:pt x="4384" y="6176"/>
                </a:lnTo>
                <a:lnTo>
                  <a:pt x="5245" y="7924"/>
                </a:lnTo>
                <a:lnTo>
                  <a:pt x="5034" y="9226"/>
                </a:lnTo>
                <a:lnTo>
                  <a:pt x="6616" y="15100"/>
                </a:lnTo>
                <a:lnTo>
                  <a:pt x="8102" y="21602"/>
                </a:lnTo>
                <a:lnTo>
                  <a:pt x="12705" y="21602"/>
                </a:lnTo>
              </a:path>
              <a:path w="13334" h="31115">
                <a:moveTo>
                  <a:pt x="4384" y="6176"/>
                </a:moveTo>
                <a:lnTo>
                  <a:pt x="4384" y="6177"/>
                </a:lnTo>
              </a:path>
              <a:path w="13334" h="31115">
                <a:moveTo>
                  <a:pt x="5034" y="9225"/>
                </a:moveTo>
                <a:lnTo>
                  <a:pt x="5245" y="7924"/>
                </a:lnTo>
                <a:lnTo>
                  <a:pt x="4384" y="6176"/>
                </a:lnTo>
              </a:path>
              <a:path w="13334" h="31115">
                <a:moveTo>
                  <a:pt x="5034" y="9225"/>
                </a:moveTo>
                <a:lnTo>
                  <a:pt x="4356" y="6705"/>
                </a:lnTo>
                <a:lnTo>
                  <a:pt x="4384" y="6177"/>
                </a:lnTo>
              </a:path>
              <a:path w="13334" h="31115">
                <a:moveTo>
                  <a:pt x="4384" y="6177"/>
                </a:moveTo>
                <a:lnTo>
                  <a:pt x="4356" y="6705"/>
                </a:lnTo>
                <a:lnTo>
                  <a:pt x="5034" y="922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78" name="bg object 278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9907130" y="788123"/>
            <a:ext cx="29167" cy="41473"/>
          </a:xfrm>
          <a:prstGeom prst="rect">
            <a:avLst/>
          </a:prstGeom>
        </p:spPr>
      </p:pic>
      <p:pic>
        <p:nvPicPr>
          <p:cNvPr id="279" name="bg object 279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9892792" y="791247"/>
            <a:ext cx="28647" cy="43395"/>
          </a:xfrm>
          <a:prstGeom prst="rect">
            <a:avLst/>
          </a:prstGeom>
        </p:spPr>
      </p:pic>
      <p:pic>
        <p:nvPicPr>
          <p:cNvPr id="280" name="bg object 280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9998316" y="808367"/>
            <a:ext cx="68148" cy="49593"/>
          </a:xfrm>
          <a:prstGeom prst="rect">
            <a:avLst/>
          </a:prstGeom>
        </p:spPr>
      </p:pic>
      <p:sp>
        <p:nvSpPr>
          <p:cNvPr id="281" name="bg object 281"/>
          <p:cNvSpPr/>
          <p:nvPr/>
        </p:nvSpPr>
        <p:spPr>
          <a:xfrm>
            <a:off x="9880168" y="796417"/>
            <a:ext cx="20320" cy="43180"/>
          </a:xfrm>
          <a:custGeom>
            <a:avLst/>
            <a:gdLst/>
            <a:ahLst/>
            <a:cxnLst/>
            <a:rect l="l" t="t" r="r" b="b"/>
            <a:pathLst>
              <a:path w="20320" h="43180">
                <a:moveTo>
                  <a:pt x="1670" y="10185"/>
                </a:moveTo>
                <a:lnTo>
                  <a:pt x="1358" y="10299"/>
                </a:lnTo>
                <a:lnTo>
                  <a:pt x="1357" y="10299"/>
                </a:lnTo>
              </a:path>
              <a:path w="20320" h="43180">
                <a:moveTo>
                  <a:pt x="17697" y="42931"/>
                </a:moveTo>
                <a:lnTo>
                  <a:pt x="20170" y="41424"/>
                </a:lnTo>
                <a:lnTo>
                  <a:pt x="20172" y="36563"/>
                </a:lnTo>
              </a:path>
              <a:path w="20320" h="43180">
                <a:moveTo>
                  <a:pt x="14833" y="36563"/>
                </a:moveTo>
                <a:lnTo>
                  <a:pt x="11607" y="31107"/>
                </a:lnTo>
                <a:lnTo>
                  <a:pt x="8302" y="23120"/>
                </a:lnTo>
                <a:lnTo>
                  <a:pt x="5478" y="14885"/>
                </a:lnTo>
                <a:lnTo>
                  <a:pt x="4159" y="10299"/>
                </a:lnTo>
              </a:path>
              <a:path w="20320" h="43180">
                <a:moveTo>
                  <a:pt x="1359" y="10299"/>
                </a:moveTo>
                <a:lnTo>
                  <a:pt x="1358" y="10299"/>
                </a:lnTo>
                <a:lnTo>
                  <a:pt x="1" y="10185"/>
                </a:lnTo>
              </a:path>
              <a:path w="20320" h="43180">
                <a:moveTo>
                  <a:pt x="1671" y="10185"/>
                </a:moveTo>
                <a:lnTo>
                  <a:pt x="4126" y="10185"/>
                </a:lnTo>
                <a:lnTo>
                  <a:pt x="3695" y="8687"/>
                </a:lnTo>
              </a:path>
              <a:path w="20320" h="43180">
                <a:moveTo>
                  <a:pt x="14833" y="36562"/>
                </a:moveTo>
                <a:lnTo>
                  <a:pt x="14833" y="36563"/>
                </a:lnTo>
                <a:lnTo>
                  <a:pt x="14833" y="36563"/>
                </a:lnTo>
              </a:path>
              <a:path w="20320" h="43180">
                <a:moveTo>
                  <a:pt x="20172" y="36563"/>
                </a:moveTo>
                <a:lnTo>
                  <a:pt x="20172" y="36563"/>
                </a:lnTo>
                <a:lnTo>
                  <a:pt x="14833" y="36563"/>
                </a:lnTo>
              </a:path>
              <a:path w="20320" h="43180">
                <a:moveTo>
                  <a:pt x="14833" y="36563"/>
                </a:moveTo>
                <a:lnTo>
                  <a:pt x="20172" y="36563"/>
                </a:lnTo>
                <a:lnTo>
                  <a:pt x="20172" y="35587"/>
                </a:lnTo>
                <a:lnTo>
                  <a:pt x="18554" y="27279"/>
                </a:lnTo>
                <a:lnTo>
                  <a:pt x="16446" y="18592"/>
                </a:lnTo>
                <a:lnTo>
                  <a:pt x="13101" y="12101"/>
                </a:lnTo>
                <a:lnTo>
                  <a:pt x="10439" y="4051"/>
                </a:lnTo>
              </a:path>
              <a:path w="20320" h="43180">
                <a:moveTo>
                  <a:pt x="8902" y="3314"/>
                </a:moveTo>
                <a:lnTo>
                  <a:pt x="7251" y="1244"/>
                </a:lnTo>
                <a:lnTo>
                  <a:pt x="661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82" name="bg object 282"/>
          <p:cNvSpPr/>
          <p:nvPr/>
        </p:nvSpPr>
        <p:spPr>
          <a:xfrm>
            <a:off x="9839230" y="793203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4">
                <a:moveTo>
                  <a:pt x="4069" y="0"/>
                </a:moveTo>
                <a:lnTo>
                  <a:pt x="1806" y="6901"/>
                </a:lnTo>
                <a:lnTo>
                  <a:pt x="442" y="16779"/>
                </a:lnTo>
                <a:lnTo>
                  <a:pt x="0" y="28739"/>
                </a:lnTo>
                <a:lnTo>
                  <a:pt x="501" y="41884"/>
                </a:lnTo>
                <a:lnTo>
                  <a:pt x="4616" y="42189"/>
                </a:lnTo>
              </a:path>
              <a:path w="8890" h="42544">
                <a:moveTo>
                  <a:pt x="5949" y="37948"/>
                </a:moveTo>
                <a:lnTo>
                  <a:pt x="5949" y="37947"/>
                </a:lnTo>
                <a:lnTo>
                  <a:pt x="8463" y="3563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83" name="bg object 283"/>
          <p:cNvSpPr/>
          <p:nvPr/>
        </p:nvSpPr>
        <p:spPr>
          <a:xfrm>
            <a:off x="9865004" y="798131"/>
            <a:ext cx="17145" cy="40005"/>
          </a:xfrm>
          <a:custGeom>
            <a:avLst/>
            <a:gdLst/>
            <a:ahLst/>
            <a:cxnLst/>
            <a:rect l="l" t="t" r="r" b="b"/>
            <a:pathLst>
              <a:path w="17145" h="40005">
                <a:moveTo>
                  <a:pt x="4203" y="5601"/>
                </a:moveTo>
                <a:lnTo>
                  <a:pt x="3314" y="6718"/>
                </a:lnTo>
                <a:lnTo>
                  <a:pt x="3314" y="6718"/>
                </a:lnTo>
              </a:path>
              <a:path w="17145" h="40005">
                <a:moveTo>
                  <a:pt x="0" y="7175"/>
                </a:moveTo>
                <a:lnTo>
                  <a:pt x="8635" y="31648"/>
                </a:lnTo>
                <a:lnTo>
                  <a:pt x="14822" y="39741"/>
                </a:lnTo>
              </a:path>
              <a:path w="17145" h="40005">
                <a:moveTo>
                  <a:pt x="16830" y="30683"/>
                </a:moveTo>
                <a:lnTo>
                  <a:pt x="13309" y="30683"/>
                </a:lnTo>
                <a:lnTo>
                  <a:pt x="13308" y="30681"/>
                </a:lnTo>
              </a:path>
              <a:path w="17145" h="40005">
                <a:moveTo>
                  <a:pt x="6337" y="1"/>
                </a:moveTo>
                <a:lnTo>
                  <a:pt x="6464" y="1612"/>
                </a:lnTo>
                <a:lnTo>
                  <a:pt x="5956" y="3657"/>
                </a:lnTo>
                <a:lnTo>
                  <a:pt x="5308" y="4749"/>
                </a:lnTo>
                <a:lnTo>
                  <a:pt x="6860" y="11979"/>
                </a:lnTo>
                <a:lnTo>
                  <a:pt x="8751" y="18283"/>
                </a:lnTo>
                <a:lnTo>
                  <a:pt x="10921" y="24304"/>
                </a:lnTo>
                <a:lnTo>
                  <a:pt x="13309" y="30683"/>
                </a:lnTo>
                <a:lnTo>
                  <a:pt x="16830" y="3068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84" name="bg object 284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9947694" y="811199"/>
            <a:ext cx="69367" cy="71805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9845778" y="800823"/>
            <a:ext cx="10577" cy="25526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9826586" y="807097"/>
            <a:ext cx="2933" cy="5613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9897847" y="821753"/>
            <a:ext cx="48780" cy="88938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9872726" y="831074"/>
            <a:ext cx="2755" cy="11201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9800285" y="846111"/>
            <a:ext cx="7950" cy="11747"/>
          </a:xfrm>
          <a:prstGeom prst="rect">
            <a:avLst/>
          </a:prstGeom>
        </p:spPr>
      </p:pic>
      <p:sp>
        <p:nvSpPr>
          <p:cNvPr id="290" name="bg object 290"/>
          <p:cNvSpPr/>
          <p:nvPr/>
        </p:nvSpPr>
        <p:spPr>
          <a:xfrm>
            <a:off x="9870135" y="859815"/>
            <a:ext cx="17780" cy="47625"/>
          </a:xfrm>
          <a:custGeom>
            <a:avLst/>
            <a:gdLst/>
            <a:ahLst/>
            <a:cxnLst/>
            <a:rect l="l" t="t" r="r" b="b"/>
            <a:pathLst>
              <a:path w="17779" h="47625">
                <a:moveTo>
                  <a:pt x="9547" y="39157"/>
                </a:moveTo>
                <a:lnTo>
                  <a:pt x="15024" y="45402"/>
                </a:lnTo>
                <a:lnTo>
                  <a:pt x="17424" y="47193"/>
                </a:lnTo>
                <a:lnTo>
                  <a:pt x="17094" y="44538"/>
                </a:lnTo>
                <a:lnTo>
                  <a:pt x="16548" y="40487"/>
                </a:lnTo>
                <a:lnTo>
                  <a:pt x="16128" y="35090"/>
                </a:lnTo>
                <a:lnTo>
                  <a:pt x="15786" y="32143"/>
                </a:lnTo>
              </a:path>
              <a:path w="17779" h="47625">
                <a:moveTo>
                  <a:pt x="4419" y="26987"/>
                </a:moveTo>
                <a:lnTo>
                  <a:pt x="1955" y="20192"/>
                </a:lnTo>
                <a:lnTo>
                  <a:pt x="0" y="12827"/>
                </a:lnTo>
              </a:path>
              <a:path w="17779" h="47625">
                <a:moveTo>
                  <a:pt x="15542" y="31800"/>
                </a:moveTo>
                <a:lnTo>
                  <a:pt x="8839" y="31800"/>
                </a:lnTo>
              </a:path>
              <a:path w="17779" h="47625">
                <a:moveTo>
                  <a:pt x="8839" y="31800"/>
                </a:moveTo>
                <a:lnTo>
                  <a:pt x="15542" y="31800"/>
                </a:lnTo>
              </a:path>
              <a:path w="17779" h="47625">
                <a:moveTo>
                  <a:pt x="10937" y="25326"/>
                </a:moveTo>
                <a:lnTo>
                  <a:pt x="6764" y="17381"/>
                </a:lnTo>
                <a:lnTo>
                  <a:pt x="3650" y="8781"/>
                </a:lnTo>
                <a:lnTo>
                  <a:pt x="1981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91" name="bg object 291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9800285" y="853109"/>
            <a:ext cx="88" cy="2730"/>
          </a:xfrm>
          <a:prstGeom prst="rect">
            <a:avLst/>
          </a:prstGeom>
        </p:spPr>
      </p:pic>
      <p:pic>
        <p:nvPicPr>
          <p:cNvPr id="292" name="bg object 292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9800285" y="859764"/>
            <a:ext cx="7861" cy="12547"/>
          </a:xfrm>
          <a:prstGeom prst="rect">
            <a:avLst/>
          </a:prstGeom>
        </p:spPr>
      </p:pic>
      <p:pic>
        <p:nvPicPr>
          <p:cNvPr id="293" name="bg object 293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9808832" y="863294"/>
            <a:ext cx="7492" cy="9436"/>
          </a:xfrm>
          <a:prstGeom prst="rect">
            <a:avLst/>
          </a:prstGeom>
        </p:spPr>
      </p:pic>
      <p:pic>
        <p:nvPicPr>
          <p:cNvPr id="294" name="bg object 294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9818789" y="866381"/>
            <a:ext cx="7061" cy="12192"/>
          </a:xfrm>
          <a:prstGeom prst="rect">
            <a:avLst/>
          </a:prstGeom>
        </p:spPr>
      </p:pic>
      <p:pic>
        <p:nvPicPr>
          <p:cNvPr id="295" name="bg object 295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9800285" y="875258"/>
            <a:ext cx="76" cy="660"/>
          </a:xfrm>
          <a:prstGeom prst="rect">
            <a:avLst/>
          </a:prstGeom>
        </p:spPr>
      </p:pic>
      <p:sp>
        <p:nvSpPr>
          <p:cNvPr id="296" name="bg object 296"/>
          <p:cNvSpPr/>
          <p:nvPr/>
        </p:nvSpPr>
        <p:spPr>
          <a:xfrm>
            <a:off x="9803676" y="872108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2997" y="11125"/>
                </a:moveTo>
                <a:lnTo>
                  <a:pt x="7581" y="11341"/>
                </a:lnTo>
                <a:lnTo>
                  <a:pt x="8966" y="213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97" name="bg object 297"/>
          <p:cNvSpPr/>
          <p:nvPr/>
        </p:nvSpPr>
        <p:spPr>
          <a:xfrm>
            <a:off x="9813811" y="873950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59">
                <a:moveTo>
                  <a:pt x="914" y="1625"/>
                </a:moveTo>
                <a:lnTo>
                  <a:pt x="0" y="2920"/>
                </a:lnTo>
                <a:lnTo>
                  <a:pt x="330" y="5499"/>
                </a:lnTo>
                <a:lnTo>
                  <a:pt x="380" y="8305"/>
                </a:lnTo>
                <a:lnTo>
                  <a:pt x="2044" y="9512"/>
                </a:lnTo>
                <a:lnTo>
                  <a:pt x="3314" y="963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98" name="bg object 298"/>
          <p:cNvSpPr/>
          <p:nvPr/>
        </p:nvSpPr>
        <p:spPr>
          <a:xfrm>
            <a:off x="9823284" y="876515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59">
                <a:moveTo>
                  <a:pt x="1612" y="940"/>
                </a:moveTo>
                <a:lnTo>
                  <a:pt x="1612" y="5232"/>
                </a:lnTo>
                <a:lnTo>
                  <a:pt x="1612" y="5232"/>
                </a:lnTo>
              </a:path>
              <a:path w="5079" h="10159">
                <a:moveTo>
                  <a:pt x="0" y="6870"/>
                </a:moveTo>
                <a:lnTo>
                  <a:pt x="1598" y="9935"/>
                </a:lnTo>
                <a:lnTo>
                  <a:pt x="3719" y="7935"/>
                </a:lnTo>
                <a:lnTo>
                  <a:pt x="4895" y="3686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299" name="bg object 299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9834715" y="882801"/>
            <a:ext cx="28613" cy="59556"/>
          </a:xfrm>
          <a:prstGeom prst="rect">
            <a:avLst/>
          </a:prstGeom>
        </p:spPr>
      </p:pic>
      <p:sp>
        <p:nvSpPr>
          <p:cNvPr id="300" name="bg object 300"/>
          <p:cNvSpPr/>
          <p:nvPr/>
        </p:nvSpPr>
        <p:spPr>
          <a:xfrm>
            <a:off x="9826156" y="883919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30">
                <a:moveTo>
                  <a:pt x="4507" y="0"/>
                </a:moveTo>
                <a:lnTo>
                  <a:pt x="2781" y="1854"/>
                </a:lnTo>
                <a:lnTo>
                  <a:pt x="1587" y="4635"/>
                </a:lnTo>
                <a:lnTo>
                  <a:pt x="12" y="6743"/>
                </a:lnTo>
                <a:lnTo>
                  <a:pt x="0" y="8801"/>
                </a:lnTo>
                <a:lnTo>
                  <a:pt x="381" y="10426"/>
                </a:lnTo>
                <a:lnTo>
                  <a:pt x="1815" y="1099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01" name="bg object 301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9818255" y="883589"/>
            <a:ext cx="4711" cy="8496"/>
          </a:xfrm>
          <a:prstGeom prst="rect">
            <a:avLst/>
          </a:prstGeom>
        </p:spPr>
      </p:pic>
      <p:pic>
        <p:nvPicPr>
          <p:cNvPr id="302" name="bg object 302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9809480" y="882929"/>
            <a:ext cx="7340" cy="11887"/>
          </a:xfrm>
          <a:prstGeom prst="rect">
            <a:avLst/>
          </a:prstGeom>
        </p:spPr>
      </p:pic>
      <p:sp>
        <p:nvSpPr>
          <p:cNvPr id="303" name="bg object 303"/>
          <p:cNvSpPr/>
          <p:nvPr/>
        </p:nvSpPr>
        <p:spPr>
          <a:xfrm>
            <a:off x="9829457" y="887742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343" y="17081"/>
                </a:moveTo>
                <a:lnTo>
                  <a:pt x="2336" y="18580"/>
                </a:lnTo>
                <a:lnTo>
                  <a:pt x="5321" y="12661"/>
                </a:lnTo>
                <a:lnTo>
                  <a:pt x="3759" y="3822"/>
                </a:lnTo>
                <a:lnTo>
                  <a:pt x="394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04" name="bg object 304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9818306" y="893165"/>
            <a:ext cx="7327" cy="11772"/>
          </a:xfrm>
          <a:prstGeom prst="rect">
            <a:avLst/>
          </a:prstGeom>
        </p:spPr>
      </p:pic>
      <p:pic>
        <p:nvPicPr>
          <p:cNvPr id="305" name="bg object 305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9802964" y="893749"/>
            <a:ext cx="6144" cy="11556"/>
          </a:xfrm>
          <a:prstGeom prst="rect">
            <a:avLst/>
          </a:prstGeom>
        </p:spPr>
      </p:pic>
      <p:pic>
        <p:nvPicPr>
          <p:cNvPr id="306" name="bg object 306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9811956" y="897076"/>
            <a:ext cx="3594" cy="6731"/>
          </a:xfrm>
          <a:prstGeom prst="rect">
            <a:avLst/>
          </a:prstGeom>
        </p:spPr>
      </p:pic>
      <p:pic>
        <p:nvPicPr>
          <p:cNvPr id="307" name="bg object 307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9800285" y="895413"/>
            <a:ext cx="609" cy="6769"/>
          </a:xfrm>
          <a:prstGeom prst="rect">
            <a:avLst/>
          </a:prstGeom>
        </p:spPr>
      </p:pic>
      <p:pic>
        <p:nvPicPr>
          <p:cNvPr id="308" name="bg object 308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9821532" y="901636"/>
            <a:ext cx="6718" cy="11430"/>
          </a:xfrm>
          <a:prstGeom prst="rect">
            <a:avLst/>
          </a:prstGeom>
        </p:spPr>
      </p:pic>
      <p:sp>
        <p:nvSpPr>
          <p:cNvPr id="309" name="bg object 309"/>
          <p:cNvSpPr/>
          <p:nvPr/>
        </p:nvSpPr>
        <p:spPr>
          <a:xfrm>
            <a:off x="9831705" y="904633"/>
            <a:ext cx="22225" cy="56515"/>
          </a:xfrm>
          <a:custGeom>
            <a:avLst/>
            <a:gdLst/>
            <a:ahLst/>
            <a:cxnLst/>
            <a:rect l="l" t="t" r="r" b="b"/>
            <a:pathLst>
              <a:path w="22225" h="56515">
                <a:moveTo>
                  <a:pt x="1574" y="4776"/>
                </a:moveTo>
                <a:lnTo>
                  <a:pt x="0" y="8775"/>
                </a:lnTo>
                <a:lnTo>
                  <a:pt x="2997" y="13512"/>
                </a:lnTo>
                <a:lnTo>
                  <a:pt x="3962" y="17665"/>
                </a:lnTo>
                <a:lnTo>
                  <a:pt x="5382" y="24139"/>
                </a:lnTo>
                <a:lnTo>
                  <a:pt x="6699" y="30787"/>
                </a:lnTo>
                <a:lnTo>
                  <a:pt x="7930" y="37478"/>
                </a:lnTo>
                <a:lnTo>
                  <a:pt x="9093" y="44081"/>
                </a:lnTo>
                <a:lnTo>
                  <a:pt x="12274" y="49329"/>
                </a:lnTo>
                <a:lnTo>
                  <a:pt x="16686" y="55067"/>
                </a:lnTo>
                <a:lnTo>
                  <a:pt x="20485" y="56347"/>
                </a:lnTo>
              </a:path>
              <a:path w="22225" h="56515">
                <a:moveTo>
                  <a:pt x="20254" y="39890"/>
                </a:moveTo>
                <a:lnTo>
                  <a:pt x="15570" y="39890"/>
                </a:lnTo>
                <a:lnTo>
                  <a:pt x="15568" y="39888"/>
                </a:lnTo>
              </a:path>
              <a:path w="22225" h="56515">
                <a:moveTo>
                  <a:pt x="4178" y="3"/>
                </a:moveTo>
                <a:lnTo>
                  <a:pt x="5872" y="10349"/>
                </a:lnTo>
                <a:lnTo>
                  <a:pt x="9026" y="20178"/>
                </a:lnTo>
                <a:lnTo>
                  <a:pt x="12604" y="29891"/>
                </a:lnTo>
                <a:lnTo>
                  <a:pt x="15570" y="39890"/>
                </a:lnTo>
                <a:lnTo>
                  <a:pt x="20254" y="3989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10" name="bg object 310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9814434" y="904226"/>
            <a:ext cx="5943" cy="12433"/>
          </a:xfrm>
          <a:prstGeom prst="rect">
            <a:avLst/>
          </a:prstGeom>
        </p:spPr>
      </p:pic>
      <p:pic>
        <p:nvPicPr>
          <p:cNvPr id="311" name="bg object 311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9805276" y="905547"/>
            <a:ext cx="7912" cy="12992"/>
          </a:xfrm>
          <a:prstGeom prst="rect">
            <a:avLst/>
          </a:prstGeom>
        </p:spPr>
      </p:pic>
      <p:pic>
        <p:nvPicPr>
          <p:cNvPr id="312" name="bg object 312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9800285" y="905941"/>
            <a:ext cx="3733" cy="11125"/>
          </a:xfrm>
          <a:prstGeom prst="rect">
            <a:avLst/>
          </a:prstGeom>
        </p:spPr>
      </p:pic>
      <p:sp>
        <p:nvSpPr>
          <p:cNvPr id="313" name="bg object 313"/>
          <p:cNvSpPr/>
          <p:nvPr/>
        </p:nvSpPr>
        <p:spPr>
          <a:xfrm>
            <a:off x="9820339" y="911212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90" h="66040">
                <a:moveTo>
                  <a:pt x="1028" y="4394"/>
                </a:moveTo>
                <a:lnTo>
                  <a:pt x="0" y="7099"/>
                </a:lnTo>
                <a:lnTo>
                  <a:pt x="571" y="9169"/>
                </a:lnTo>
                <a:lnTo>
                  <a:pt x="1790" y="10782"/>
                </a:lnTo>
                <a:lnTo>
                  <a:pt x="2525" y="19583"/>
                </a:lnTo>
                <a:lnTo>
                  <a:pt x="12914" y="61614"/>
                </a:lnTo>
                <a:lnTo>
                  <a:pt x="17175" y="65699"/>
                </a:lnTo>
              </a:path>
              <a:path w="21590" h="66040">
                <a:moveTo>
                  <a:pt x="16838" y="37642"/>
                </a:moveTo>
                <a:lnTo>
                  <a:pt x="9956" y="37642"/>
                </a:lnTo>
                <a:lnTo>
                  <a:pt x="9955" y="37640"/>
                </a:lnTo>
              </a:path>
              <a:path w="21590" h="66040">
                <a:moveTo>
                  <a:pt x="9727" y="1"/>
                </a:moveTo>
                <a:lnTo>
                  <a:pt x="6556" y="6919"/>
                </a:lnTo>
                <a:lnTo>
                  <a:pt x="7108" y="16835"/>
                </a:lnTo>
                <a:lnTo>
                  <a:pt x="9028" y="27744"/>
                </a:lnTo>
                <a:lnTo>
                  <a:pt x="9956" y="37642"/>
                </a:lnTo>
                <a:lnTo>
                  <a:pt x="16838" y="37642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14" name="bg object 314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9810775" y="917346"/>
            <a:ext cx="6642" cy="9474"/>
          </a:xfrm>
          <a:prstGeom prst="rect">
            <a:avLst/>
          </a:prstGeom>
        </p:spPr>
      </p:pic>
      <p:pic>
        <p:nvPicPr>
          <p:cNvPr id="315" name="bg object 315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9802088" y="918323"/>
            <a:ext cx="6515" cy="8089"/>
          </a:xfrm>
          <a:prstGeom prst="rect">
            <a:avLst/>
          </a:prstGeom>
        </p:spPr>
      </p:pic>
      <p:pic>
        <p:nvPicPr>
          <p:cNvPr id="316" name="bg object 316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9810935" y="926757"/>
            <a:ext cx="15626" cy="65008"/>
          </a:xfrm>
          <a:prstGeom prst="rect">
            <a:avLst/>
          </a:prstGeom>
        </p:spPr>
      </p:pic>
      <p:sp>
        <p:nvSpPr>
          <p:cNvPr id="317" name="bg object 317"/>
          <p:cNvSpPr/>
          <p:nvPr/>
        </p:nvSpPr>
        <p:spPr>
          <a:xfrm>
            <a:off x="9805937" y="927188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1130" y="2273"/>
                </a:moveTo>
                <a:lnTo>
                  <a:pt x="1816" y="4597"/>
                </a:lnTo>
                <a:lnTo>
                  <a:pt x="1815" y="4597"/>
                </a:lnTo>
              </a:path>
              <a:path w="6350" h="8255">
                <a:moveTo>
                  <a:pt x="0" y="6731"/>
                </a:moveTo>
                <a:lnTo>
                  <a:pt x="1917" y="8089"/>
                </a:lnTo>
                <a:lnTo>
                  <a:pt x="4241" y="7480"/>
                </a:lnTo>
                <a:lnTo>
                  <a:pt x="5803" y="33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18" name="bg object 318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9800361" y="926464"/>
            <a:ext cx="80009" cy="130378"/>
          </a:xfrm>
          <a:prstGeom prst="rect">
            <a:avLst/>
          </a:prstGeom>
        </p:spPr>
      </p:pic>
      <p:pic>
        <p:nvPicPr>
          <p:cNvPr id="319" name="bg object 319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10120719" y="634961"/>
            <a:ext cx="99771" cy="80822"/>
          </a:xfrm>
          <a:prstGeom prst="rect">
            <a:avLst/>
          </a:prstGeom>
        </p:spPr>
      </p:pic>
      <p:pic>
        <p:nvPicPr>
          <p:cNvPr id="320" name="bg object 320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10098989" y="678954"/>
            <a:ext cx="35128" cy="18375"/>
          </a:xfrm>
          <a:prstGeom prst="rect">
            <a:avLst/>
          </a:prstGeom>
        </p:spPr>
      </p:pic>
      <p:pic>
        <p:nvPicPr>
          <p:cNvPr id="321" name="bg object 321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0062540" y="702931"/>
            <a:ext cx="51771" cy="26898"/>
          </a:xfrm>
          <a:prstGeom prst="rect">
            <a:avLst/>
          </a:prstGeom>
        </p:spPr>
      </p:pic>
      <p:pic>
        <p:nvPicPr>
          <p:cNvPr id="322" name="bg object 322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10026421" y="709269"/>
            <a:ext cx="31572" cy="26327"/>
          </a:xfrm>
          <a:prstGeom prst="rect">
            <a:avLst/>
          </a:prstGeom>
        </p:spPr>
      </p:pic>
      <p:pic>
        <p:nvPicPr>
          <p:cNvPr id="323" name="bg object 323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10053435" y="720115"/>
            <a:ext cx="43532" cy="25501"/>
          </a:xfrm>
          <a:prstGeom prst="rect">
            <a:avLst/>
          </a:prstGeom>
        </p:spPr>
      </p:pic>
      <p:sp>
        <p:nvSpPr>
          <p:cNvPr id="324" name="bg object 324"/>
          <p:cNvSpPr/>
          <p:nvPr/>
        </p:nvSpPr>
        <p:spPr>
          <a:xfrm>
            <a:off x="9936950" y="721436"/>
            <a:ext cx="28575" cy="25400"/>
          </a:xfrm>
          <a:custGeom>
            <a:avLst/>
            <a:gdLst/>
            <a:ahLst/>
            <a:cxnLst/>
            <a:rect l="l" t="t" r="r" b="b"/>
            <a:pathLst>
              <a:path w="28575" h="25400">
                <a:moveTo>
                  <a:pt x="1364" y="863"/>
                </a:moveTo>
                <a:lnTo>
                  <a:pt x="851" y="1079"/>
                </a:lnTo>
              </a:path>
              <a:path w="28575" h="25400">
                <a:moveTo>
                  <a:pt x="850" y="1079"/>
                </a:moveTo>
                <a:lnTo>
                  <a:pt x="850" y="1079"/>
                </a:lnTo>
                <a:lnTo>
                  <a:pt x="127" y="1079"/>
                </a:lnTo>
              </a:path>
              <a:path w="28575" h="25400">
                <a:moveTo>
                  <a:pt x="27208" y="25106"/>
                </a:moveTo>
                <a:lnTo>
                  <a:pt x="28568" y="22701"/>
                </a:lnTo>
                <a:lnTo>
                  <a:pt x="27148" y="20446"/>
                </a:lnTo>
                <a:lnTo>
                  <a:pt x="18694" y="20446"/>
                </a:lnTo>
                <a:lnTo>
                  <a:pt x="15278" y="15151"/>
                </a:lnTo>
                <a:lnTo>
                  <a:pt x="12191" y="11785"/>
                </a:lnTo>
                <a:lnTo>
                  <a:pt x="8801" y="8127"/>
                </a:lnTo>
                <a:lnTo>
                  <a:pt x="4086" y="1079"/>
                </a:lnTo>
                <a:lnTo>
                  <a:pt x="850" y="1079"/>
                </a:lnTo>
              </a:path>
              <a:path w="28575" h="25400">
                <a:moveTo>
                  <a:pt x="0" y="863"/>
                </a:moveTo>
                <a:lnTo>
                  <a:pt x="1364" y="863"/>
                </a:lnTo>
              </a:path>
              <a:path w="28575" h="25400">
                <a:moveTo>
                  <a:pt x="3942" y="863"/>
                </a:moveTo>
                <a:lnTo>
                  <a:pt x="3543" y="266"/>
                </a:lnTo>
                <a:lnTo>
                  <a:pt x="2933" y="203"/>
                </a:lnTo>
              </a:path>
              <a:path w="28575" h="25400">
                <a:moveTo>
                  <a:pt x="18694" y="20446"/>
                </a:moveTo>
                <a:lnTo>
                  <a:pt x="27148" y="20446"/>
                </a:lnTo>
              </a:path>
              <a:path w="28575" h="25400">
                <a:moveTo>
                  <a:pt x="27148" y="20446"/>
                </a:moveTo>
                <a:lnTo>
                  <a:pt x="24676" y="16522"/>
                </a:lnTo>
                <a:lnTo>
                  <a:pt x="18808" y="9766"/>
                </a:lnTo>
                <a:lnTo>
                  <a:pt x="8064" y="1257"/>
                </a:lnTo>
                <a:lnTo>
                  <a:pt x="577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25" name="bg object 325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10029710" y="746327"/>
            <a:ext cx="41890" cy="36738"/>
          </a:xfrm>
          <a:prstGeom prst="rect">
            <a:avLst/>
          </a:prstGeom>
        </p:spPr>
      </p:pic>
      <p:sp>
        <p:nvSpPr>
          <p:cNvPr id="326" name="bg object 326"/>
          <p:cNvSpPr/>
          <p:nvPr/>
        </p:nvSpPr>
        <p:spPr>
          <a:xfrm>
            <a:off x="9914394" y="752678"/>
            <a:ext cx="24130" cy="30480"/>
          </a:xfrm>
          <a:custGeom>
            <a:avLst/>
            <a:gdLst/>
            <a:ahLst/>
            <a:cxnLst/>
            <a:rect l="l" t="t" r="r" b="b"/>
            <a:pathLst>
              <a:path w="24129" h="30479">
                <a:moveTo>
                  <a:pt x="0" y="7899"/>
                </a:moveTo>
                <a:lnTo>
                  <a:pt x="2400" y="14414"/>
                </a:lnTo>
                <a:lnTo>
                  <a:pt x="8293" y="22009"/>
                </a:lnTo>
                <a:lnTo>
                  <a:pt x="20332" y="30327"/>
                </a:lnTo>
                <a:lnTo>
                  <a:pt x="23888" y="27470"/>
                </a:lnTo>
              </a:path>
              <a:path w="24129" h="30479">
                <a:moveTo>
                  <a:pt x="23105" y="24993"/>
                </a:moveTo>
                <a:lnTo>
                  <a:pt x="16510" y="24993"/>
                </a:lnTo>
              </a:path>
              <a:path w="24129" h="30479">
                <a:moveTo>
                  <a:pt x="8128" y="0"/>
                </a:moveTo>
                <a:lnTo>
                  <a:pt x="9080" y="2895"/>
                </a:lnTo>
                <a:lnTo>
                  <a:pt x="9080" y="2895"/>
                </a:lnTo>
              </a:path>
              <a:path w="24129" h="30479">
                <a:moveTo>
                  <a:pt x="8915" y="8115"/>
                </a:moveTo>
                <a:lnTo>
                  <a:pt x="10871" y="14198"/>
                </a:lnTo>
                <a:lnTo>
                  <a:pt x="15582" y="17983"/>
                </a:lnTo>
                <a:lnTo>
                  <a:pt x="17868" y="23672"/>
                </a:lnTo>
              </a:path>
              <a:path w="24129" h="30479">
                <a:moveTo>
                  <a:pt x="16510" y="24993"/>
                </a:moveTo>
                <a:lnTo>
                  <a:pt x="23105" y="24993"/>
                </a:lnTo>
              </a:path>
              <a:path w="24129" h="30479">
                <a:moveTo>
                  <a:pt x="7803" y="10591"/>
                </a:moveTo>
                <a:lnTo>
                  <a:pt x="5461" y="10591"/>
                </a:lnTo>
              </a:path>
              <a:path w="24129" h="30479">
                <a:moveTo>
                  <a:pt x="5461" y="10591"/>
                </a:moveTo>
                <a:lnTo>
                  <a:pt x="7803" y="1059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27" name="bg object 327"/>
          <p:cNvSpPr/>
          <p:nvPr/>
        </p:nvSpPr>
        <p:spPr>
          <a:xfrm>
            <a:off x="9901123" y="757948"/>
            <a:ext cx="24765" cy="35560"/>
          </a:xfrm>
          <a:custGeom>
            <a:avLst/>
            <a:gdLst/>
            <a:ahLst/>
            <a:cxnLst/>
            <a:rect l="l" t="t" r="r" b="b"/>
            <a:pathLst>
              <a:path w="24765" h="35559">
                <a:moveTo>
                  <a:pt x="0" y="9487"/>
                </a:moveTo>
                <a:lnTo>
                  <a:pt x="1688" y="14400"/>
                </a:lnTo>
                <a:lnTo>
                  <a:pt x="6380" y="21378"/>
                </a:lnTo>
                <a:lnTo>
                  <a:pt x="11831" y="27955"/>
                </a:lnTo>
                <a:lnTo>
                  <a:pt x="15798" y="31661"/>
                </a:lnTo>
                <a:lnTo>
                  <a:pt x="22364" y="35471"/>
                </a:lnTo>
              </a:path>
              <a:path w="24765" h="35559">
                <a:moveTo>
                  <a:pt x="22729" y="26479"/>
                </a:moveTo>
                <a:lnTo>
                  <a:pt x="16459" y="26479"/>
                </a:lnTo>
                <a:lnTo>
                  <a:pt x="16458" y="26479"/>
                </a:lnTo>
              </a:path>
              <a:path w="24765" h="35559">
                <a:moveTo>
                  <a:pt x="6946" y="0"/>
                </a:moveTo>
                <a:lnTo>
                  <a:pt x="7073" y="3530"/>
                </a:lnTo>
                <a:lnTo>
                  <a:pt x="6692" y="6896"/>
                </a:lnTo>
                <a:lnTo>
                  <a:pt x="6108" y="8801"/>
                </a:lnTo>
                <a:lnTo>
                  <a:pt x="8339" y="14400"/>
                </a:lnTo>
                <a:lnTo>
                  <a:pt x="13360" y="21043"/>
                </a:lnTo>
                <a:lnTo>
                  <a:pt x="16459" y="26479"/>
                </a:lnTo>
                <a:lnTo>
                  <a:pt x="22729" y="2647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28" name="bg object 328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10037991" y="782103"/>
            <a:ext cx="84239" cy="42252"/>
          </a:xfrm>
          <a:prstGeom prst="rect">
            <a:avLst/>
          </a:prstGeom>
        </p:spPr>
      </p:pic>
      <p:pic>
        <p:nvPicPr>
          <p:cNvPr id="329" name="bg object 329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9936695" y="769758"/>
            <a:ext cx="106845" cy="101943"/>
          </a:xfrm>
          <a:prstGeom prst="rect">
            <a:avLst/>
          </a:prstGeom>
        </p:spPr>
      </p:pic>
      <p:pic>
        <p:nvPicPr>
          <p:cNvPr id="330" name="bg object 330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9854412" y="800239"/>
            <a:ext cx="15595" cy="28473"/>
          </a:xfrm>
          <a:prstGeom prst="rect">
            <a:avLst/>
          </a:prstGeom>
        </p:spPr>
      </p:pic>
      <p:pic>
        <p:nvPicPr>
          <p:cNvPr id="331" name="bg object 331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9923322" y="815085"/>
            <a:ext cx="63576" cy="76720"/>
          </a:xfrm>
          <a:prstGeom prst="rect">
            <a:avLst/>
          </a:prstGeom>
        </p:spPr>
      </p:pic>
      <p:pic>
        <p:nvPicPr>
          <p:cNvPr id="332" name="bg object 332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9911067" y="834198"/>
            <a:ext cx="55054" cy="67576"/>
          </a:xfrm>
          <a:prstGeom prst="rect">
            <a:avLst/>
          </a:prstGeom>
        </p:spPr>
      </p:pic>
      <p:pic>
        <p:nvPicPr>
          <p:cNvPr id="333" name="bg object 333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9882314" y="830313"/>
            <a:ext cx="41249" cy="79413"/>
          </a:xfrm>
          <a:prstGeom prst="rect">
            <a:avLst/>
          </a:prstGeom>
        </p:spPr>
      </p:pic>
      <p:pic>
        <p:nvPicPr>
          <p:cNvPr id="334" name="bg object 334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9872777" y="838885"/>
            <a:ext cx="31254" cy="67995"/>
          </a:xfrm>
          <a:prstGeom prst="rect">
            <a:avLst/>
          </a:prstGeom>
        </p:spPr>
      </p:pic>
      <p:pic>
        <p:nvPicPr>
          <p:cNvPr id="335" name="bg object 335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9863633" y="882649"/>
            <a:ext cx="15100" cy="25679"/>
          </a:xfrm>
          <a:prstGeom prst="rect">
            <a:avLst/>
          </a:prstGeom>
        </p:spPr>
      </p:pic>
      <p:pic>
        <p:nvPicPr>
          <p:cNvPr id="336" name="bg object 336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9799801" y="880211"/>
            <a:ext cx="7048" cy="13588"/>
          </a:xfrm>
          <a:prstGeom prst="rect">
            <a:avLst/>
          </a:prstGeom>
        </p:spPr>
      </p:pic>
      <p:pic>
        <p:nvPicPr>
          <p:cNvPr id="337" name="bg object 337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9860661" y="919289"/>
            <a:ext cx="28981" cy="69075"/>
          </a:xfrm>
          <a:prstGeom prst="rect">
            <a:avLst/>
          </a:prstGeom>
        </p:spPr>
      </p:pic>
      <p:sp>
        <p:nvSpPr>
          <p:cNvPr id="338" name="bg object 338"/>
          <p:cNvSpPr/>
          <p:nvPr/>
        </p:nvSpPr>
        <p:spPr>
          <a:xfrm>
            <a:off x="9800285" y="936688"/>
            <a:ext cx="8890" cy="73660"/>
          </a:xfrm>
          <a:custGeom>
            <a:avLst/>
            <a:gdLst/>
            <a:ahLst/>
            <a:cxnLst/>
            <a:rect l="l" t="t" r="r" b="b"/>
            <a:pathLst>
              <a:path w="8890" h="73659">
                <a:moveTo>
                  <a:pt x="1295" y="508"/>
                </a:moveTo>
                <a:lnTo>
                  <a:pt x="1032" y="9582"/>
                </a:lnTo>
                <a:lnTo>
                  <a:pt x="809" y="18570"/>
                </a:lnTo>
                <a:lnTo>
                  <a:pt x="506" y="27639"/>
                </a:lnTo>
                <a:lnTo>
                  <a:pt x="26" y="36472"/>
                </a:lnTo>
                <a:lnTo>
                  <a:pt x="0" y="73406"/>
                </a:lnTo>
                <a:lnTo>
                  <a:pt x="1914" y="70454"/>
                </a:lnTo>
                <a:lnTo>
                  <a:pt x="3790" y="65039"/>
                </a:lnTo>
                <a:lnTo>
                  <a:pt x="5600" y="57211"/>
                </a:lnTo>
              </a:path>
              <a:path w="8890" h="73659">
                <a:moveTo>
                  <a:pt x="8574" y="3149"/>
                </a:moveTo>
                <a:lnTo>
                  <a:pt x="7036" y="3149"/>
                </a:lnTo>
              </a:path>
              <a:path w="8890" h="73659">
                <a:moveTo>
                  <a:pt x="7036" y="3149"/>
                </a:moveTo>
                <a:lnTo>
                  <a:pt x="8574" y="314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39" name="bg object 339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10111702" y="569810"/>
            <a:ext cx="111823" cy="109334"/>
          </a:xfrm>
          <a:prstGeom prst="rect">
            <a:avLst/>
          </a:prstGeom>
        </p:spPr>
      </p:pic>
      <p:pic>
        <p:nvPicPr>
          <p:cNvPr id="340" name="bg object 340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9983572" y="704037"/>
            <a:ext cx="30356" cy="23255"/>
          </a:xfrm>
          <a:prstGeom prst="rect">
            <a:avLst/>
          </a:prstGeom>
        </p:spPr>
      </p:pic>
      <p:pic>
        <p:nvPicPr>
          <p:cNvPr id="341" name="bg object 341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9797973" y="847394"/>
            <a:ext cx="2311" cy="7378"/>
          </a:xfrm>
          <a:prstGeom prst="rect">
            <a:avLst/>
          </a:prstGeom>
        </p:spPr>
      </p:pic>
      <p:pic>
        <p:nvPicPr>
          <p:cNvPr id="342" name="bg object 342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9800170" y="853223"/>
            <a:ext cx="101" cy="2539"/>
          </a:xfrm>
          <a:prstGeom prst="rect">
            <a:avLst/>
          </a:prstGeom>
        </p:spPr>
      </p:pic>
      <p:pic>
        <p:nvPicPr>
          <p:cNvPr id="343" name="bg object 343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9797974" y="859764"/>
            <a:ext cx="2311" cy="10706"/>
          </a:xfrm>
          <a:prstGeom prst="rect">
            <a:avLst/>
          </a:prstGeom>
        </p:spPr>
      </p:pic>
      <p:pic>
        <p:nvPicPr>
          <p:cNvPr id="344" name="bg object 344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9799676" y="895425"/>
            <a:ext cx="609" cy="6756"/>
          </a:xfrm>
          <a:prstGeom prst="rect">
            <a:avLst/>
          </a:prstGeom>
        </p:spPr>
      </p:pic>
      <p:pic>
        <p:nvPicPr>
          <p:cNvPr id="345" name="bg object 345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9797974" y="905941"/>
            <a:ext cx="2298" cy="11112"/>
          </a:xfrm>
          <a:prstGeom prst="rect">
            <a:avLst/>
          </a:prstGeom>
        </p:spPr>
      </p:pic>
      <p:sp>
        <p:nvSpPr>
          <p:cNvPr id="346" name="bg object 346"/>
          <p:cNvSpPr/>
          <p:nvPr/>
        </p:nvSpPr>
        <p:spPr>
          <a:xfrm>
            <a:off x="9797974" y="926465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5">
                <a:moveTo>
                  <a:pt x="457" y="355"/>
                </a:moveTo>
                <a:lnTo>
                  <a:pt x="0" y="939"/>
                </a:lnTo>
                <a:lnTo>
                  <a:pt x="0" y="5245"/>
                </a:lnTo>
                <a:lnTo>
                  <a:pt x="990" y="5207"/>
                </a:lnTo>
              </a:path>
              <a:path w="2540" h="5715">
                <a:moveTo>
                  <a:pt x="990" y="4089"/>
                </a:moveTo>
                <a:lnTo>
                  <a:pt x="990" y="4089"/>
                </a:lnTo>
                <a:lnTo>
                  <a:pt x="2255" y="4089"/>
                </a:lnTo>
              </a:path>
              <a:path w="2540" h="5715">
                <a:moveTo>
                  <a:pt x="2255" y="4089"/>
                </a:moveTo>
                <a:lnTo>
                  <a:pt x="990" y="4089"/>
                </a:lnTo>
                <a:lnTo>
                  <a:pt x="992" y="4089"/>
                </a:lnTo>
              </a:path>
              <a:path w="2540" h="5715">
                <a:moveTo>
                  <a:pt x="990" y="4089"/>
                </a:moveTo>
                <a:lnTo>
                  <a:pt x="990" y="4089"/>
                </a:lnTo>
              </a:path>
              <a:path w="2540" h="5715">
                <a:moveTo>
                  <a:pt x="992" y="4089"/>
                </a:moveTo>
                <a:lnTo>
                  <a:pt x="2209" y="430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47" name="bg object 347"/>
          <p:cNvSpPr/>
          <p:nvPr/>
        </p:nvSpPr>
        <p:spPr>
          <a:xfrm>
            <a:off x="9797974" y="936815"/>
            <a:ext cx="2540" cy="73660"/>
          </a:xfrm>
          <a:custGeom>
            <a:avLst/>
            <a:gdLst/>
            <a:ahLst/>
            <a:cxnLst/>
            <a:rect l="l" t="t" r="r" b="b"/>
            <a:pathLst>
              <a:path w="2540" h="73659">
                <a:moveTo>
                  <a:pt x="0" y="0"/>
                </a:moveTo>
                <a:lnTo>
                  <a:pt x="0" y="69443"/>
                </a:lnTo>
                <a:lnTo>
                  <a:pt x="761" y="71310"/>
                </a:lnTo>
                <a:lnTo>
                  <a:pt x="1523" y="72593"/>
                </a:lnTo>
                <a:lnTo>
                  <a:pt x="2298" y="732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48" name="bg object 348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9812693" y="980477"/>
            <a:ext cx="14916" cy="92074"/>
          </a:xfrm>
          <a:prstGeom prst="rect">
            <a:avLst/>
          </a:prstGeom>
        </p:spPr>
      </p:pic>
      <p:pic>
        <p:nvPicPr>
          <p:cNvPr id="349" name="bg object 349"/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9800284" y="992656"/>
            <a:ext cx="11603" cy="123964"/>
          </a:xfrm>
          <a:prstGeom prst="rect">
            <a:avLst/>
          </a:prstGeom>
        </p:spPr>
      </p:pic>
      <p:pic>
        <p:nvPicPr>
          <p:cNvPr id="350" name="bg object 350"/>
          <p:cNvPicPr/>
          <p:nvPr/>
        </p:nvPicPr>
        <p:blipFill>
          <a:blip r:embed="rId199" cstate="print"/>
          <a:stretch>
            <a:fillRect/>
          </a:stretch>
        </p:blipFill>
        <p:spPr>
          <a:xfrm>
            <a:off x="9797974" y="920038"/>
            <a:ext cx="520" cy="2514"/>
          </a:xfrm>
          <a:prstGeom prst="rect">
            <a:avLst/>
          </a:prstGeom>
        </p:spPr>
      </p:pic>
      <p:pic>
        <p:nvPicPr>
          <p:cNvPr id="351" name="bg object 351"/>
          <p:cNvPicPr/>
          <p:nvPr/>
        </p:nvPicPr>
        <p:blipFill>
          <a:blip r:embed="rId200" cstate="print"/>
          <a:stretch>
            <a:fillRect/>
          </a:stretch>
        </p:blipFill>
        <p:spPr>
          <a:xfrm>
            <a:off x="9797974" y="623633"/>
            <a:ext cx="313753" cy="242569"/>
          </a:xfrm>
          <a:prstGeom prst="rect">
            <a:avLst/>
          </a:prstGeom>
        </p:spPr>
      </p:pic>
      <p:pic>
        <p:nvPicPr>
          <p:cNvPr id="352" name="bg object 352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9813748" y="756576"/>
            <a:ext cx="5232" cy="1841"/>
          </a:xfrm>
          <a:prstGeom prst="rect">
            <a:avLst/>
          </a:prstGeom>
        </p:spPr>
      </p:pic>
      <p:pic>
        <p:nvPicPr>
          <p:cNvPr id="353" name="bg object 353"/>
          <p:cNvPicPr/>
          <p:nvPr/>
        </p:nvPicPr>
        <p:blipFill>
          <a:blip r:embed="rId202" cstate="print"/>
          <a:stretch>
            <a:fillRect/>
          </a:stretch>
        </p:blipFill>
        <p:spPr>
          <a:xfrm>
            <a:off x="9800286" y="809103"/>
            <a:ext cx="3556" cy="2603"/>
          </a:xfrm>
          <a:prstGeom prst="rect">
            <a:avLst/>
          </a:prstGeom>
        </p:spPr>
      </p:pic>
      <p:pic>
        <p:nvPicPr>
          <p:cNvPr id="354" name="bg object 354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9800284" y="696340"/>
            <a:ext cx="28651" cy="78092"/>
          </a:xfrm>
          <a:prstGeom prst="rect">
            <a:avLst/>
          </a:prstGeom>
        </p:spPr>
      </p:pic>
      <p:pic>
        <p:nvPicPr>
          <p:cNvPr id="355" name="bg object 355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9821164" y="757389"/>
            <a:ext cx="3644" cy="5270"/>
          </a:xfrm>
          <a:prstGeom prst="rect">
            <a:avLst/>
          </a:prstGeom>
        </p:spPr>
      </p:pic>
      <p:pic>
        <p:nvPicPr>
          <p:cNvPr id="356" name="bg object 356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9797974" y="809332"/>
            <a:ext cx="2311" cy="2374"/>
          </a:xfrm>
          <a:prstGeom prst="rect">
            <a:avLst/>
          </a:prstGeom>
        </p:spPr>
      </p:pic>
      <p:sp>
        <p:nvSpPr>
          <p:cNvPr id="357" name="bg object 357"/>
          <p:cNvSpPr/>
          <p:nvPr/>
        </p:nvSpPr>
        <p:spPr>
          <a:xfrm>
            <a:off x="9797974" y="696353"/>
            <a:ext cx="2540" cy="75565"/>
          </a:xfrm>
          <a:custGeom>
            <a:avLst/>
            <a:gdLst/>
            <a:ahLst/>
            <a:cxnLst/>
            <a:rect l="l" t="t" r="r" b="b"/>
            <a:pathLst>
              <a:path w="2540" h="75565">
                <a:moveTo>
                  <a:pt x="0" y="75450"/>
                </a:moveTo>
                <a:lnTo>
                  <a:pt x="1523" y="74968"/>
                </a:lnTo>
                <a:lnTo>
                  <a:pt x="2311" y="74802"/>
                </a:lnTo>
                <a:lnTo>
                  <a:pt x="2311" y="24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58" name="bg object 358"/>
          <p:cNvPicPr/>
          <p:nvPr/>
        </p:nvPicPr>
        <p:blipFill>
          <a:blip r:embed="rId206" cstate="print"/>
          <a:stretch>
            <a:fillRect/>
          </a:stretch>
        </p:blipFill>
        <p:spPr>
          <a:xfrm>
            <a:off x="9797974" y="880210"/>
            <a:ext cx="2259" cy="11137"/>
          </a:xfrm>
          <a:prstGeom prst="rect">
            <a:avLst/>
          </a:prstGeom>
        </p:spPr>
      </p:pic>
      <p:pic>
        <p:nvPicPr>
          <p:cNvPr id="359" name="bg object 359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9797974" y="1016901"/>
            <a:ext cx="2298" cy="99695"/>
          </a:xfrm>
          <a:prstGeom prst="rect">
            <a:avLst/>
          </a:prstGeom>
        </p:spPr>
      </p:pic>
      <p:sp>
        <p:nvSpPr>
          <p:cNvPr id="360" name="bg object 360"/>
          <p:cNvSpPr/>
          <p:nvPr/>
        </p:nvSpPr>
        <p:spPr>
          <a:xfrm>
            <a:off x="9802851" y="740473"/>
            <a:ext cx="21590" cy="27305"/>
          </a:xfrm>
          <a:custGeom>
            <a:avLst/>
            <a:gdLst/>
            <a:ahLst/>
            <a:cxnLst/>
            <a:rect l="l" t="t" r="r" b="b"/>
            <a:pathLst>
              <a:path w="21590" h="27304">
                <a:moveTo>
                  <a:pt x="5930" y="23444"/>
                </a:moveTo>
                <a:lnTo>
                  <a:pt x="4953" y="24790"/>
                </a:lnTo>
                <a:lnTo>
                  <a:pt x="3581" y="24866"/>
                </a:lnTo>
                <a:lnTo>
                  <a:pt x="2425" y="24574"/>
                </a:lnTo>
                <a:lnTo>
                  <a:pt x="2641" y="25247"/>
                </a:lnTo>
                <a:lnTo>
                  <a:pt x="2857" y="25946"/>
                </a:lnTo>
                <a:lnTo>
                  <a:pt x="2413" y="24574"/>
                </a:lnTo>
                <a:lnTo>
                  <a:pt x="1092" y="24244"/>
                </a:lnTo>
                <a:lnTo>
                  <a:pt x="0" y="23444"/>
                </a:lnTo>
                <a:lnTo>
                  <a:pt x="685" y="25565"/>
                </a:lnTo>
                <a:lnTo>
                  <a:pt x="1892" y="26568"/>
                </a:lnTo>
                <a:lnTo>
                  <a:pt x="3048" y="26657"/>
                </a:lnTo>
                <a:lnTo>
                  <a:pt x="4470" y="26771"/>
                </a:lnTo>
                <a:lnTo>
                  <a:pt x="5765" y="25565"/>
                </a:lnTo>
                <a:lnTo>
                  <a:pt x="5930" y="23444"/>
                </a:lnTo>
                <a:close/>
              </a:path>
              <a:path w="21590" h="27304">
                <a:moveTo>
                  <a:pt x="9486" y="0"/>
                </a:moveTo>
                <a:lnTo>
                  <a:pt x="8369" y="3924"/>
                </a:lnTo>
                <a:lnTo>
                  <a:pt x="3111" y="3670"/>
                </a:lnTo>
                <a:lnTo>
                  <a:pt x="1130" y="1587"/>
                </a:lnTo>
                <a:lnTo>
                  <a:pt x="2730" y="8801"/>
                </a:lnTo>
                <a:lnTo>
                  <a:pt x="9296" y="6362"/>
                </a:lnTo>
                <a:lnTo>
                  <a:pt x="9486" y="0"/>
                </a:lnTo>
                <a:close/>
              </a:path>
              <a:path w="21590" h="27304">
                <a:moveTo>
                  <a:pt x="20967" y="15316"/>
                </a:moveTo>
                <a:lnTo>
                  <a:pt x="20751" y="15748"/>
                </a:lnTo>
                <a:lnTo>
                  <a:pt x="20510" y="16090"/>
                </a:lnTo>
                <a:lnTo>
                  <a:pt x="20243" y="16395"/>
                </a:lnTo>
                <a:lnTo>
                  <a:pt x="19151" y="17678"/>
                </a:lnTo>
                <a:lnTo>
                  <a:pt x="17653" y="18059"/>
                </a:lnTo>
                <a:lnTo>
                  <a:pt x="16116" y="17957"/>
                </a:lnTo>
                <a:lnTo>
                  <a:pt x="14300" y="17868"/>
                </a:lnTo>
                <a:lnTo>
                  <a:pt x="12446" y="17145"/>
                </a:lnTo>
                <a:lnTo>
                  <a:pt x="11087" y="16471"/>
                </a:lnTo>
                <a:lnTo>
                  <a:pt x="9842" y="15862"/>
                </a:lnTo>
                <a:lnTo>
                  <a:pt x="9017" y="15316"/>
                </a:lnTo>
                <a:lnTo>
                  <a:pt x="10007" y="17513"/>
                </a:lnTo>
                <a:lnTo>
                  <a:pt x="11214" y="18884"/>
                </a:lnTo>
                <a:lnTo>
                  <a:pt x="12509" y="19672"/>
                </a:lnTo>
                <a:lnTo>
                  <a:pt x="12103" y="18478"/>
                </a:lnTo>
                <a:lnTo>
                  <a:pt x="11569" y="17500"/>
                </a:lnTo>
                <a:lnTo>
                  <a:pt x="12103" y="18478"/>
                </a:lnTo>
                <a:lnTo>
                  <a:pt x="12509" y="19672"/>
                </a:lnTo>
                <a:lnTo>
                  <a:pt x="14503" y="20878"/>
                </a:lnTo>
                <a:lnTo>
                  <a:pt x="16662" y="20612"/>
                </a:lnTo>
                <a:lnTo>
                  <a:pt x="18313" y="19431"/>
                </a:lnTo>
                <a:lnTo>
                  <a:pt x="17221" y="18669"/>
                </a:lnTo>
                <a:lnTo>
                  <a:pt x="17551" y="18884"/>
                </a:lnTo>
                <a:lnTo>
                  <a:pt x="18313" y="19431"/>
                </a:lnTo>
                <a:lnTo>
                  <a:pt x="19177" y="18808"/>
                </a:lnTo>
                <a:lnTo>
                  <a:pt x="19913" y="17945"/>
                </a:lnTo>
                <a:lnTo>
                  <a:pt x="20408" y="16916"/>
                </a:lnTo>
                <a:lnTo>
                  <a:pt x="20650" y="16421"/>
                </a:lnTo>
                <a:lnTo>
                  <a:pt x="20840" y="15887"/>
                </a:lnTo>
                <a:lnTo>
                  <a:pt x="20967" y="15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bg object 361"/>
          <p:cNvSpPr/>
          <p:nvPr/>
        </p:nvSpPr>
        <p:spPr>
          <a:xfrm>
            <a:off x="9796615" y="545286"/>
            <a:ext cx="428625" cy="576580"/>
          </a:xfrm>
          <a:custGeom>
            <a:avLst/>
            <a:gdLst/>
            <a:ahLst/>
            <a:cxnLst/>
            <a:rect l="l" t="t" r="r" b="b"/>
            <a:pathLst>
              <a:path w="428625" h="576580">
                <a:moveTo>
                  <a:pt x="1524" y="255790"/>
                </a:moveTo>
                <a:lnTo>
                  <a:pt x="1358" y="255943"/>
                </a:lnTo>
                <a:lnTo>
                  <a:pt x="1358" y="256921"/>
                </a:lnTo>
                <a:lnTo>
                  <a:pt x="1397" y="256540"/>
                </a:lnTo>
                <a:lnTo>
                  <a:pt x="1524" y="255790"/>
                </a:lnTo>
                <a:close/>
              </a:path>
              <a:path w="428625" h="576580">
                <a:moveTo>
                  <a:pt x="2603" y="268744"/>
                </a:moveTo>
                <a:lnTo>
                  <a:pt x="2197" y="269544"/>
                </a:lnTo>
                <a:lnTo>
                  <a:pt x="1778" y="270281"/>
                </a:lnTo>
                <a:lnTo>
                  <a:pt x="1358" y="270941"/>
                </a:lnTo>
                <a:lnTo>
                  <a:pt x="1358" y="273469"/>
                </a:lnTo>
                <a:lnTo>
                  <a:pt x="2120" y="272122"/>
                </a:lnTo>
                <a:lnTo>
                  <a:pt x="2603" y="270446"/>
                </a:lnTo>
                <a:lnTo>
                  <a:pt x="2603" y="268744"/>
                </a:lnTo>
                <a:close/>
              </a:path>
              <a:path w="428625" h="576580">
                <a:moveTo>
                  <a:pt x="3568" y="337324"/>
                </a:moveTo>
                <a:lnTo>
                  <a:pt x="3200" y="337820"/>
                </a:lnTo>
                <a:lnTo>
                  <a:pt x="3429" y="339394"/>
                </a:lnTo>
                <a:lnTo>
                  <a:pt x="3568" y="337324"/>
                </a:lnTo>
                <a:close/>
              </a:path>
              <a:path w="428625" h="576580">
                <a:moveTo>
                  <a:pt x="4902" y="517309"/>
                </a:moveTo>
                <a:lnTo>
                  <a:pt x="4330" y="506895"/>
                </a:lnTo>
                <a:lnTo>
                  <a:pt x="3657" y="496735"/>
                </a:lnTo>
                <a:lnTo>
                  <a:pt x="2984" y="506895"/>
                </a:lnTo>
                <a:lnTo>
                  <a:pt x="2425" y="517309"/>
                </a:lnTo>
                <a:lnTo>
                  <a:pt x="2463" y="528015"/>
                </a:lnTo>
                <a:lnTo>
                  <a:pt x="3657" y="539076"/>
                </a:lnTo>
                <a:lnTo>
                  <a:pt x="4851" y="528015"/>
                </a:lnTo>
                <a:lnTo>
                  <a:pt x="4902" y="517309"/>
                </a:lnTo>
                <a:close/>
              </a:path>
              <a:path w="428625" h="576580">
                <a:moveTo>
                  <a:pt x="7315" y="280289"/>
                </a:moveTo>
                <a:lnTo>
                  <a:pt x="3886" y="278307"/>
                </a:lnTo>
                <a:lnTo>
                  <a:pt x="4165" y="279755"/>
                </a:lnTo>
                <a:lnTo>
                  <a:pt x="4025" y="280987"/>
                </a:lnTo>
                <a:lnTo>
                  <a:pt x="3657" y="281927"/>
                </a:lnTo>
                <a:lnTo>
                  <a:pt x="3289" y="280987"/>
                </a:lnTo>
                <a:lnTo>
                  <a:pt x="3149" y="279755"/>
                </a:lnTo>
                <a:lnTo>
                  <a:pt x="3429" y="278307"/>
                </a:lnTo>
                <a:lnTo>
                  <a:pt x="0" y="280289"/>
                </a:lnTo>
                <a:lnTo>
                  <a:pt x="1384" y="283679"/>
                </a:lnTo>
                <a:lnTo>
                  <a:pt x="3657" y="285394"/>
                </a:lnTo>
                <a:lnTo>
                  <a:pt x="5930" y="283679"/>
                </a:lnTo>
                <a:lnTo>
                  <a:pt x="7315" y="280289"/>
                </a:lnTo>
                <a:close/>
              </a:path>
              <a:path w="428625" h="576580">
                <a:moveTo>
                  <a:pt x="8559" y="311150"/>
                </a:moveTo>
                <a:lnTo>
                  <a:pt x="8216" y="310603"/>
                </a:lnTo>
                <a:lnTo>
                  <a:pt x="8115" y="311150"/>
                </a:lnTo>
                <a:lnTo>
                  <a:pt x="8559" y="311150"/>
                </a:lnTo>
                <a:close/>
              </a:path>
              <a:path w="428625" h="576580">
                <a:moveTo>
                  <a:pt x="8572" y="308610"/>
                </a:moveTo>
                <a:lnTo>
                  <a:pt x="7759" y="309880"/>
                </a:lnTo>
                <a:lnTo>
                  <a:pt x="8216" y="310603"/>
                </a:lnTo>
                <a:lnTo>
                  <a:pt x="8572" y="308610"/>
                </a:lnTo>
                <a:close/>
              </a:path>
              <a:path w="428625" h="576580">
                <a:moveTo>
                  <a:pt x="10845" y="305816"/>
                </a:moveTo>
                <a:lnTo>
                  <a:pt x="10185" y="303530"/>
                </a:lnTo>
                <a:lnTo>
                  <a:pt x="9321" y="300990"/>
                </a:lnTo>
                <a:lnTo>
                  <a:pt x="8890" y="299720"/>
                </a:lnTo>
                <a:lnTo>
                  <a:pt x="6731" y="293370"/>
                </a:lnTo>
                <a:lnTo>
                  <a:pt x="5080" y="295948"/>
                </a:lnTo>
                <a:lnTo>
                  <a:pt x="4381" y="298450"/>
                </a:lnTo>
                <a:lnTo>
                  <a:pt x="3657" y="299720"/>
                </a:lnTo>
                <a:lnTo>
                  <a:pt x="3060" y="298450"/>
                </a:lnTo>
                <a:lnTo>
                  <a:pt x="2463" y="295910"/>
                </a:lnTo>
                <a:lnTo>
                  <a:pt x="1371" y="294640"/>
                </a:lnTo>
                <a:lnTo>
                  <a:pt x="1371" y="302260"/>
                </a:lnTo>
                <a:lnTo>
                  <a:pt x="1943" y="303530"/>
                </a:lnTo>
                <a:lnTo>
                  <a:pt x="2565" y="304800"/>
                </a:lnTo>
                <a:lnTo>
                  <a:pt x="3657" y="303530"/>
                </a:lnTo>
                <a:lnTo>
                  <a:pt x="5511" y="304800"/>
                </a:lnTo>
                <a:lnTo>
                  <a:pt x="5753" y="303530"/>
                </a:lnTo>
                <a:lnTo>
                  <a:pt x="6007" y="302260"/>
                </a:lnTo>
                <a:lnTo>
                  <a:pt x="7251" y="300990"/>
                </a:lnTo>
                <a:lnTo>
                  <a:pt x="7874" y="304800"/>
                </a:lnTo>
                <a:lnTo>
                  <a:pt x="10845" y="305816"/>
                </a:lnTo>
                <a:close/>
              </a:path>
              <a:path w="428625" h="576580">
                <a:moveTo>
                  <a:pt x="11607" y="306070"/>
                </a:moveTo>
                <a:lnTo>
                  <a:pt x="10845" y="305816"/>
                </a:lnTo>
                <a:lnTo>
                  <a:pt x="11188" y="307022"/>
                </a:lnTo>
                <a:lnTo>
                  <a:pt x="11607" y="306070"/>
                </a:lnTo>
                <a:close/>
              </a:path>
              <a:path w="428625" h="576580">
                <a:moveTo>
                  <a:pt x="11696" y="277368"/>
                </a:moveTo>
                <a:lnTo>
                  <a:pt x="7988" y="275348"/>
                </a:lnTo>
                <a:lnTo>
                  <a:pt x="4711" y="268732"/>
                </a:lnTo>
                <a:lnTo>
                  <a:pt x="4699" y="274777"/>
                </a:lnTo>
                <a:lnTo>
                  <a:pt x="10769" y="280352"/>
                </a:lnTo>
                <a:lnTo>
                  <a:pt x="11696" y="277368"/>
                </a:lnTo>
                <a:close/>
              </a:path>
              <a:path w="428625" h="576580">
                <a:moveTo>
                  <a:pt x="12623" y="277876"/>
                </a:moveTo>
                <a:lnTo>
                  <a:pt x="12344" y="275259"/>
                </a:lnTo>
                <a:lnTo>
                  <a:pt x="11696" y="277368"/>
                </a:lnTo>
                <a:lnTo>
                  <a:pt x="12623" y="277876"/>
                </a:lnTo>
                <a:close/>
              </a:path>
              <a:path w="428625" h="576580">
                <a:moveTo>
                  <a:pt x="14503" y="247815"/>
                </a:moveTo>
                <a:lnTo>
                  <a:pt x="13906" y="244221"/>
                </a:lnTo>
                <a:lnTo>
                  <a:pt x="11518" y="240677"/>
                </a:lnTo>
                <a:lnTo>
                  <a:pt x="12026" y="245960"/>
                </a:lnTo>
                <a:lnTo>
                  <a:pt x="14503" y="247815"/>
                </a:lnTo>
                <a:close/>
              </a:path>
              <a:path w="428625" h="576580">
                <a:moveTo>
                  <a:pt x="15265" y="298450"/>
                </a:moveTo>
                <a:lnTo>
                  <a:pt x="11430" y="307022"/>
                </a:lnTo>
                <a:lnTo>
                  <a:pt x="13436" y="307022"/>
                </a:lnTo>
                <a:lnTo>
                  <a:pt x="14338" y="303530"/>
                </a:lnTo>
                <a:lnTo>
                  <a:pt x="15265" y="298450"/>
                </a:lnTo>
                <a:close/>
              </a:path>
              <a:path w="428625" h="576580">
                <a:moveTo>
                  <a:pt x="15760" y="248208"/>
                </a:moveTo>
                <a:lnTo>
                  <a:pt x="15049" y="248208"/>
                </a:lnTo>
                <a:lnTo>
                  <a:pt x="14579" y="248208"/>
                </a:lnTo>
                <a:lnTo>
                  <a:pt x="14833" y="249783"/>
                </a:lnTo>
                <a:lnTo>
                  <a:pt x="15760" y="248208"/>
                </a:lnTo>
                <a:close/>
              </a:path>
              <a:path w="428625" h="576580">
                <a:moveTo>
                  <a:pt x="16052" y="247713"/>
                </a:moveTo>
                <a:lnTo>
                  <a:pt x="15836" y="247815"/>
                </a:lnTo>
                <a:lnTo>
                  <a:pt x="16002" y="247815"/>
                </a:lnTo>
                <a:close/>
              </a:path>
              <a:path w="428625" h="576580">
                <a:moveTo>
                  <a:pt x="20777" y="239763"/>
                </a:moveTo>
                <a:lnTo>
                  <a:pt x="16052" y="247713"/>
                </a:lnTo>
                <a:lnTo>
                  <a:pt x="18605" y="246468"/>
                </a:lnTo>
                <a:lnTo>
                  <a:pt x="20777" y="239763"/>
                </a:lnTo>
                <a:close/>
              </a:path>
              <a:path w="428625" h="576580">
                <a:moveTo>
                  <a:pt x="21120" y="234289"/>
                </a:moveTo>
                <a:lnTo>
                  <a:pt x="19189" y="232092"/>
                </a:lnTo>
                <a:lnTo>
                  <a:pt x="15811" y="226479"/>
                </a:lnTo>
                <a:lnTo>
                  <a:pt x="17576" y="231444"/>
                </a:lnTo>
                <a:lnTo>
                  <a:pt x="20904" y="234365"/>
                </a:lnTo>
                <a:lnTo>
                  <a:pt x="21120" y="234289"/>
                </a:lnTo>
                <a:close/>
              </a:path>
              <a:path w="428625" h="576580">
                <a:moveTo>
                  <a:pt x="22199" y="233921"/>
                </a:moveTo>
                <a:lnTo>
                  <a:pt x="21120" y="234289"/>
                </a:lnTo>
                <a:lnTo>
                  <a:pt x="21742" y="234988"/>
                </a:lnTo>
                <a:lnTo>
                  <a:pt x="22199" y="233921"/>
                </a:lnTo>
                <a:close/>
              </a:path>
              <a:path w="428625" h="576580">
                <a:moveTo>
                  <a:pt x="23304" y="314960"/>
                </a:moveTo>
                <a:lnTo>
                  <a:pt x="23139" y="312826"/>
                </a:lnTo>
                <a:lnTo>
                  <a:pt x="22021" y="314058"/>
                </a:lnTo>
                <a:lnTo>
                  <a:pt x="23304" y="314960"/>
                </a:lnTo>
                <a:close/>
              </a:path>
              <a:path w="428625" h="576580">
                <a:moveTo>
                  <a:pt x="23926" y="248780"/>
                </a:moveTo>
                <a:lnTo>
                  <a:pt x="20878" y="253212"/>
                </a:lnTo>
                <a:lnTo>
                  <a:pt x="17995" y="258508"/>
                </a:lnTo>
                <a:lnTo>
                  <a:pt x="16751" y="256070"/>
                </a:lnTo>
                <a:lnTo>
                  <a:pt x="13385" y="249504"/>
                </a:lnTo>
                <a:lnTo>
                  <a:pt x="14922" y="259549"/>
                </a:lnTo>
                <a:lnTo>
                  <a:pt x="12623" y="262966"/>
                </a:lnTo>
                <a:lnTo>
                  <a:pt x="9855" y="260057"/>
                </a:lnTo>
                <a:lnTo>
                  <a:pt x="5791" y="255803"/>
                </a:lnTo>
                <a:lnTo>
                  <a:pt x="6311" y="258495"/>
                </a:lnTo>
                <a:lnTo>
                  <a:pt x="6400" y="259524"/>
                </a:lnTo>
                <a:lnTo>
                  <a:pt x="5803" y="263093"/>
                </a:lnTo>
                <a:lnTo>
                  <a:pt x="3657" y="264553"/>
                </a:lnTo>
                <a:lnTo>
                  <a:pt x="2336" y="263652"/>
                </a:lnTo>
                <a:lnTo>
                  <a:pt x="1587" y="261835"/>
                </a:lnTo>
                <a:lnTo>
                  <a:pt x="1358" y="259778"/>
                </a:lnTo>
                <a:lnTo>
                  <a:pt x="1358" y="264058"/>
                </a:lnTo>
                <a:lnTo>
                  <a:pt x="2451" y="265531"/>
                </a:lnTo>
                <a:lnTo>
                  <a:pt x="3657" y="266433"/>
                </a:lnTo>
                <a:lnTo>
                  <a:pt x="6223" y="264553"/>
                </a:lnTo>
                <a:lnTo>
                  <a:pt x="7213" y="263829"/>
                </a:lnTo>
                <a:lnTo>
                  <a:pt x="7632" y="260057"/>
                </a:lnTo>
                <a:lnTo>
                  <a:pt x="10871" y="261772"/>
                </a:lnTo>
                <a:lnTo>
                  <a:pt x="14973" y="265176"/>
                </a:lnTo>
                <a:lnTo>
                  <a:pt x="15087" y="262966"/>
                </a:lnTo>
                <a:lnTo>
                  <a:pt x="15430" y="256070"/>
                </a:lnTo>
                <a:lnTo>
                  <a:pt x="17157" y="258495"/>
                </a:lnTo>
                <a:lnTo>
                  <a:pt x="22479" y="259524"/>
                </a:lnTo>
                <a:lnTo>
                  <a:pt x="22618" y="258508"/>
                </a:lnTo>
                <a:lnTo>
                  <a:pt x="20294" y="258508"/>
                </a:lnTo>
                <a:lnTo>
                  <a:pt x="22618" y="258495"/>
                </a:lnTo>
                <a:lnTo>
                  <a:pt x="23926" y="248780"/>
                </a:lnTo>
                <a:close/>
              </a:path>
              <a:path w="428625" h="576580">
                <a:moveTo>
                  <a:pt x="25463" y="226187"/>
                </a:moveTo>
                <a:lnTo>
                  <a:pt x="22199" y="233921"/>
                </a:lnTo>
                <a:lnTo>
                  <a:pt x="24104" y="233273"/>
                </a:lnTo>
                <a:lnTo>
                  <a:pt x="25463" y="226187"/>
                </a:lnTo>
                <a:close/>
              </a:path>
              <a:path w="428625" h="576580">
                <a:moveTo>
                  <a:pt x="26276" y="280111"/>
                </a:moveTo>
                <a:lnTo>
                  <a:pt x="24142" y="280212"/>
                </a:lnTo>
                <a:lnTo>
                  <a:pt x="25920" y="283337"/>
                </a:lnTo>
                <a:lnTo>
                  <a:pt x="26276" y="280111"/>
                </a:lnTo>
                <a:close/>
              </a:path>
              <a:path w="428625" h="576580">
                <a:moveTo>
                  <a:pt x="27228" y="322084"/>
                </a:moveTo>
                <a:lnTo>
                  <a:pt x="25984" y="322580"/>
                </a:lnTo>
                <a:lnTo>
                  <a:pt x="27089" y="324510"/>
                </a:lnTo>
                <a:lnTo>
                  <a:pt x="27228" y="322084"/>
                </a:lnTo>
                <a:close/>
              </a:path>
              <a:path w="428625" h="576580">
                <a:moveTo>
                  <a:pt x="28028" y="360337"/>
                </a:moveTo>
                <a:lnTo>
                  <a:pt x="27813" y="360629"/>
                </a:lnTo>
                <a:lnTo>
                  <a:pt x="27990" y="360680"/>
                </a:lnTo>
                <a:lnTo>
                  <a:pt x="28028" y="360337"/>
                </a:lnTo>
                <a:close/>
              </a:path>
              <a:path w="428625" h="576580">
                <a:moveTo>
                  <a:pt x="28829" y="276161"/>
                </a:moveTo>
                <a:lnTo>
                  <a:pt x="27152" y="272046"/>
                </a:lnTo>
                <a:lnTo>
                  <a:pt x="26276" y="280111"/>
                </a:lnTo>
                <a:lnTo>
                  <a:pt x="26670" y="280085"/>
                </a:lnTo>
                <a:lnTo>
                  <a:pt x="28829" y="276161"/>
                </a:lnTo>
                <a:close/>
              </a:path>
              <a:path w="428625" h="576580">
                <a:moveTo>
                  <a:pt x="28917" y="287134"/>
                </a:moveTo>
                <a:lnTo>
                  <a:pt x="23317" y="296430"/>
                </a:lnTo>
                <a:lnTo>
                  <a:pt x="21412" y="298221"/>
                </a:lnTo>
                <a:lnTo>
                  <a:pt x="17780" y="289483"/>
                </a:lnTo>
                <a:lnTo>
                  <a:pt x="18796" y="288086"/>
                </a:lnTo>
                <a:lnTo>
                  <a:pt x="19342" y="286550"/>
                </a:lnTo>
                <a:lnTo>
                  <a:pt x="19177" y="283692"/>
                </a:lnTo>
                <a:lnTo>
                  <a:pt x="17945" y="285140"/>
                </a:lnTo>
                <a:lnTo>
                  <a:pt x="15214" y="287794"/>
                </a:lnTo>
                <a:lnTo>
                  <a:pt x="12230" y="287718"/>
                </a:lnTo>
                <a:lnTo>
                  <a:pt x="10210" y="280962"/>
                </a:lnTo>
                <a:lnTo>
                  <a:pt x="6959" y="283298"/>
                </a:lnTo>
                <a:lnTo>
                  <a:pt x="12103" y="295554"/>
                </a:lnTo>
                <a:lnTo>
                  <a:pt x="17259" y="290563"/>
                </a:lnTo>
                <a:lnTo>
                  <a:pt x="19735" y="298437"/>
                </a:lnTo>
                <a:lnTo>
                  <a:pt x="23101" y="299326"/>
                </a:lnTo>
                <a:lnTo>
                  <a:pt x="26466" y="294982"/>
                </a:lnTo>
                <a:lnTo>
                  <a:pt x="28917" y="287134"/>
                </a:lnTo>
                <a:close/>
              </a:path>
              <a:path w="428625" h="576580">
                <a:moveTo>
                  <a:pt x="29222" y="332740"/>
                </a:moveTo>
                <a:lnTo>
                  <a:pt x="29006" y="332295"/>
                </a:lnTo>
                <a:lnTo>
                  <a:pt x="28282" y="332740"/>
                </a:lnTo>
                <a:lnTo>
                  <a:pt x="28282" y="333019"/>
                </a:lnTo>
                <a:lnTo>
                  <a:pt x="29222" y="332740"/>
                </a:lnTo>
                <a:close/>
              </a:path>
              <a:path w="428625" h="576580">
                <a:moveTo>
                  <a:pt x="34988" y="201942"/>
                </a:moveTo>
                <a:lnTo>
                  <a:pt x="34455" y="198399"/>
                </a:lnTo>
                <a:lnTo>
                  <a:pt x="33718" y="195059"/>
                </a:lnTo>
                <a:lnTo>
                  <a:pt x="32321" y="192417"/>
                </a:lnTo>
                <a:lnTo>
                  <a:pt x="30657" y="194437"/>
                </a:lnTo>
                <a:lnTo>
                  <a:pt x="33464" y="199910"/>
                </a:lnTo>
                <a:lnTo>
                  <a:pt x="34988" y="201942"/>
                </a:lnTo>
                <a:close/>
              </a:path>
              <a:path w="428625" h="576580">
                <a:moveTo>
                  <a:pt x="36410" y="227634"/>
                </a:moveTo>
                <a:lnTo>
                  <a:pt x="35915" y="221475"/>
                </a:lnTo>
                <a:lnTo>
                  <a:pt x="34734" y="225971"/>
                </a:lnTo>
                <a:lnTo>
                  <a:pt x="36410" y="227634"/>
                </a:lnTo>
                <a:close/>
              </a:path>
              <a:path w="428625" h="576580">
                <a:moveTo>
                  <a:pt x="36626" y="242443"/>
                </a:moveTo>
                <a:lnTo>
                  <a:pt x="32664" y="235394"/>
                </a:lnTo>
                <a:lnTo>
                  <a:pt x="31076" y="232143"/>
                </a:lnTo>
                <a:lnTo>
                  <a:pt x="32004" y="241744"/>
                </a:lnTo>
                <a:lnTo>
                  <a:pt x="30835" y="245745"/>
                </a:lnTo>
                <a:lnTo>
                  <a:pt x="28016" y="244386"/>
                </a:lnTo>
                <a:lnTo>
                  <a:pt x="24003" y="237947"/>
                </a:lnTo>
                <a:lnTo>
                  <a:pt x="25755" y="245148"/>
                </a:lnTo>
                <a:lnTo>
                  <a:pt x="29044" y="249415"/>
                </a:lnTo>
                <a:lnTo>
                  <a:pt x="32766" y="249097"/>
                </a:lnTo>
                <a:lnTo>
                  <a:pt x="34340" y="245745"/>
                </a:lnTo>
                <a:lnTo>
                  <a:pt x="35852" y="242544"/>
                </a:lnTo>
                <a:lnTo>
                  <a:pt x="36626" y="242443"/>
                </a:lnTo>
                <a:close/>
              </a:path>
              <a:path w="428625" h="576580">
                <a:moveTo>
                  <a:pt x="37617" y="242316"/>
                </a:moveTo>
                <a:lnTo>
                  <a:pt x="36626" y="242443"/>
                </a:lnTo>
                <a:lnTo>
                  <a:pt x="37553" y="244081"/>
                </a:lnTo>
                <a:lnTo>
                  <a:pt x="37617" y="242316"/>
                </a:lnTo>
                <a:close/>
              </a:path>
              <a:path w="428625" h="576580">
                <a:moveTo>
                  <a:pt x="38328" y="228269"/>
                </a:moveTo>
                <a:lnTo>
                  <a:pt x="37426" y="228650"/>
                </a:lnTo>
                <a:lnTo>
                  <a:pt x="36410" y="227634"/>
                </a:lnTo>
                <a:lnTo>
                  <a:pt x="36639" y="230555"/>
                </a:lnTo>
                <a:lnTo>
                  <a:pt x="38049" y="228650"/>
                </a:lnTo>
                <a:lnTo>
                  <a:pt x="38328" y="228269"/>
                </a:lnTo>
                <a:close/>
              </a:path>
              <a:path w="428625" h="576580">
                <a:moveTo>
                  <a:pt x="38633" y="265760"/>
                </a:moveTo>
                <a:lnTo>
                  <a:pt x="36207" y="272503"/>
                </a:lnTo>
                <a:lnTo>
                  <a:pt x="34417" y="274637"/>
                </a:lnTo>
                <a:lnTo>
                  <a:pt x="31851" y="271284"/>
                </a:lnTo>
                <a:lnTo>
                  <a:pt x="33578" y="268871"/>
                </a:lnTo>
                <a:lnTo>
                  <a:pt x="34620" y="267423"/>
                </a:lnTo>
                <a:lnTo>
                  <a:pt x="35814" y="265760"/>
                </a:lnTo>
                <a:lnTo>
                  <a:pt x="35928" y="264566"/>
                </a:lnTo>
                <a:lnTo>
                  <a:pt x="36042" y="261797"/>
                </a:lnTo>
                <a:lnTo>
                  <a:pt x="36042" y="261658"/>
                </a:lnTo>
                <a:lnTo>
                  <a:pt x="36156" y="258533"/>
                </a:lnTo>
                <a:lnTo>
                  <a:pt x="37884" y="249123"/>
                </a:lnTo>
                <a:lnTo>
                  <a:pt x="35217" y="258711"/>
                </a:lnTo>
                <a:lnTo>
                  <a:pt x="32918" y="260375"/>
                </a:lnTo>
                <a:lnTo>
                  <a:pt x="32918" y="264045"/>
                </a:lnTo>
                <a:lnTo>
                  <a:pt x="31965" y="266585"/>
                </a:lnTo>
                <a:lnTo>
                  <a:pt x="30619" y="267423"/>
                </a:lnTo>
                <a:lnTo>
                  <a:pt x="30035" y="265760"/>
                </a:lnTo>
                <a:lnTo>
                  <a:pt x="30162" y="263944"/>
                </a:lnTo>
                <a:lnTo>
                  <a:pt x="31102" y="261797"/>
                </a:lnTo>
                <a:lnTo>
                  <a:pt x="32410" y="261988"/>
                </a:lnTo>
                <a:lnTo>
                  <a:pt x="32918" y="264045"/>
                </a:lnTo>
                <a:lnTo>
                  <a:pt x="32918" y="260375"/>
                </a:lnTo>
                <a:lnTo>
                  <a:pt x="31115" y="261658"/>
                </a:lnTo>
                <a:lnTo>
                  <a:pt x="29057" y="255231"/>
                </a:lnTo>
                <a:lnTo>
                  <a:pt x="27152" y="269417"/>
                </a:lnTo>
                <a:lnTo>
                  <a:pt x="26289" y="267716"/>
                </a:lnTo>
                <a:lnTo>
                  <a:pt x="19392" y="260642"/>
                </a:lnTo>
                <a:lnTo>
                  <a:pt x="18542" y="266827"/>
                </a:lnTo>
                <a:lnTo>
                  <a:pt x="16522" y="270764"/>
                </a:lnTo>
                <a:lnTo>
                  <a:pt x="13893" y="270611"/>
                </a:lnTo>
                <a:lnTo>
                  <a:pt x="11201" y="264566"/>
                </a:lnTo>
                <a:lnTo>
                  <a:pt x="12344" y="275259"/>
                </a:lnTo>
                <a:lnTo>
                  <a:pt x="13093" y="272821"/>
                </a:lnTo>
                <a:lnTo>
                  <a:pt x="14109" y="274612"/>
                </a:lnTo>
                <a:lnTo>
                  <a:pt x="16649" y="276313"/>
                </a:lnTo>
                <a:lnTo>
                  <a:pt x="19189" y="273164"/>
                </a:lnTo>
                <a:lnTo>
                  <a:pt x="22758" y="280276"/>
                </a:lnTo>
                <a:lnTo>
                  <a:pt x="24142" y="280212"/>
                </a:lnTo>
                <a:lnTo>
                  <a:pt x="21577" y="275666"/>
                </a:lnTo>
                <a:lnTo>
                  <a:pt x="20485" y="273164"/>
                </a:lnTo>
                <a:lnTo>
                  <a:pt x="20332" y="272821"/>
                </a:lnTo>
                <a:lnTo>
                  <a:pt x="19761" y="271538"/>
                </a:lnTo>
                <a:lnTo>
                  <a:pt x="20205" y="270764"/>
                </a:lnTo>
                <a:lnTo>
                  <a:pt x="20497" y="270243"/>
                </a:lnTo>
                <a:lnTo>
                  <a:pt x="20739" y="269417"/>
                </a:lnTo>
                <a:lnTo>
                  <a:pt x="20980" y="267716"/>
                </a:lnTo>
                <a:lnTo>
                  <a:pt x="22898" y="270941"/>
                </a:lnTo>
                <a:lnTo>
                  <a:pt x="26403" y="271907"/>
                </a:lnTo>
                <a:lnTo>
                  <a:pt x="28321" y="269417"/>
                </a:lnTo>
                <a:lnTo>
                  <a:pt x="28740" y="268871"/>
                </a:lnTo>
                <a:lnTo>
                  <a:pt x="32029" y="274929"/>
                </a:lnTo>
                <a:lnTo>
                  <a:pt x="35471" y="276237"/>
                </a:lnTo>
                <a:lnTo>
                  <a:pt x="36766" y="274637"/>
                </a:lnTo>
                <a:lnTo>
                  <a:pt x="37960" y="273164"/>
                </a:lnTo>
                <a:lnTo>
                  <a:pt x="38074" y="272503"/>
                </a:lnTo>
                <a:lnTo>
                  <a:pt x="38633" y="265760"/>
                </a:lnTo>
                <a:close/>
              </a:path>
              <a:path w="428625" h="576580">
                <a:moveTo>
                  <a:pt x="39928" y="290080"/>
                </a:moveTo>
                <a:lnTo>
                  <a:pt x="39141" y="280098"/>
                </a:lnTo>
                <a:lnTo>
                  <a:pt x="36728" y="286258"/>
                </a:lnTo>
                <a:lnTo>
                  <a:pt x="33134" y="286639"/>
                </a:lnTo>
                <a:lnTo>
                  <a:pt x="30645" y="282257"/>
                </a:lnTo>
                <a:lnTo>
                  <a:pt x="29159" y="290106"/>
                </a:lnTo>
                <a:lnTo>
                  <a:pt x="39928" y="290080"/>
                </a:lnTo>
                <a:close/>
              </a:path>
              <a:path w="428625" h="576580">
                <a:moveTo>
                  <a:pt x="40906" y="235394"/>
                </a:moveTo>
                <a:lnTo>
                  <a:pt x="38023" y="232613"/>
                </a:lnTo>
                <a:lnTo>
                  <a:pt x="37617" y="242316"/>
                </a:lnTo>
                <a:lnTo>
                  <a:pt x="38468" y="242189"/>
                </a:lnTo>
                <a:lnTo>
                  <a:pt x="40906" y="235394"/>
                </a:lnTo>
                <a:close/>
              </a:path>
              <a:path w="428625" h="576580">
                <a:moveTo>
                  <a:pt x="42684" y="219062"/>
                </a:moveTo>
                <a:lnTo>
                  <a:pt x="41465" y="224028"/>
                </a:lnTo>
                <a:lnTo>
                  <a:pt x="38328" y="228269"/>
                </a:lnTo>
                <a:lnTo>
                  <a:pt x="41059" y="227126"/>
                </a:lnTo>
                <a:lnTo>
                  <a:pt x="42684" y="219062"/>
                </a:lnTo>
                <a:close/>
              </a:path>
              <a:path w="428625" h="576580">
                <a:moveTo>
                  <a:pt x="48679" y="210146"/>
                </a:moveTo>
                <a:lnTo>
                  <a:pt x="47510" y="203796"/>
                </a:lnTo>
                <a:lnTo>
                  <a:pt x="45097" y="208153"/>
                </a:lnTo>
                <a:lnTo>
                  <a:pt x="43675" y="206857"/>
                </a:lnTo>
                <a:lnTo>
                  <a:pt x="40982" y="203403"/>
                </a:lnTo>
                <a:lnTo>
                  <a:pt x="40411" y="210172"/>
                </a:lnTo>
                <a:lnTo>
                  <a:pt x="48679" y="210146"/>
                </a:lnTo>
                <a:close/>
              </a:path>
              <a:path w="428625" h="576580">
                <a:moveTo>
                  <a:pt x="52311" y="238760"/>
                </a:moveTo>
                <a:lnTo>
                  <a:pt x="51473" y="236931"/>
                </a:lnTo>
                <a:lnTo>
                  <a:pt x="51447" y="237490"/>
                </a:lnTo>
                <a:lnTo>
                  <a:pt x="52095" y="240030"/>
                </a:lnTo>
                <a:lnTo>
                  <a:pt x="52311" y="238760"/>
                </a:lnTo>
                <a:close/>
              </a:path>
              <a:path w="428625" h="576580">
                <a:moveTo>
                  <a:pt x="55168" y="252730"/>
                </a:moveTo>
                <a:lnTo>
                  <a:pt x="53708" y="246380"/>
                </a:lnTo>
                <a:lnTo>
                  <a:pt x="52095" y="240030"/>
                </a:lnTo>
                <a:lnTo>
                  <a:pt x="50571" y="248920"/>
                </a:lnTo>
                <a:lnTo>
                  <a:pt x="55168" y="252730"/>
                </a:lnTo>
                <a:close/>
              </a:path>
              <a:path w="428625" h="576580">
                <a:moveTo>
                  <a:pt x="62395" y="211251"/>
                </a:moveTo>
                <a:lnTo>
                  <a:pt x="62268" y="210820"/>
                </a:lnTo>
                <a:lnTo>
                  <a:pt x="62103" y="210820"/>
                </a:lnTo>
                <a:lnTo>
                  <a:pt x="62395" y="211251"/>
                </a:lnTo>
                <a:close/>
              </a:path>
              <a:path w="428625" h="576580">
                <a:moveTo>
                  <a:pt x="64846" y="298310"/>
                </a:moveTo>
                <a:lnTo>
                  <a:pt x="62915" y="298424"/>
                </a:lnTo>
                <a:lnTo>
                  <a:pt x="63004" y="300202"/>
                </a:lnTo>
                <a:lnTo>
                  <a:pt x="62674" y="302437"/>
                </a:lnTo>
                <a:lnTo>
                  <a:pt x="64300" y="302628"/>
                </a:lnTo>
                <a:lnTo>
                  <a:pt x="64477" y="300558"/>
                </a:lnTo>
                <a:lnTo>
                  <a:pt x="64846" y="298310"/>
                </a:lnTo>
                <a:close/>
              </a:path>
              <a:path w="428625" h="576580">
                <a:moveTo>
                  <a:pt x="66471" y="217170"/>
                </a:moveTo>
                <a:lnTo>
                  <a:pt x="62395" y="211251"/>
                </a:lnTo>
                <a:lnTo>
                  <a:pt x="63385" y="214630"/>
                </a:lnTo>
                <a:lnTo>
                  <a:pt x="63284" y="218440"/>
                </a:lnTo>
                <a:lnTo>
                  <a:pt x="65773" y="220980"/>
                </a:lnTo>
                <a:lnTo>
                  <a:pt x="66471" y="217170"/>
                </a:lnTo>
                <a:close/>
              </a:path>
              <a:path w="428625" h="576580">
                <a:moveTo>
                  <a:pt x="67830" y="331851"/>
                </a:moveTo>
                <a:lnTo>
                  <a:pt x="66700" y="330339"/>
                </a:lnTo>
                <a:lnTo>
                  <a:pt x="64668" y="331800"/>
                </a:lnTo>
                <a:lnTo>
                  <a:pt x="65786" y="335241"/>
                </a:lnTo>
                <a:lnTo>
                  <a:pt x="64770" y="337464"/>
                </a:lnTo>
                <a:lnTo>
                  <a:pt x="66687" y="337096"/>
                </a:lnTo>
                <a:lnTo>
                  <a:pt x="67830" y="331851"/>
                </a:lnTo>
                <a:close/>
              </a:path>
              <a:path w="428625" h="576580">
                <a:moveTo>
                  <a:pt x="68338" y="314223"/>
                </a:moveTo>
                <a:lnTo>
                  <a:pt x="67398" y="312204"/>
                </a:lnTo>
                <a:lnTo>
                  <a:pt x="65773" y="311950"/>
                </a:lnTo>
                <a:lnTo>
                  <a:pt x="64579" y="318820"/>
                </a:lnTo>
                <a:lnTo>
                  <a:pt x="66814" y="318960"/>
                </a:lnTo>
                <a:lnTo>
                  <a:pt x="66548" y="316052"/>
                </a:lnTo>
                <a:lnTo>
                  <a:pt x="68338" y="314223"/>
                </a:lnTo>
                <a:close/>
              </a:path>
              <a:path w="428625" h="576580">
                <a:moveTo>
                  <a:pt x="69024" y="301040"/>
                </a:moveTo>
                <a:lnTo>
                  <a:pt x="68186" y="296367"/>
                </a:lnTo>
                <a:lnTo>
                  <a:pt x="67564" y="295122"/>
                </a:lnTo>
                <a:lnTo>
                  <a:pt x="66370" y="296392"/>
                </a:lnTo>
                <a:lnTo>
                  <a:pt x="67348" y="299745"/>
                </a:lnTo>
                <a:lnTo>
                  <a:pt x="67449" y="301383"/>
                </a:lnTo>
                <a:lnTo>
                  <a:pt x="69024" y="301040"/>
                </a:lnTo>
                <a:close/>
              </a:path>
              <a:path w="428625" h="576580">
                <a:moveTo>
                  <a:pt x="72212" y="298970"/>
                </a:moveTo>
                <a:lnTo>
                  <a:pt x="70573" y="295757"/>
                </a:lnTo>
                <a:lnTo>
                  <a:pt x="70777" y="293319"/>
                </a:lnTo>
                <a:lnTo>
                  <a:pt x="68033" y="294005"/>
                </a:lnTo>
                <a:lnTo>
                  <a:pt x="70954" y="298335"/>
                </a:lnTo>
                <a:lnTo>
                  <a:pt x="71018" y="300774"/>
                </a:lnTo>
                <a:lnTo>
                  <a:pt x="72212" y="298970"/>
                </a:lnTo>
                <a:close/>
              </a:path>
              <a:path w="428625" h="576580">
                <a:moveTo>
                  <a:pt x="72237" y="316649"/>
                </a:moveTo>
                <a:lnTo>
                  <a:pt x="71310" y="311950"/>
                </a:lnTo>
                <a:lnTo>
                  <a:pt x="70650" y="309841"/>
                </a:lnTo>
                <a:lnTo>
                  <a:pt x="70142" y="311746"/>
                </a:lnTo>
                <a:lnTo>
                  <a:pt x="69545" y="315709"/>
                </a:lnTo>
                <a:lnTo>
                  <a:pt x="69545" y="317652"/>
                </a:lnTo>
                <a:lnTo>
                  <a:pt x="72237" y="316649"/>
                </a:lnTo>
                <a:close/>
              </a:path>
              <a:path w="428625" h="576580">
                <a:moveTo>
                  <a:pt x="72326" y="209308"/>
                </a:moveTo>
                <a:lnTo>
                  <a:pt x="72059" y="205740"/>
                </a:lnTo>
                <a:lnTo>
                  <a:pt x="70916" y="205079"/>
                </a:lnTo>
                <a:lnTo>
                  <a:pt x="71501" y="208280"/>
                </a:lnTo>
                <a:lnTo>
                  <a:pt x="72326" y="209308"/>
                </a:lnTo>
                <a:close/>
              </a:path>
              <a:path w="428625" h="576580">
                <a:moveTo>
                  <a:pt x="77660" y="219710"/>
                </a:moveTo>
                <a:lnTo>
                  <a:pt x="75603" y="213360"/>
                </a:lnTo>
                <a:lnTo>
                  <a:pt x="72326" y="209308"/>
                </a:lnTo>
                <a:lnTo>
                  <a:pt x="73025" y="218440"/>
                </a:lnTo>
                <a:lnTo>
                  <a:pt x="77660" y="219710"/>
                </a:lnTo>
                <a:close/>
              </a:path>
              <a:path w="428625" h="576580">
                <a:moveTo>
                  <a:pt x="88734" y="234594"/>
                </a:moveTo>
                <a:lnTo>
                  <a:pt x="88595" y="231140"/>
                </a:lnTo>
                <a:lnTo>
                  <a:pt x="86931" y="230327"/>
                </a:lnTo>
                <a:lnTo>
                  <a:pt x="88734" y="234594"/>
                </a:lnTo>
                <a:close/>
              </a:path>
              <a:path w="428625" h="576580">
                <a:moveTo>
                  <a:pt x="89001" y="259080"/>
                </a:moveTo>
                <a:lnTo>
                  <a:pt x="88785" y="258152"/>
                </a:lnTo>
                <a:lnTo>
                  <a:pt x="88392" y="259080"/>
                </a:lnTo>
                <a:lnTo>
                  <a:pt x="88455" y="259295"/>
                </a:lnTo>
                <a:lnTo>
                  <a:pt x="89001" y="259080"/>
                </a:lnTo>
                <a:close/>
              </a:path>
              <a:path w="428625" h="576580">
                <a:moveTo>
                  <a:pt x="93167" y="247650"/>
                </a:moveTo>
                <a:lnTo>
                  <a:pt x="91948" y="241300"/>
                </a:lnTo>
                <a:lnTo>
                  <a:pt x="88887" y="234950"/>
                </a:lnTo>
                <a:lnTo>
                  <a:pt x="88734" y="234594"/>
                </a:lnTo>
                <a:lnTo>
                  <a:pt x="89077" y="242570"/>
                </a:lnTo>
                <a:lnTo>
                  <a:pt x="93167" y="247650"/>
                </a:lnTo>
                <a:close/>
              </a:path>
              <a:path w="428625" h="576580">
                <a:moveTo>
                  <a:pt x="109232" y="196811"/>
                </a:moveTo>
                <a:lnTo>
                  <a:pt x="107480" y="193802"/>
                </a:lnTo>
                <a:lnTo>
                  <a:pt x="107848" y="195580"/>
                </a:lnTo>
                <a:lnTo>
                  <a:pt x="109232" y="196811"/>
                </a:lnTo>
                <a:close/>
              </a:path>
              <a:path w="428625" h="576580">
                <a:moveTo>
                  <a:pt x="111721" y="220980"/>
                </a:moveTo>
                <a:lnTo>
                  <a:pt x="111201" y="219684"/>
                </a:lnTo>
                <a:lnTo>
                  <a:pt x="110909" y="220980"/>
                </a:lnTo>
                <a:lnTo>
                  <a:pt x="111721" y="220980"/>
                </a:lnTo>
                <a:close/>
              </a:path>
              <a:path w="428625" h="576580">
                <a:moveTo>
                  <a:pt x="119329" y="208280"/>
                </a:moveTo>
                <a:lnTo>
                  <a:pt x="115036" y="201930"/>
                </a:lnTo>
                <a:lnTo>
                  <a:pt x="109232" y="196811"/>
                </a:lnTo>
                <a:lnTo>
                  <a:pt x="110744" y="199390"/>
                </a:lnTo>
                <a:lnTo>
                  <a:pt x="114693" y="204470"/>
                </a:lnTo>
                <a:lnTo>
                  <a:pt x="119329" y="208280"/>
                </a:lnTo>
                <a:close/>
              </a:path>
              <a:path w="428625" h="576580">
                <a:moveTo>
                  <a:pt x="137287" y="221576"/>
                </a:moveTo>
                <a:lnTo>
                  <a:pt x="136271" y="218440"/>
                </a:lnTo>
                <a:lnTo>
                  <a:pt x="133819" y="216535"/>
                </a:lnTo>
                <a:lnTo>
                  <a:pt x="133832" y="218440"/>
                </a:lnTo>
                <a:lnTo>
                  <a:pt x="137287" y="221576"/>
                </a:lnTo>
                <a:close/>
              </a:path>
              <a:path w="428625" h="576580">
                <a:moveTo>
                  <a:pt x="160820" y="180733"/>
                </a:moveTo>
                <a:lnTo>
                  <a:pt x="159981" y="175260"/>
                </a:lnTo>
                <a:lnTo>
                  <a:pt x="158216" y="175539"/>
                </a:lnTo>
                <a:lnTo>
                  <a:pt x="159943" y="180340"/>
                </a:lnTo>
                <a:lnTo>
                  <a:pt x="160820" y="180733"/>
                </a:lnTo>
                <a:close/>
              </a:path>
              <a:path w="428625" h="576580">
                <a:moveTo>
                  <a:pt x="179984" y="228600"/>
                </a:moveTo>
                <a:lnTo>
                  <a:pt x="179730" y="228231"/>
                </a:lnTo>
                <a:lnTo>
                  <a:pt x="179539" y="228904"/>
                </a:lnTo>
                <a:lnTo>
                  <a:pt x="179984" y="228600"/>
                </a:lnTo>
                <a:close/>
              </a:path>
              <a:path w="428625" h="576580">
                <a:moveTo>
                  <a:pt x="199567" y="169291"/>
                </a:moveTo>
                <a:lnTo>
                  <a:pt x="198323" y="167640"/>
                </a:lnTo>
                <a:lnTo>
                  <a:pt x="197764" y="167132"/>
                </a:lnTo>
                <a:lnTo>
                  <a:pt x="198424" y="168910"/>
                </a:lnTo>
                <a:lnTo>
                  <a:pt x="199567" y="169291"/>
                </a:lnTo>
                <a:close/>
              </a:path>
              <a:path w="428625" h="576580">
                <a:moveTo>
                  <a:pt x="211201" y="177800"/>
                </a:moveTo>
                <a:lnTo>
                  <a:pt x="206133" y="171450"/>
                </a:lnTo>
                <a:lnTo>
                  <a:pt x="199567" y="169291"/>
                </a:lnTo>
                <a:lnTo>
                  <a:pt x="204076" y="175260"/>
                </a:lnTo>
                <a:lnTo>
                  <a:pt x="211201" y="177800"/>
                </a:lnTo>
                <a:close/>
              </a:path>
              <a:path w="428625" h="576580">
                <a:moveTo>
                  <a:pt x="253466" y="157480"/>
                </a:moveTo>
                <a:lnTo>
                  <a:pt x="252552" y="156502"/>
                </a:lnTo>
                <a:lnTo>
                  <a:pt x="252526" y="157480"/>
                </a:lnTo>
                <a:lnTo>
                  <a:pt x="251688" y="158432"/>
                </a:lnTo>
                <a:lnTo>
                  <a:pt x="253466" y="157480"/>
                </a:lnTo>
                <a:close/>
              </a:path>
              <a:path w="428625" h="576580">
                <a:moveTo>
                  <a:pt x="260921" y="189496"/>
                </a:moveTo>
                <a:lnTo>
                  <a:pt x="260388" y="188290"/>
                </a:lnTo>
                <a:lnTo>
                  <a:pt x="260400" y="189230"/>
                </a:lnTo>
                <a:lnTo>
                  <a:pt x="260921" y="189496"/>
                </a:lnTo>
                <a:close/>
              </a:path>
              <a:path w="428625" h="576580">
                <a:moveTo>
                  <a:pt x="279996" y="114198"/>
                </a:moveTo>
                <a:lnTo>
                  <a:pt x="279577" y="114147"/>
                </a:lnTo>
                <a:lnTo>
                  <a:pt x="279742" y="114300"/>
                </a:lnTo>
                <a:lnTo>
                  <a:pt x="279996" y="114198"/>
                </a:lnTo>
                <a:close/>
              </a:path>
              <a:path w="428625" h="576580">
                <a:moveTo>
                  <a:pt x="286753" y="130810"/>
                </a:moveTo>
                <a:lnTo>
                  <a:pt x="286740" y="130581"/>
                </a:lnTo>
                <a:lnTo>
                  <a:pt x="286600" y="130810"/>
                </a:lnTo>
                <a:lnTo>
                  <a:pt x="286753" y="130810"/>
                </a:lnTo>
                <a:close/>
              </a:path>
              <a:path w="428625" h="576580">
                <a:moveTo>
                  <a:pt x="290601" y="114300"/>
                </a:moveTo>
                <a:lnTo>
                  <a:pt x="286258" y="111760"/>
                </a:lnTo>
                <a:lnTo>
                  <a:pt x="279996" y="114198"/>
                </a:lnTo>
                <a:lnTo>
                  <a:pt x="289648" y="115570"/>
                </a:lnTo>
                <a:lnTo>
                  <a:pt x="290601" y="114300"/>
                </a:lnTo>
                <a:close/>
              </a:path>
              <a:path w="428625" h="576580">
                <a:moveTo>
                  <a:pt x="299872" y="114300"/>
                </a:moveTo>
                <a:lnTo>
                  <a:pt x="299326" y="113995"/>
                </a:lnTo>
                <a:lnTo>
                  <a:pt x="299415" y="114300"/>
                </a:lnTo>
                <a:lnTo>
                  <a:pt x="299758" y="114388"/>
                </a:lnTo>
                <a:close/>
              </a:path>
              <a:path w="428625" h="576580">
                <a:moveTo>
                  <a:pt x="303631" y="115303"/>
                </a:moveTo>
                <a:lnTo>
                  <a:pt x="301663" y="111760"/>
                </a:lnTo>
                <a:lnTo>
                  <a:pt x="300456" y="114554"/>
                </a:lnTo>
                <a:lnTo>
                  <a:pt x="303631" y="115303"/>
                </a:lnTo>
                <a:close/>
              </a:path>
              <a:path w="428625" h="576580">
                <a:moveTo>
                  <a:pt x="305968" y="103454"/>
                </a:moveTo>
                <a:lnTo>
                  <a:pt x="305371" y="102870"/>
                </a:lnTo>
                <a:lnTo>
                  <a:pt x="304863" y="104152"/>
                </a:lnTo>
                <a:lnTo>
                  <a:pt x="305968" y="103454"/>
                </a:lnTo>
                <a:close/>
              </a:path>
              <a:path w="428625" h="576580">
                <a:moveTo>
                  <a:pt x="307555" y="144780"/>
                </a:moveTo>
                <a:lnTo>
                  <a:pt x="305765" y="142811"/>
                </a:lnTo>
                <a:lnTo>
                  <a:pt x="306247" y="144780"/>
                </a:lnTo>
                <a:lnTo>
                  <a:pt x="306057" y="145326"/>
                </a:lnTo>
                <a:lnTo>
                  <a:pt x="307555" y="144780"/>
                </a:lnTo>
                <a:close/>
              </a:path>
              <a:path w="428625" h="576580">
                <a:moveTo>
                  <a:pt x="325615" y="276860"/>
                </a:moveTo>
                <a:lnTo>
                  <a:pt x="323735" y="275590"/>
                </a:lnTo>
                <a:lnTo>
                  <a:pt x="322834" y="277393"/>
                </a:lnTo>
                <a:lnTo>
                  <a:pt x="325615" y="276860"/>
                </a:lnTo>
                <a:close/>
              </a:path>
              <a:path w="428625" h="576580">
                <a:moveTo>
                  <a:pt x="327571" y="109220"/>
                </a:moveTo>
                <a:lnTo>
                  <a:pt x="326999" y="108318"/>
                </a:lnTo>
                <a:lnTo>
                  <a:pt x="326478" y="109435"/>
                </a:lnTo>
                <a:lnTo>
                  <a:pt x="327571" y="109220"/>
                </a:lnTo>
                <a:close/>
              </a:path>
              <a:path w="428625" h="576580">
                <a:moveTo>
                  <a:pt x="354965" y="251460"/>
                </a:moveTo>
                <a:lnTo>
                  <a:pt x="353923" y="251028"/>
                </a:lnTo>
                <a:lnTo>
                  <a:pt x="354520" y="251650"/>
                </a:lnTo>
                <a:lnTo>
                  <a:pt x="354965" y="251460"/>
                </a:lnTo>
                <a:close/>
              </a:path>
              <a:path w="428625" h="576580">
                <a:moveTo>
                  <a:pt x="373659" y="222250"/>
                </a:moveTo>
                <a:lnTo>
                  <a:pt x="372795" y="221615"/>
                </a:lnTo>
                <a:lnTo>
                  <a:pt x="372757" y="222732"/>
                </a:lnTo>
                <a:lnTo>
                  <a:pt x="373659" y="222250"/>
                </a:lnTo>
                <a:close/>
              </a:path>
              <a:path w="428625" h="576580">
                <a:moveTo>
                  <a:pt x="404380" y="162560"/>
                </a:moveTo>
                <a:lnTo>
                  <a:pt x="403415" y="162560"/>
                </a:lnTo>
                <a:lnTo>
                  <a:pt x="403745" y="163487"/>
                </a:lnTo>
                <a:lnTo>
                  <a:pt x="404380" y="162560"/>
                </a:lnTo>
                <a:close/>
              </a:path>
              <a:path w="428625" h="576580">
                <a:moveTo>
                  <a:pt x="405206" y="167640"/>
                </a:moveTo>
                <a:lnTo>
                  <a:pt x="403745" y="163487"/>
                </a:lnTo>
                <a:lnTo>
                  <a:pt x="399122" y="170180"/>
                </a:lnTo>
                <a:lnTo>
                  <a:pt x="387502" y="179070"/>
                </a:lnTo>
                <a:lnTo>
                  <a:pt x="375513" y="184150"/>
                </a:lnTo>
                <a:lnTo>
                  <a:pt x="367817" y="186690"/>
                </a:lnTo>
                <a:lnTo>
                  <a:pt x="376567" y="186690"/>
                </a:lnTo>
                <a:lnTo>
                  <a:pt x="388391" y="180340"/>
                </a:lnTo>
                <a:lnTo>
                  <a:pt x="396798" y="173977"/>
                </a:lnTo>
                <a:lnTo>
                  <a:pt x="405206" y="167640"/>
                </a:lnTo>
                <a:close/>
              </a:path>
              <a:path w="428625" h="576580">
                <a:moveTo>
                  <a:pt x="425081" y="87630"/>
                </a:moveTo>
                <a:lnTo>
                  <a:pt x="423659" y="88519"/>
                </a:lnTo>
                <a:lnTo>
                  <a:pt x="424103" y="88900"/>
                </a:lnTo>
                <a:lnTo>
                  <a:pt x="424205" y="89458"/>
                </a:lnTo>
                <a:lnTo>
                  <a:pt x="425081" y="87630"/>
                </a:lnTo>
                <a:close/>
              </a:path>
              <a:path w="428625" h="576580">
                <a:moveTo>
                  <a:pt x="427558" y="22860"/>
                </a:moveTo>
                <a:lnTo>
                  <a:pt x="425983" y="24130"/>
                </a:lnTo>
                <a:lnTo>
                  <a:pt x="426770" y="24130"/>
                </a:lnTo>
                <a:lnTo>
                  <a:pt x="427139" y="24396"/>
                </a:lnTo>
                <a:lnTo>
                  <a:pt x="427558" y="22860"/>
                </a:lnTo>
                <a:close/>
              </a:path>
              <a:path w="428625" h="576580">
                <a:moveTo>
                  <a:pt x="428548" y="25400"/>
                </a:moveTo>
                <a:lnTo>
                  <a:pt x="427139" y="24396"/>
                </a:lnTo>
                <a:lnTo>
                  <a:pt x="425805" y="29210"/>
                </a:lnTo>
                <a:lnTo>
                  <a:pt x="417703" y="45720"/>
                </a:lnTo>
                <a:lnTo>
                  <a:pt x="389001" y="86360"/>
                </a:lnTo>
                <a:lnTo>
                  <a:pt x="377012" y="90170"/>
                </a:lnTo>
                <a:lnTo>
                  <a:pt x="373062" y="92710"/>
                </a:lnTo>
                <a:lnTo>
                  <a:pt x="376758" y="92710"/>
                </a:lnTo>
                <a:lnTo>
                  <a:pt x="381330" y="93980"/>
                </a:lnTo>
                <a:lnTo>
                  <a:pt x="382689" y="95250"/>
                </a:lnTo>
                <a:lnTo>
                  <a:pt x="369303" y="110490"/>
                </a:lnTo>
                <a:lnTo>
                  <a:pt x="357085" y="121920"/>
                </a:lnTo>
                <a:lnTo>
                  <a:pt x="345046" y="129540"/>
                </a:lnTo>
                <a:lnTo>
                  <a:pt x="332206" y="134620"/>
                </a:lnTo>
                <a:lnTo>
                  <a:pt x="329907" y="133350"/>
                </a:lnTo>
                <a:lnTo>
                  <a:pt x="325297" y="132080"/>
                </a:lnTo>
                <a:lnTo>
                  <a:pt x="323126" y="133324"/>
                </a:lnTo>
                <a:lnTo>
                  <a:pt x="308864" y="133350"/>
                </a:lnTo>
                <a:lnTo>
                  <a:pt x="301929" y="130810"/>
                </a:lnTo>
                <a:lnTo>
                  <a:pt x="295084" y="129540"/>
                </a:lnTo>
                <a:lnTo>
                  <a:pt x="288467" y="128270"/>
                </a:lnTo>
                <a:lnTo>
                  <a:pt x="287743" y="125730"/>
                </a:lnTo>
                <a:lnTo>
                  <a:pt x="286816" y="123190"/>
                </a:lnTo>
                <a:lnTo>
                  <a:pt x="284632" y="121920"/>
                </a:lnTo>
                <a:lnTo>
                  <a:pt x="290487" y="123190"/>
                </a:lnTo>
                <a:lnTo>
                  <a:pt x="299364" y="125730"/>
                </a:lnTo>
                <a:lnTo>
                  <a:pt x="307644" y="129540"/>
                </a:lnTo>
                <a:lnTo>
                  <a:pt x="311734" y="127000"/>
                </a:lnTo>
                <a:lnTo>
                  <a:pt x="304685" y="127000"/>
                </a:lnTo>
                <a:lnTo>
                  <a:pt x="296684" y="124460"/>
                </a:lnTo>
                <a:lnTo>
                  <a:pt x="291693" y="121920"/>
                </a:lnTo>
                <a:lnTo>
                  <a:pt x="294284" y="119380"/>
                </a:lnTo>
                <a:lnTo>
                  <a:pt x="295579" y="118110"/>
                </a:lnTo>
                <a:lnTo>
                  <a:pt x="299986" y="120650"/>
                </a:lnTo>
                <a:lnTo>
                  <a:pt x="308419" y="123190"/>
                </a:lnTo>
                <a:lnTo>
                  <a:pt x="312077" y="123190"/>
                </a:lnTo>
                <a:lnTo>
                  <a:pt x="321233" y="128270"/>
                </a:lnTo>
                <a:lnTo>
                  <a:pt x="323075" y="133210"/>
                </a:lnTo>
                <a:lnTo>
                  <a:pt x="323253" y="129540"/>
                </a:lnTo>
                <a:lnTo>
                  <a:pt x="322592" y="127000"/>
                </a:lnTo>
                <a:lnTo>
                  <a:pt x="321094" y="124460"/>
                </a:lnTo>
                <a:lnTo>
                  <a:pt x="334124" y="116840"/>
                </a:lnTo>
                <a:lnTo>
                  <a:pt x="371475" y="88900"/>
                </a:lnTo>
                <a:lnTo>
                  <a:pt x="405396" y="54610"/>
                </a:lnTo>
                <a:lnTo>
                  <a:pt x="413778" y="39370"/>
                </a:lnTo>
                <a:lnTo>
                  <a:pt x="404152" y="54610"/>
                </a:lnTo>
                <a:lnTo>
                  <a:pt x="393293" y="66040"/>
                </a:lnTo>
                <a:lnTo>
                  <a:pt x="357428" y="99060"/>
                </a:lnTo>
                <a:lnTo>
                  <a:pt x="316496" y="123190"/>
                </a:lnTo>
                <a:lnTo>
                  <a:pt x="317246" y="121920"/>
                </a:lnTo>
                <a:lnTo>
                  <a:pt x="318008" y="120650"/>
                </a:lnTo>
                <a:lnTo>
                  <a:pt x="318770" y="119380"/>
                </a:lnTo>
                <a:lnTo>
                  <a:pt x="318173" y="115570"/>
                </a:lnTo>
                <a:lnTo>
                  <a:pt x="315074" y="114300"/>
                </a:lnTo>
                <a:lnTo>
                  <a:pt x="320332" y="114300"/>
                </a:lnTo>
                <a:lnTo>
                  <a:pt x="324827" y="113030"/>
                </a:lnTo>
                <a:lnTo>
                  <a:pt x="325412" y="111760"/>
                </a:lnTo>
                <a:lnTo>
                  <a:pt x="326478" y="109435"/>
                </a:lnTo>
                <a:lnTo>
                  <a:pt x="314756" y="111709"/>
                </a:lnTo>
                <a:lnTo>
                  <a:pt x="314756" y="119380"/>
                </a:lnTo>
                <a:lnTo>
                  <a:pt x="310095" y="120650"/>
                </a:lnTo>
                <a:lnTo>
                  <a:pt x="308038" y="119913"/>
                </a:lnTo>
                <a:lnTo>
                  <a:pt x="309105" y="116840"/>
                </a:lnTo>
                <a:lnTo>
                  <a:pt x="304800" y="115570"/>
                </a:lnTo>
                <a:lnTo>
                  <a:pt x="303631" y="115303"/>
                </a:lnTo>
                <a:lnTo>
                  <a:pt x="305765" y="119100"/>
                </a:lnTo>
                <a:lnTo>
                  <a:pt x="303009" y="118110"/>
                </a:lnTo>
                <a:lnTo>
                  <a:pt x="299466" y="116840"/>
                </a:lnTo>
                <a:lnTo>
                  <a:pt x="300456" y="114554"/>
                </a:lnTo>
                <a:lnTo>
                  <a:pt x="299758" y="114388"/>
                </a:lnTo>
                <a:lnTo>
                  <a:pt x="294652" y="118110"/>
                </a:lnTo>
                <a:lnTo>
                  <a:pt x="282663" y="119380"/>
                </a:lnTo>
                <a:lnTo>
                  <a:pt x="269697" y="118110"/>
                </a:lnTo>
                <a:lnTo>
                  <a:pt x="268681" y="116840"/>
                </a:lnTo>
                <a:lnTo>
                  <a:pt x="267665" y="115570"/>
                </a:lnTo>
                <a:lnTo>
                  <a:pt x="271780" y="113030"/>
                </a:lnTo>
                <a:lnTo>
                  <a:pt x="279577" y="114147"/>
                </a:lnTo>
                <a:lnTo>
                  <a:pt x="278498" y="113030"/>
                </a:lnTo>
                <a:lnTo>
                  <a:pt x="276021" y="110490"/>
                </a:lnTo>
                <a:lnTo>
                  <a:pt x="277761" y="110490"/>
                </a:lnTo>
                <a:lnTo>
                  <a:pt x="281876" y="106680"/>
                </a:lnTo>
                <a:lnTo>
                  <a:pt x="284721" y="106680"/>
                </a:lnTo>
                <a:lnTo>
                  <a:pt x="288721" y="107950"/>
                </a:lnTo>
                <a:lnTo>
                  <a:pt x="299326" y="113995"/>
                </a:lnTo>
                <a:lnTo>
                  <a:pt x="298005" y="109220"/>
                </a:lnTo>
                <a:lnTo>
                  <a:pt x="311416" y="114300"/>
                </a:lnTo>
                <a:lnTo>
                  <a:pt x="314756" y="119380"/>
                </a:lnTo>
                <a:lnTo>
                  <a:pt x="314756" y="111709"/>
                </a:lnTo>
                <a:lnTo>
                  <a:pt x="314477" y="111760"/>
                </a:lnTo>
                <a:lnTo>
                  <a:pt x="306324" y="107950"/>
                </a:lnTo>
                <a:lnTo>
                  <a:pt x="302844" y="109220"/>
                </a:lnTo>
                <a:lnTo>
                  <a:pt x="303352" y="107950"/>
                </a:lnTo>
                <a:lnTo>
                  <a:pt x="304863" y="104152"/>
                </a:lnTo>
                <a:lnTo>
                  <a:pt x="298869" y="107950"/>
                </a:lnTo>
                <a:lnTo>
                  <a:pt x="291274" y="106680"/>
                </a:lnTo>
                <a:lnTo>
                  <a:pt x="285191" y="105410"/>
                </a:lnTo>
                <a:lnTo>
                  <a:pt x="289306" y="100330"/>
                </a:lnTo>
                <a:lnTo>
                  <a:pt x="297408" y="104140"/>
                </a:lnTo>
                <a:lnTo>
                  <a:pt x="302717" y="100330"/>
                </a:lnTo>
                <a:lnTo>
                  <a:pt x="300050" y="99060"/>
                </a:lnTo>
                <a:lnTo>
                  <a:pt x="296481" y="100330"/>
                </a:lnTo>
                <a:lnTo>
                  <a:pt x="294894" y="99060"/>
                </a:lnTo>
                <a:lnTo>
                  <a:pt x="296659" y="96520"/>
                </a:lnTo>
                <a:lnTo>
                  <a:pt x="301752" y="95250"/>
                </a:lnTo>
                <a:lnTo>
                  <a:pt x="311861" y="97790"/>
                </a:lnTo>
                <a:lnTo>
                  <a:pt x="308889" y="101600"/>
                </a:lnTo>
                <a:lnTo>
                  <a:pt x="305968" y="103454"/>
                </a:lnTo>
                <a:lnTo>
                  <a:pt x="313258" y="110490"/>
                </a:lnTo>
                <a:lnTo>
                  <a:pt x="317042" y="106680"/>
                </a:lnTo>
                <a:lnTo>
                  <a:pt x="315823" y="105410"/>
                </a:lnTo>
                <a:lnTo>
                  <a:pt x="312000" y="106680"/>
                </a:lnTo>
                <a:lnTo>
                  <a:pt x="310235" y="104140"/>
                </a:lnTo>
                <a:lnTo>
                  <a:pt x="312064" y="101600"/>
                </a:lnTo>
                <a:lnTo>
                  <a:pt x="315912" y="101600"/>
                </a:lnTo>
                <a:lnTo>
                  <a:pt x="324370" y="104152"/>
                </a:lnTo>
                <a:lnTo>
                  <a:pt x="326999" y="108318"/>
                </a:lnTo>
                <a:lnTo>
                  <a:pt x="327164" y="107950"/>
                </a:lnTo>
                <a:lnTo>
                  <a:pt x="331038" y="105410"/>
                </a:lnTo>
                <a:lnTo>
                  <a:pt x="354317" y="90170"/>
                </a:lnTo>
                <a:lnTo>
                  <a:pt x="365569" y="81280"/>
                </a:lnTo>
                <a:lnTo>
                  <a:pt x="380034" y="69850"/>
                </a:lnTo>
                <a:lnTo>
                  <a:pt x="403237" y="48260"/>
                </a:lnTo>
                <a:lnTo>
                  <a:pt x="422859" y="26670"/>
                </a:lnTo>
                <a:lnTo>
                  <a:pt x="425983" y="24130"/>
                </a:lnTo>
                <a:lnTo>
                  <a:pt x="422783" y="24130"/>
                </a:lnTo>
                <a:lnTo>
                  <a:pt x="421017" y="25400"/>
                </a:lnTo>
                <a:lnTo>
                  <a:pt x="407860" y="41910"/>
                </a:lnTo>
                <a:lnTo>
                  <a:pt x="393788" y="55880"/>
                </a:lnTo>
                <a:lnTo>
                  <a:pt x="379044" y="68580"/>
                </a:lnTo>
                <a:lnTo>
                  <a:pt x="363867" y="81280"/>
                </a:lnTo>
                <a:lnTo>
                  <a:pt x="370509" y="73660"/>
                </a:lnTo>
                <a:lnTo>
                  <a:pt x="376707" y="66040"/>
                </a:lnTo>
                <a:lnTo>
                  <a:pt x="382244" y="57150"/>
                </a:lnTo>
                <a:lnTo>
                  <a:pt x="386867" y="46990"/>
                </a:lnTo>
                <a:lnTo>
                  <a:pt x="392760" y="44450"/>
                </a:lnTo>
                <a:lnTo>
                  <a:pt x="398589" y="38100"/>
                </a:lnTo>
                <a:lnTo>
                  <a:pt x="404241" y="29210"/>
                </a:lnTo>
                <a:lnTo>
                  <a:pt x="409600" y="17780"/>
                </a:lnTo>
                <a:lnTo>
                  <a:pt x="410273" y="16510"/>
                </a:lnTo>
                <a:lnTo>
                  <a:pt x="410756" y="13970"/>
                </a:lnTo>
                <a:lnTo>
                  <a:pt x="411099" y="12700"/>
                </a:lnTo>
                <a:lnTo>
                  <a:pt x="411556" y="11430"/>
                </a:lnTo>
                <a:lnTo>
                  <a:pt x="411975" y="8890"/>
                </a:lnTo>
                <a:lnTo>
                  <a:pt x="411657" y="6350"/>
                </a:lnTo>
                <a:lnTo>
                  <a:pt x="411454" y="3810"/>
                </a:lnTo>
                <a:lnTo>
                  <a:pt x="410883" y="2540"/>
                </a:lnTo>
                <a:lnTo>
                  <a:pt x="409981" y="1562"/>
                </a:lnTo>
                <a:lnTo>
                  <a:pt x="409981" y="11430"/>
                </a:lnTo>
                <a:lnTo>
                  <a:pt x="409689" y="13970"/>
                </a:lnTo>
                <a:lnTo>
                  <a:pt x="403415" y="26670"/>
                </a:lnTo>
                <a:lnTo>
                  <a:pt x="396494" y="36830"/>
                </a:lnTo>
                <a:lnTo>
                  <a:pt x="389140" y="43180"/>
                </a:lnTo>
                <a:lnTo>
                  <a:pt x="381596" y="45720"/>
                </a:lnTo>
                <a:lnTo>
                  <a:pt x="377228" y="62230"/>
                </a:lnTo>
                <a:lnTo>
                  <a:pt x="359994" y="80010"/>
                </a:lnTo>
                <a:lnTo>
                  <a:pt x="339839" y="96520"/>
                </a:lnTo>
                <a:lnTo>
                  <a:pt x="326745" y="105410"/>
                </a:lnTo>
                <a:lnTo>
                  <a:pt x="325589" y="104140"/>
                </a:lnTo>
                <a:lnTo>
                  <a:pt x="324548" y="102870"/>
                </a:lnTo>
                <a:lnTo>
                  <a:pt x="322668" y="101600"/>
                </a:lnTo>
                <a:lnTo>
                  <a:pt x="328015" y="100330"/>
                </a:lnTo>
                <a:lnTo>
                  <a:pt x="329565" y="99060"/>
                </a:lnTo>
                <a:lnTo>
                  <a:pt x="332638" y="96520"/>
                </a:lnTo>
                <a:lnTo>
                  <a:pt x="334327" y="92710"/>
                </a:lnTo>
                <a:lnTo>
                  <a:pt x="332905" y="90614"/>
                </a:lnTo>
                <a:lnTo>
                  <a:pt x="332905" y="95250"/>
                </a:lnTo>
                <a:lnTo>
                  <a:pt x="327964" y="97790"/>
                </a:lnTo>
                <a:lnTo>
                  <a:pt x="323723" y="99060"/>
                </a:lnTo>
                <a:lnTo>
                  <a:pt x="318363" y="99060"/>
                </a:lnTo>
                <a:lnTo>
                  <a:pt x="312077" y="97790"/>
                </a:lnTo>
                <a:lnTo>
                  <a:pt x="312394" y="96520"/>
                </a:lnTo>
                <a:lnTo>
                  <a:pt x="312267" y="95250"/>
                </a:lnTo>
                <a:lnTo>
                  <a:pt x="311492" y="93980"/>
                </a:lnTo>
                <a:lnTo>
                  <a:pt x="314680" y="96520"/>
                </a:lnTo>
                <a:lnTo>
                  <a:pt x="321437" y="96520"/>
                </a:lnTo>
                <a:lnTo>
                  <a:pt x="322821" y="95250"/>
                </a:lnTo>
                <a:lnTo>
                  <a:pt x="324205" y="93980"/>
                </a:lnTo>
                <a:lnTo>
                  <a:pt x="321665" y="92710"/>
                </a:lnTo>
                <a:lnTo>
                  <a:pt x="318604" y="95250"/>
                </a:lnTo>
                <a:lnTo>
                  <a:pt x="315480" y="93980"/>
                </a:lnTo>
                <a:lnTo>
                  <a:pt x="316598" y="92710"/>
                </a:lnTo>
                <a:lnTo>
                  <a:pt x="317728" y="91440"/>
                </a:lnTo>
                <a:lnTo>
                  <a:pt x="323011" y="87630"/>
                </a:lnTo>
                <a:lnTo>
                  <a:pt x="332498" y="90170"/>
                </a:lnTo>
                <a:lnTo>
                  <a:pt x="332905" y="95250"/>
                </a:lnTo>
                <a:lnTo>
                  <a:pt x="332905" y="90614"/>
                </a:lnTo>
                <a:lnTo>
                  <a:pt x="330898" y="87630"/>
                </a:lnTo>
                <a:lnTo>
                  <a:pt x="333959" y="85090"/>
                </a:lnTo>
                <a:lnTo>
                  <a:pt x="349313" y="72390"/>
                </a:lnTo>
                <a:lnTo>
                  <a:pt x="370293" y="54610"/>
                </a:lnTo>
                <a:lnTo>
                  <a:pt x="389699" y="35560"/>
                </a:lnTo>
                <a:lnTo>
                  <a:pt x="403352" y="13970"/>
                </a:lnTo>
                <a:lnTo>
                  <a:pt x="386461" y="35560"/>
                </a:lnTo>
                <a:lnTo>
                  <a:pt x="366991" y="54610"/>
                </a:lnTo>
                <a:lnTo>
                  <a:pt x="346227" y="71120"/>
                </a:lnTo>
                <a:lnTo>
                  <a:pt x="325437" y="85090"/>
                </a:lnTo>
                <a:lnTo>
                  <a:pt x="327367" y="80010"/>
                </a:lnTo>
                <a:lnTo>
                  <a:pt x="324192" y="77470"/>
                </a:lnTo>
                <a:lnTo>
                  <a:pt x="322618" y="76200"/>
                </a:lnTo>
                <a:lnTo>
                  <a:pt x="322364" y="76200"/>
                </a:lnTo>
                <a:lnTo>
                  <a:pt x="322364" y="83820"/>
                </a:lnTo>
                <a:lnTo>
                  <a:pt x="316712" y="90170"/>
                </a:lnTo>
                <a:lnTo>
                  <a:pt x="303352" y="92710"/>
                </a:lnTo>
                <a:lnTo>
                  <a:pt x="305650" y="86360"/>
                </a:lnTo>
                <a:lnTo>
                  <a:pt x="313055" y="88900"/>
                </a:lnTo>
                <a:lnTo>
                  <a:pt x="314121" y="87630"/>
                </a:lnTo>
                <a:lnTo>
                  <a:pt x="316255" y="85090"/>
                </a:lnTo>
                <a:lnTo>
                  <a:pt x="314502" y="83820"/>
                </a:lnTo>
                <a:lnTo>
                  <a:pt x="310896" y="87630"/>
                </a:lnTo>
                <a:lnTo>
                  <a:pt x="310057" y="86360"/>
                </a:lnTo>
                <a:lnTo>
                  <a:pt x="309219" y="85090"/>
                </a:lnTo>
                <a:lnTo>
                  <a:pt x="319963" y="80010"/>
                </a:lnTo>
                <a:lnTo>
                  <a:pt x="322364" y="83820"/>
                </a:lnTo>
                <a:lnTo>
                  <a:pt x="322364" y="76200"/>
                </a:lnTo>
                <a:lnTo>
                  <a:pt x="318693" y="76200"/>
                </a:lnTo>
                <a:lnTo>
                  <a:pt x="339026" y="64770"/>
                </a:lnTo>
                <a:lnTo>
                  <a:pt x="360248" y="48260"/>
                </a:lnTo>
                <a:lnTo>
                  <a:pt x="381419" y="27940"/>
                </a:lnTo>
                <a:lnTo>
                  <a:pt x="401612" y="5080"/>
                </a:lnTo>
                <a:lnTo>
                  <a:pt x="407504" y="3810"/>
                </a:lnTo>
                <a:lnTo>
                  <a:pt x="409778" y="7620"/>
                </a:lnTo>
                <a:lnTo>
                  <a:pt x="409981" y="11430"/>
                </a:lnTo>
                <a:lnTo>
                  <a:pt x="409981" y="1562"/>
                </a:lnTo>
                <a:lnTo>
                  <a:pt x="409714" y="1270"/>
                </a:lnTo>
                <a:lnTo>
                  <a:pt x="406831" y="0"/>
                </a:lnTo>
                <a:lnTo>
                  <a:pt x="400951" y="3810"/>
                </a:lnTo>
                <a:lnTo>
                  <a:pt x="399961" y="3810"/>
                </a:lnTo>
                <a:lnTo>
                  <a:pt x="397967" y="6350"/>
                </a:lnTo>
                <a:lnTo>
                  <a:pt x="355003" y="49530"/>
                </a:lnTo>
                <a:lnTo>
                  <a:pt x="317728" y="73660"/>
                </a:lnTo>
                <a:lnTo>
                  <a:pt x="303923" y="77470"/>
                </a:lnTo>
                <a:lnTo>
                  <a:pt x="285153" y="86360"/>
                </a:lnTo>
                <a:lnTo>
                  <a:pt x="262788" y="99060"/>
                </a:lnTo>
                <a:lnTo>
                  <a:pt x="238201" y="114300"/>
                </a:lnTo>
                <a:lnTo>
                  <a:pt x="218186" y="124460"/>
                </a:lnTo>
                <a:lnTo>
                  <a:pt x="198551" y="132080"/>
                </a:lnTo>
                <a:lnTo>
                  <a:pt x="180352" y="139700"/>
                </a:lnTo>
                <a:lnTo>
                  <a:pt x="164655" y="144780"/>
                </a:lnTo>
                <a:lnTo>
                  <a:pt x="139865" y="152400"/>
                </a:lnTo>
                <a:lnTo>
                  <a:pt x="127546" y="157480"/>
                </a:lnTo>
                <a:lnTo>
                  <a:pt x="114744" y="160020"/>
                </a:lnTo>
                <a:lnTo>
                  <a:pt x="106121" y="162560"/>
                </a:lnTo>
                <a:lnTo>
                  <a:pt x="97485" y="163830"/>
                </a:lnTo>
                <a:lnTo>
                  <a:pt x="88773" y="166370"/>
                </a:lnTo>
                <a:lnTo>
                  <a:pt x="79959" y="167640"/>
                </a:lnTo>
                <a:lnTo>
                  <a:pt x="69519" y="168910"/>
                </a:lnTo>
                <a:lnTo>
                  <a:pt x="58597" y="167640"/>
                </a:lnTo>
                <a:lnTo>
                  <a:pt x="47764" y="165100"/>
                </a:lnTo>
                <a:lnTo>
                  <a:pt x="37604" y="162560"/>
                </a:lnTo>
                <a:lnTo>
                  <a:pt x="30657" y="158750"/>
                </a:lnTo>
                <a:lnTo>
                  <a:pt x="23850" y="154940"/>
                </a:lnTo>
                <a:lnTo>
                  <a:pt x="20408" y="153670"/>
                </a:lnTo>
                <a:lnTo>
                  <a:pt x="16954" y="152400"/>
                </a:lnTo>
                <a:lnTo>
                  <a:pt x="9753" y="151130"/>
                </a:lnTo>
                <a:lnTo>
                  <a:pt x="7797" y="151130"/>
                </a:lnTo>
                <a:lnTo>
                  <a:pt x="5765" y="149860"/>
                </a:lnTo>
                <a:lnTo>
                  <a:pt x="1371" y="149860"/>
                </a:lnTo>
                <a:lnTo>
                  <a:pt x="1371" y="151130"/>
                </a:lnTo>
                <a:lnTo>
                  <a:pt x="3060" y="151130"/>
                </a:lnTo>
                <a:lnTo>
                  <a:pt x="3657" y="152400"/>
                </a:lnTo>
                <a:lnTo>
                  <a:pt x="6502" y="151130"/>
                </a:lnTo>
                <a:lnTo>
                  <a:pt x="13741" y="154940"/>
                </a:lnTo>
                <a:lnTo>
                  <a:pt x="14287" y="153670"/>
                </a:lnTo>
                <a:lnTo>
                  <a:pt x="34480" y="163830"/>
                </a:lnTo>
                <a:lnTo>
                  <a:pt x="45288" y="168910"/>
                </a:lnTo>
                <a:lnTo>
                  <a:pt x="57886" y="170180"/>
                </a:lnTo>
                <a:lnTo>
                  <a:pt x="86448" y="170180"/>
                </a:lnTo>
                <a:lnTo>
                  <a:pt x="91287" y="168910"/>
                </a:lnTo>
                <a:lnTo>
                  <a:pt x="96126" y="167640"/>
                </a:lnTo>
                <a:lnTo>
                  <a:pt x="118249" y="163830"/>
                </a:lnTo>
                <a:lnTo>
                  <a:pt x="132003" y="161290"/>
                </a:lnTo>
                <a:lnTo>
                  <a:pt x="137223" y="158750"/>
                </a:lnTo>
                <a:lnTo>
                  <a:pt x="147789" y="154940"/>
                </a:lnTo>
                <a:lnTo>
                  <a:pt x="152641" y="154940"/>
                </a:lnTo>
                <a:lnTo>
                  <a:pt x="164261" y="149860"/>
                </a:lnTo>
                <a:lnTo>
                  <a:pt x="170840" y="146050"/>
                </a:lnTo>
                <a:lnTo>
                  <a:pt x="177761" y="144780"/>
                </a:lnTo>
                <a:lnTo>
                  <a:pt x="223723" y="125730"/>
                </a:lnTo>
                <a:lnTo>
                  <a:pt x="257302" y="106680"/>
                </a:lnTo>
                <a:lnTo>
                  <a:pt x="295363" y="86360"/>
                </a:lnTo>
                <a:lnTo>
                  <a:pt x="315125" y="77470"/>
                </a:lnTo>
                <a:lnTo>
                  <a:pt x="302818" y="88900"/>
                </a:lnTo>
                <a:lnTo>
                  <a:pt x="290283" y="99060"/>
                </a:lnTo>
                <a:lnTo>
                  <a:pt x="276212" y="107950"/>
                </a:lnTo>
                <a:lnTo>
                  <a:pt x="259321" y="116840"/>
                </a:lnTo>
                <a:lnTo>
                  <a:pt x="238417" y="130810"/>
                </a:lnTo>
                <a:lnTo>
                  <a:pt x="196773" y="156210"/>
                </a:lnTo>
                <a:lnTo>
                  <a:pt x="154241" y="171450"/>
                </a:lnTo>
                <a:lnTo>
                  <a:pt x="110972" y="181610"/>
                </a:lnTo>
                <a:lnTo>
                  <a:pt x="85267" y="189230"/>
                </a:lnTo>
                <a:lnTo>
                  <a:pt x="53568" y="210820"/>
                </a:lnTo>
                <a:lnTo>
                  <a:pt x="41249" y="250190"/>
                </a:lnTo>
                <a:lnTo>
                  <a:pt x="40335" y="271780"/>
                </a:lnTo>
                <a:lnTo>
                  <a:pt x="40462" y="280670"/>
                </a:lnTo>
                <a:lnTo>
                  <a:pt x="40906" y="290830"/>
                </a:lnTo>
                <a:lnTo>
                  <a:pt x="36398" y="292100"/>
                </a:lnTo>
                <a:lnTo>
                  <a:pt x="32816" y="293370"/>
                </a:lnTo>
                <a:lnTo>
                  <a:pt x="24536" y="302260"/>
                </a:lnTo>
                <a:lnTo>
                  <a:pt x="26174" y="307340"/>
                </a:lnTo>
                <a:lnTo>
                  <a:pt x="26200" y="307555"/>
                </a:lnTo>
                <a:lnTo>
                  <a:pt x="22364" y="302260"/>
                </a:lnTo>
                <a:lnTo>
                  <a:pt x="23139" y="312826"/>
                </a:lnTo>
                <a:lnTo>
                  <a:pt x="26377" y="309257"/>
                </a:lnTo>
                <a:lnTo>
                  <a:pt x="27241" y="317500"/>
                </a:lnTo>
                <a:lnTo>
                  <a:pt x="25590" y="318770"/>
                </a:lnTo>
                <a:lnTo>
                  <a:pt x="24561" y="321310"/>
                </a:lnTo>
                <a:lnTo>
                  <a:pt x="22034" y="321310"/>
                </a:lnTo>
                <a:lnTo>
                  <a:pt x="21640" y="320497"/>
                </a:lnTo>
                <a:lnTo>
                  <a:pt x="21640" y="332740"/>
                </a:lnTo>
                <a:lnTo>
                  <a:pt x="21590" y="336550"/>
                </a:lnTo>
                <a:lnTo>
                  <a:pt x="20955" y="337820"/>
                </a:lnTo>
                <a:lnTo>
                  <a:pt x="20497" y="339090"/>
                </a:lnTo>
                <a:lnTo>
                  <a:pt x="20193" y="339090"/>
                </a:lnTo>
                <a:lnTo>
                  <a:pt x="20193" y="345440"/>
                </a:lnTo>
                <a:lnTo>
                  <a:pt x="18923" y="347548"/>
                </a:lnTo>
                <a:lnTo>
                  <a:pt x="18923" y="353060"/>
                </a:lnTo>
                <a:lnTo>
                  <a:pt x="18757" y="354330"/>
                </a:lnTo>
                <a:lnTo>
                  <a:pt x="18681" y="356870"/>
                </a:lnTo>
                <a:lnTo>
                  <a:pt x="18846" y="359410"/>
                </a:lnTo>
                <a:lnTo>
                  <a:pt x="16624" y="359410"/>
                </a:lnTo>
                <a:lnTo>
                  <a:pt x="16586" y="363220"/>
                </a:lnTo>
                <a:lnTo>
                  <a:pt x="16192" y="369570"/>
                </a:lnTo>
                <a:lnTo>
                  <a:pt x="14147" y="372110"/>
                </a:lnTo>
                <a:lnTo>
                  <a:pt x="14224" y="370840"/>
                </a:lnTo>
                <a:lnTo>
                  <a:pt x="13804" y="370840"/>
                </a:lnTo>
                <a:lnTo>
                  <a:pt x="12915" y="372110"/>
                </a:lnTo>
                <a:lnTo>
                  <a:pt x="13982" y="372110"/>
                </a:lnTo>
                <a:lnTo>
                  <a:pt x="13563" y="373380"/>
                </a:lnTo>
                <a:lnTo>
                  <a:pt x="11976" y="373380"/>
                </a:lnTo>
                <a:lnTo>
                  <a:pt x="11976" y="377190"/>
                </a:lnTo>
                <a:lnTo>
                  <a:pt x="11836" y="379730"/>
                </a:lnTo>
                <a:lnTo>
                  <a:pt x="10350" y="381000"/>
                </a:lnTo>
                <a:lnTo>
                  <a:pt x="8940" y="382270"/>
                </a:lnTo>
                <a:lnTo>
                  <a:pt x="8267" y="381000"/>
                </a:lnTo>
                <a:lnTo>
                  <a:pt x="6146" y="379730"/>
                </a:lnTo>
                <a:lnTo>
                  <a:pt x="5461" y="377190"/>
                </a:lnTo>
                <a:lnTo>
                  <a:pt x="6972" y="372110"/>
                </a:lnTo>
                <a:lnTo>
                  <a:pt x="7353" y="370840"/>
                </a:lnTo>
                <a:lnTo>
                  <a:pt x="9296" y="374650"/>
                </a:lnTo>
                <a:lnTo>
                  <a:pt x="11976" y="377190"/>
                </a:lnTo>
                <a:lnTo>
                  <a:pt x="11976" y="373380"/>
                </a:lnTo>
                <a:lnTo>
                  <a:pt x="9893" y="373380"/>
                </a:lnTo>
                <a:lnTo>
                  <a:pt x="9398" y="370840"/>
                </a:lnTo>
                <a:lnTo>
                  <a:pt x="8661" y="367030"/>
                </a:lnTo>
                <a:lnTo>
                  <a:pt x="10502" y="363220"/>
                </a:lnTo>
                <a:lnTo>
                  <a:pt x="12954" y="364490"/>
                </a:lnTo>
                <a:lnTo>
                  <a:pt x="12458" y="360680"/>
                </a:lnTo>
                <a:lnTo>
                  <a:pt x="14681" y="360680"/>
                </a:lnTo>
                <a:lnTo>
                  <a:pt x="16586" y="363220"/>
                </a:lnTo>
                <a:lnTo>
                  <a:pt x="16586" y="359359"/>
                </a:lnTo>
                <a:lnTo>
                  <a:pt x="15824" y="358140"/>
                </a:lnTo>
                <a:lnTo>
                  <a:pt x="16065" y="355600"/>
                </a:lnTo>
                <a:lnTo>
                  <a:pt x="15328" y="353060"/>
                </a:lnTo>
                <a:lnTo>
                  <a:pt x="16878" y="354330"/>
                </a:lnTo>
                <a:lnTo>
                  <a:pt x="17538" y="353060"/>
                </a:lnTo>
                <a:lnTo>
                  <a:pt x="18923" y="353060"/>
                </a:lnTo>
                <a:lnTo>
                  <a:pt x="18923" y="347548"/>
                </a:lnTo>
                <a:lnTo>
                  <a:pt x="17894" y="349250"/>
                </a:lnTo>
                <a:lnTo>
                  <a:pt x="15176" y="350520"/>
                </a:lnTo>
                <a:lnTo>
                  <a:pt x="14287" y="347980"/>
                </a:lnTo>
                <a:lnTo>
                  <a:pt x="13182" y="345440"/>
                </a:lnTo>
                <a:lnTo>
                  <a:pt x="12852" y="341630"/>
                </a:lnTo>
                <a:lnTo>
                  <a:pt x="14808" y="339090"/>
                </a:lnTo>
                <a:lnTo>
                  <a:pt x="15773" y="337820"/>
                </a:lnTo>
                <a:lnTo>
                  <a:pt x="16192" y="340360"/>
                </a:lnTo>
                <a:lnTo>
                  <a:pt x="17437" y="342900"/>
                </a:lnTo>
                <a:lnTo>
                  <a:pt x="18935" y="341630"/>
                </a:lnTo>
                <a:lnTo>
                  <a:pt x="20193" y="345440"/>
                </a:lnTo>
                <a:lnTo>
                  <a:pt x="20193" y="339090"/>
                </a:lnTo>
                <a:lnTo>
                  <a:pt x="19240" y="339090"/>
                </a:lnTo>
                <a:lnTo>
                  <a:pt x="17576" y="337820"/>
                </a:lnTo>
                <a:lnTo>
                  <a:pt x="17513" y="335280"/>
                </a:lnTo>
                <a:lnTo>
                  <a:pt x="17195" y="332740"/>
                </a:lnTo>
                <a:lnTo>
                  <a:pt x="18097" y="331470"/>
                </a:lnTo>
                <a:lnTo>
                  <a:pt x="19342" y="330200"/>
                </a:lnTo>
                <a:lnTo>
                  <a:pt x="20497" y="328930"/>
                </a:lnTo>
                <a:lnTo>
                  <a:pt x="19939" y="332740"/>
                </a:lnTo>
                <a:lnTo>
                  <a:pt x="21640" y="332740"/>
                </a:lnTo>
                <a:lnTo>
                  <a:pt x="21640" y="320497"/>
                </a:lnTo>
                <a:lnTo>
                  <a:pt x="20815" y="318770"/>
                </a:lnTo>
                <a:lnTo>
                  <a:pt x="19697" y="316623"/>
                </a:lnTo>
                <a:lnTo>
                  <a:pt x="19697" y="327660"/>
                </a:lnTo>
                <a:lnTo>
                  <a:pt x="16230" y="327660"/>
                </a:lnTo>
                <a:lnTo>
                  <a:pt x="16027" y="327113"/>
                </a:lnTo>
                <a:lnTo>
                  <a:pt x="16027" y="328930"/>
                </a:lnTo>
                <a:lnTo>
                  <a:pt x="14643" y="339090"/>
                </a:lnTo>
                <a:lnTo>
                  <a:pt x="12496" y="339090"/>
                </a:lnTo>
                <a:lnTo>
                  <a:pt x="12496" y="353060"/>
                </a:lnTo>
                <a:lnTo>
                  <a:pt x="12306" y="359410"/>
                </a:lnTo>
                <a:lnTo>
                  <a:pt x="9029" y="360680"/>
                </a:lnTo>
                <a:lnTo>
                  <a:pt x="9232" y="359410"/>
                </a:lnTo>
                <a:lnTo>
                  <a:pt x="9105" y="358140"/>
                </a:lnTo>
                <a:lnTo>
                  <a:pt x="8509" y="356870"/>
                </a:lnTo>
                <a:lnTo>
                  <a:pt x="8216" y="359410"/>
                </a:lnTo>
                <a:lnTo>
                  <a:pt x="6705" y="359410"/>
                </a:lnTo>
                <a:lnTo>
                  <a:pt x="6515" y="358140"/>
                </a:lnTo>
                <a:lnTo>
                  <a:pt x="6604" y="353060"/>
                </a:lnTo>
                <a:lnTo>
                  <a:pt x="9296" y="353060"/>
                </a:lnTo>
                <a:lnTo>
                  <a:pt x="10325" y="350520"/>
                </a:lnTo>
                <a:lnTo>
                  <a:pt x="11785" y="349250"/>
                </a:lnTo>
                <a:lnTo>
                  <a:pt x="12496" y="353060"/>
                </a:lnTo>
                <a:lnTo>
                  <a:pt x="12496" y="339090"/>
                </a:lnTo>
                <a:lnTo>
                  <a:pt x="10071" y="339090"/>
                </a:lnTo>
                <a:lnTo>
                  <a:pt x="8534" y="337820"/>
                </a:lnTo>
                <a:lnTo>
                  <a:pt x="8775" y="335280"/>
                </a:lnTo>
                <a:lnTo>
                  <a:pt x="8902" y="334010"/>
                </a:lnTo>
                <a:lnTo>
                  <a:pt x="7061" y="332740"/>
                </a:lnTo>
                <a:lnTo>
                  <a:pt x="7658" y="331470"/>
                </a:lnTo>
                <a:lnTo>
                  <a:pt x="8267" y="330200"/>
                </a:lnTo>
                <a:lnTo>
                  <a:pt x="10464" y="330200"/>
                </a:lnTo>
                <a:lnTo>
                  <a:pt x="11912" y="327660"/>
                </a:lnTo>
                <a:lnTo>
                  <a:pt x="16027" y="328930"/>
                </a:lnTo>
                <a:lnTo>
                  <a:pt x="16027" y="327113"/>
                </a:lnTo>
                <a:lnTo>
                  <a:pt x="15303" y="325120"/>
                </a:lnTo>
                <a:lnTo>
                  <a:pt x="12230" y="323850"/>
                </a:lnTo>
                <a:lnTo>
                  <a:pt x="13030" y="320040"/>
                </a:lnTo>
                <a:lnTo>
                  <a:pt x="14973" y="321310"/>
                </a:lnTo>
                <a:lnTo>
                  <a:pt x="15646" y="320040"/>
                </a:lnTo>
                <a:lnTo>
                  <a:pt x="16332" y="318770"/>
                </a:lnTo>
                <a:lnTo>
                  <a:pt x="17919" y="318770"/>
                </a:lnTo>
                <a:lnTo>
                  <a:pt x="19583" y="321310"/>
                </a:lnTo>
                <a:lnTo>
                  <a:pt x="19697" y="327660"/>
                </a:lnTo>
                <a:lnTo>
                  <a:pt x="19697" y="316623"/>
                </a:lnTo>
                <a:lnTo>
                  <a:pt x="19494" y="316230"/>
                </a:lnTo>
                <a:lnTo>
                  <a:pt x="18796" y="313690"/>
                </a:lnTo>
                <a:lnTo>
                  <a:pt x="20053" y="316230"/>
                </a:lnTo>
                <a:lnTo>
                  <a:pt x="22021" y="314058"/>
                </a:lnTo>
                <a:lnTo>
                  <a:pt x="21501" y="313690"/>
                </a:lnTo>
                <a:lnTo>
                  <a:pt x="17907" y="311150"/>
                </a:lnTo>
                <a:lnTo>
                  <a:pt x="15125" y="306070"/>
                </a:lnTo>
                <a:lnTo>
                  <a:pt x="15367" y="309880"/>
                </a:lnTo>
                <a:lnTo>
                  <a:pt x="16967" y="311150"/>
                </a:lnTo>
                <a:lnTo>
                  <a:pt x="15062" y="316230"/>
                </a:lnTo>
                <a:lnTo>
                  <a:pt x="12827" y="316230"/>
                </a:lnTo>
                <a:lnTo>
                  <a:pt x="11684" y="314960"/>
                </a:lnTo>
                <a:lnTo>
                  <a:pt x="11569" y="313690"/>
                </a:lnTo>
                <a:lnTo>
                  <a:pt x="11684" y="311861"/>
                </a:lnTo>
                <a:lnTo>
                  <a:pt x="13030" y="308610"/>
                </a:lnTo>
                <a:lnTo>
                  <a:pt x="13360" y="307340"/>
                </a:lnTo>
                <a:lnTo>
                  <a:pt x="11290" y="307340"/>
                </a:lnTo>
                <a:lnTo>
                  <a:pt x="11049" y="307340"/>
                </a:lnTo>
                <a:lnTo>
                  <a:pt x="9385" y="311150"/>
                </a:lnTo>
                <a:lnTo>
                  <a:pt x="8559" y="311150"/>
                </a:lnTo>
                <a:lnTo>
                  <a:pt x="7874" y="313690"/>
                </a:lnTo>
                <a:lnTo>
                  <a:pt x="6616" y="312420"/>
                </a:lnTo>
                <a:lnTo>
                  <a:pt x="6642" y="311150"/>
                </a:lnTo>
                <a:lnTo>
                  <a:pt x="6667" y="309880"/>
                </a:lnTo>
                <a:lnTo>
                  <a:pt x="4368" y="308610"/>
                </a:lnTo>
                <a:lnTo>
                  <a:pt x="3657" y="306070"/>
                </a:lnTo>
                <a:lnTo>
                  <a:pt x="3200" y="307340"/>
                </a:lnTo>
                <a:lnTo>
                  <a:pt x="2082" y="308610"/>
                </a:lnTo>
                <a:lnTo>
                  <a:pt x="1371" y="309880"/>
                </a:lnTo>
                <a:lnTo>
                  <a:pt x="1371" y="316230"/>
                </a:lnTo>
                <a:lnTo>
                  <a:pt x="1651" y="314960"/>
                </a:lnTo>
                <a:lnTo>
                  <a:pt x="1778" y="314960"/>
                </a:lnTo>
                <a:lnTo>
                  <a:pt x="2451" y="316230"/>
                </a:lnTo>
                <a:lnTo>
                  <a:pt x="2971" y="317500"/>
                </a:lnTo>
                <a:lnTo>
                  <a:pt x="4356" y="317500"/>
                </a:lnTo>
                <a:lnTo>
                  <a:pt x="4876" y="316230"/>
                </a:lnTo>
                <a:lnTo>
                  <a:pt x="5549" y="314960"/>
                </a:lnTo>
                <a:lnTo>
                  <a:pt x="6819" y="317500"/>
                </a:lnTo>
                <a:lnTo>
                  <a:pt x="9448" y="316230"/>
                </a:lnTo>
                <a:lnTo>
                  <a:pt x="10922" y="318770"/>
                </a:lnTo>
                <a:lnTo>
                  <a:pt x="11531" y="326390"/>
                </a:lnTo>
                <a:lnTo>
                  <a:pt x="6311" y="327660"/>
                </a:lnTo>
                <a:lnTo>
                  <a:pt x="3746" y="323989"/>
                </a:lnTo>
                <a:lnTo>
                  <a:pt x="3746" y="330200"/>
                </a:lnTo>
                <a:lnTo>
                  <a:pt x="3733" y="331470"/>
                </a:lnTo>
                <a:lnTo>
                  <a:pt x="3556" y="330200"/>
                </a:lnTo>
                <a:lnTo>
                  <a:pt x="3746" y="330200"/>
                </a:lnTo>
                <a:lnTo>
                  <a:pt x="3746" y="323989"/>
                </a:lnTo>
                <a:lnTo>
                  <a:pt x="3657" y="323850"/>
                </a:lnTo>
                <a:lnTo>
                  <a:pt x="3009" y="325120"/>
                </a:lnTo>
                <a:lnTo>
                  <a:pt x="2209" y="325120"/>
                </a:lnTo>
                <a:lnTo>
                  <a:pt x="1371" y="326390"/>
                </a:lnTo>
                <a:lnTo>
                  <a:pt x="1371" y="337820"/>
                </a:lnTo>
                <a:lnTo>
                  <a:pt x="1765" y="336550"/>
                </a:lnTo>
                <a:lnTo>
                  <a:pt x="2019" y="336550"/>
                </a:lnTo>
                <a:lnTo>
                  <a:pt x="2235" y="335280"/>
                </a:lnTo>
                <a:lnTo>
                  <a:pt x="3632" y="336550"/>
                </a:lnTo>
                <a:lnTo>
                  <a:pt x="3568" y="337324"/>
                </a:lnTo>
                <a:lnTo>
                  <a:pt x="5092" y="335280"/>
                </a:lnTo>
                <a:lnTo>
                  <a:pt x="5689" y="336550"/>
                </a:lnTo>
                <a:lnTo>
                  <a:pt x="6807" y="341630"/>
                </a:lnTo>
                <a:lnTo>
                  <a:pt x="10223" y="341630"/>
                </a:lnTo>
                <a:lnTo>
                  <a:pt x="10160" y="345440"/>
                </a:lnTo>
                <a:lnTo>
                  <a:pt x="8636" y="346710"/>
                </a:lnTo>
                <a:lnTo>
                  <a:pt x="8267" y="349250"/>
                </a:lnTo>
                <a:lnTo>
                  <a:pt x="4673" y="347980"/>
                </a:lnTo>
                <a:lnTo>
                  <a:pt x="4267" y="345186"/>
                </a:lnTo>
                <a:lnTo>
                  <a:pt x="4267" y="355600"/>
                </a:lnTo>
                <a:lnTo>
                  <a:pt x="3657" y="358140"/>
                </a:lnTo>
                <a:lnTo>
                  <a:pt x="3048" y="355600"/>
                </a:lnTo>
                <a:lnTo>
                  <a:pt x="3644" y="353402"/>
                </a:lnTo>
                <a:lnTo>
                  <a:pt x="3543" y="350520"/>
                </a:lnTo>
                <a:lnTo>
                  <a:pt x="3771" y="350520"/>
                </a:lnTo>
                <a:lnTo>
                  <a:pt x="3644" y="353402"/>
                </a:lnTo>
                <a:lnTo>
                  <a:pt x="4267" y="355600"/>
                </a:lnTo>
                <a:lnTo>
                  <a:pt x="4267" y="345186"/>
                </a:lnTo>
                <a:lnTo>
                  <a:pt x="3429" y="339394"/>
                </a:lnTo>
                <a:lnTo>
                  <a:pt x="3175" y="342900"/>
                </a:lnTo>
                <a:lnTo>
                  <a:pt x="1371" y="346710"/>
                </a:lnTo>
                <a:lnTo>
                  <a:pt x="1371" y="363220"/>
                </a:lnTo>
                <a:lnTo>
                  <a:pt x="1765" y="363220"/>
                </a:lnTo>
                <a:lnTo>
                  <a:pt x="2032" y="361950"/>
                </a:lnTo>
                <a:lnTo>
                  <a:pt x="1841" y="360680"/>
                </a:lnTo>
                <a:lnTo>
                  <a:pt x="2578" y="361950"/>
                </a:lnTo>
                <a:lnTo>
                  <a:pt x="4737" y="361950"/>
                </a:lnTo>
                <a:lnTo>
                  <a:pt x="5486" y="360680"/>
                </a:lnTo>
                <a:lnTo>
                  <a:pt x="5041" y="363220"/>
                </a:lnTo>
                <a:lnTo>
                  <a:pt x="7137" y="363220"/>
                </a:lnTo>
                <a:lnTo>
                  <a:pt x="7391" y="364490"/>
                </a:lnTo>
                <a:lnTo>
                  <a:pt x="6070" y="367030"/>
                </a:lnTo>
                <a:lnTo>
                  <a:pt x="6591" y="372110"/>
                </a:lnTo>
                <a:lnTo>
                  <a:pt x="2387" y="372110"/>
                </a:lnTo>
                <a:lnTo>
                  <a:pt x="1778" y="370840"/>
                </a:lnTo>
                <a:lnTo>
                  <a:pt x="1371" y="369570"/>
                </a:lnTo>
                <a:lnTo>
                  <a:pt x="1371" y="375920"/>
                </a:lnTo>
                <a:lnTo>
                  <a:pt x="1701" y="375920"/>
                </a:lnTo>
                <a:lnTo>
                  <a:pt x="1879" y="377190"/>
                </a:lnTo>
                <a:lnTo>
                  <a:pt x="1752" y="377190"/>
                </a:lnTo>
                <a:lnTo>
                  <a:pt x="1371" y="378460"/>
                </a:lnTo>
                <a:lnTo>
                  <a:pt x="1371" y="382270"/>
                </a:lnTo>
                <a:lnTo>
                  <a:pt x="2108" y="382270"/>
                </a:lnTo>
                <a:lnTo>
                  <a:pt x="3149" y="381000"/>
                </a:lnTo>
                <a:lnTo>
                  <a:pt x="3657" y="382270"/>
                </a:lnTo>
                <a:lnTo>
                  <a:pt x="4699" y="381000"/>
                </a:lnTo>
                <a:lnTo>
                  <a:pt x="7975" y="383540"/>
                </a:lnTo>
                <a:lnTo>
                  <a:pt x="6299" y="387350"/>
                </a:lnTo>
                <a:lnTo>
                  <a:pt x="4953" y="387350"/>
                </a:lnTo>
                <a:lnTo>
                  <a:pt x="5105" y="386080"/>
                </a:lnTo>
                <a:lnTo>
                  <a:pt x="2349" y="386080"/>
                </a:lnTo>
                <a:lnTo>
                  <a:pt x="2349" y="387350"/>
                </a:lnTo>
                <a:lnTo>
                  <a:pt x="1371" y="387350"/>
                </a:lnTo>
                <a:lnTo>
                  <a:pt x="1371" y="392430"/>
                </a:lnTo>
                <a:lnTo>
                  <a:pt x="2374" y="392430"/>
                </a:lnTo>
                <a:lnTo>
                  <a:pt x="2895" y="411480"/>
                </a:lnTo>
                <a:lnTo>
                  <a:pt x="3149" y="419100"/>
                </a:lnTo>
                <a:lnTo>
                  <a:pt x="3657" y="429260"/>
                </a:lnTo>
                <a:lnTo>
                  <a:pt x="4102" y="420370"/>
                </a:lnTo>
                <a:lnTo>
                  <a:pt x="4394" y="412750"/>
                </a:lnTo>
                <a:lnTo>
                  <a:pt x="4965" y="392430"/>
                </a:lnTo>
                <a:lnTo>
                  <a:pt x="9093" y="389890"/>
                </a:lnTo>
                <a:lnTo>
                  <a:pt x="9118" y="396240"/>
                </a:lnTo>
                <a:lnTo>
                  <a:pt x="12242" y="393700"/>
                </a:lnTo>
                <a:lnTo>
                  <a:pt x="12166" y="420370"/>
                </a:lnTo>
                <a:lnTo>
                  <a:pt x="5575" y="462280"/>
                </a:lnTo>
                <a:lnTo>
                  <a:pt x="3657" y="464820"/>
                </a:lnTo>
                <a:lnTo>
                  <a:pt x="2895" y="464820"/>
                </a:lnTo>
                <a:lnTo>
                  <a:pt x="2120" y="463550"/>
                </a:lnTo>
                <a:lnTo>
                  <a:pt x="1371" y="461010"/>
                </a:lnTo>
                <a:lnTo>
                  <a:pt x="1371" y="472440"/>
                </a:lnTo>
                <a:lnTo>
                  <a:pt x="2184" y="473710"/>
                </a:lnTo>
                <a:lnTo>
                  <a:pt x="2590" y="473710"/>
                </a:lnTo>
                <a:lnTo>
                  <a:pt x="3111" y="476250"/>
                </a:lnTo>
                <a:lnTo>
                  <a:pt x="3467" y="480060"/>
                </a:lnTo>
                <a:lnTo>
                  <a:pt x="3657" y="482600"/>
                </a:lnTo>
                <a:lnTo>
                  <a:pt x="4203" y="476250"/>
                </a:lnTo>
                <a:lnTo>
                  <a:pt x="4724" y="473710"/>
                </a:lnTo>
                <a:lnTo>
                  <a:pt x="7556" y="468630"/>
                </a:lnTo>
                <a:lnTo>
                  <a:pt x="9055" y="464820"/>
                </a:lnTo>
                <a:lnTo>
                  <a:pt x="10058" y="462280"/>
                </a:lnTo>
                <a:lnTo>
                  <a:pt x="12141" y="454660"/>
                </a:lnTo>
                <a:lnTo>
                  <a:pt x="13690" y="448310"/>
                </a:lnTo>
                <a:lnTo>
                  <a:pt x="15049" y="476250"/>
                </a:lnTo>
                <a:lnTo>
                  <a:pt x="15265" y="509270"/>
                </a:lnTo>
                <a:lnTo>
                  <a:pt x="12192" y="541020"/>
                </a:lnTo>
                <a:lnTo>
                  <a:pt x="3657" y="571500"/>
                </a:lnTo>
                <a:lnTo>
                  <a:pt x="2844" y="570230"/>
                </a:lnTo>
                <a:lnTo>
                  <a:pt x="2082" y="567690"/>
                </a:lnTo>
                <a:lnTo>
                  <a:pt x="1371" y="566420"/>
                </a:lnTo>
                <a:lnTo>
                  <a:pt x="1371" y="572770"/>
                </a:lnTo>
                <a:lnTo>
                  <a:pt x="2870" y="575310"/>
                </a:lnTo>
                <a:lnTo>
                  <a:pt x="3657" y="576580"/>
                </a:lnTo>
                <a:lnTo>
                  <a:pt x="6083" y="571500"/>
                </a:lnTo>
                <a:lnTo>
                  <a:pt x="9715" y="563880"/>
                </a:lnTo>
                <a:lnTo>
                  <a:pt x="14198" y="547370"/>
                </a:lnTo>
                <a:lnTo>
                  <a:pt x="17043" y="530860"/>
                </a:lnTo>
                <a:lnTo>
                  <a:pt x="18186" y="516890"/>
                </a:lnTo>
                <a:lnTo>
                  <a:pt x="19964" y="521970"/>
                </a:lnTo>
                <a:lnTo>
                  <a:pt x="24206" y="532130"/>
                </a:lnTo>
                <a:lnTo>
                  <a:pt x="28511" y="537210"/>
                </a:lnTo>
                <a:lnTo>
                  <a:pt x="30327" y="528320"/>
                </a:lnTo>
                <a:lnTo>
                  <a:pt x="30581" y="527050"/>
                </a:lnTo>
                <a:lnTo>
                  <a:pt x="32308" y="516890"/>
                </a:lnTo>
                <a:lnTo>
                  <a:pt x="33401" y="505460"/>
                </a:lnTo>
                <a:lnTo>
                  <a:pt x="33578" y="496570"/>
                </a:lnTo>
                <a:lnTo>
                  <a:pt x="37566" y="502920"/>
                </a:lnTo>
                <a:lnTo>
                  <a:pt x="42151" y="509270"/>
                </a:lnTo>
                <a:lnTo>
                  <a:pt x="47726" y="515620"/>
                </a:lnTo>
                <a:lnTo>
                  <a:pt x="54698" y="519430"/>
                </a:lnTo>
                <a:lnTo>
                  <a:pt x="55702" y="511810"/>
                </a:lnTo>
                <a:lnTo>
                  <a:pt x="55994" y="505460"/>
                </a:lnTo>
                <a:lnTo>
                  <a:pt x="55943" y="492760"/>
                </a:lnTo>
                <a:lnTo>
                  <a:pt x="55181" y="483870"/>
                </a:lnTo>
                <a:lnTo>
                  <a:pt x="58013" y="490220"/>
                </a:lnTo>
                <a:lnTo>
                  <a:pt x="62496" y="496570"/>
                </a:lnTo>
                <a:lnTo>
                  <a:pt x="69837" y="501650"/>
                </a:lnTo>
                <a:lnTo>
                  <a:pt x="70434" y="494030"/>
                </a:lnTo>
                <a:lnTo>
                  <a:pt x="70739" y="490220"/>
                </a:lnTo>
                <a:lnTo>
                  <a:pt x="70993" y="482600"/>
                </a:lnTo>
                <a:lnTo>
                  <a:pt x="70878" y="472440"/>
                </a:lnTo>
                <a:lnTo>
                  <a:pt x="70815" y="469900"/>
                </a:lnTo>
                <a:lnTo>
                  <a:pt x="69938" y="459740"/>
                </a:lnTo>
                <a:lnTo>
                  <a:pt x="73342" y="464820"/>
                </a:lnTo>
                <a:lnTo>
                  <a:pt x="79336" y="471170"/>
                </a:lnTo>
                <a:lnTo>
                  <a:pt x="87147" y="474980"/>
                </a:lnTo>
                <a:lnTo>
                  <a:pt x="86385" y="468630"/>
                </a:lnTo>
                <a:lnTo>
                  <a:pt x="85763" y="463550"/>
                </a:lnTo>
                <a:lnTo>
                  <a:pt x="84099" y="452120"/>
                </a:lnTo>
                <a:lnTo>
                  <a:pt x="83769" y="450354"/>
                </a:lnTo>
                <a:lnTo>
                  <a:pt x="83769" y="468630"/>
                </a:lnTo>
                <a:lnTo>
                  <a:pt x="79565" y="468630"/>
                </a:lnTo>
                <a:lnTo>
                  <a:pt x="73914" y="462280"/>
                </a:lnTo>
                <a:lnTo>
                  <a:pt x="72250" y="459740"/>
                </a:lnTo>
                <a:lnTo>
                  <a:pt x="69748" y="455930"/>
                </a:lnTo>
                <a:lnTo>
                  <a:pt x="68757" y="450811"/>
                </a:lnTo>
                <a:lnTo>
                  <a:pt x="68757" y="474980"/>
                </a:lnTo>
                <a:lnTo>
                  <a:pt x="67576" y="494030"/>
                </a:lnTo>
                <a:lnTo>
                  <a:pt x="60667" y="487680"/>
                </a:lnTo>
                <a:lnTo>
                  <a:pt x="57696" y="483870"/>
                </a:lnTo>
                <a:lnTo>
                  <a:pt x="54076" y="473710"/>
                </a:lnTo>
                <a:lnTo>
                  <a:pt x="53047" y="464820"/>
                </a:lnTo>
                <a:lnTo>
                  <a:pt x="53047" y="494030"/>
                </a:lnTo>
                <a:lnTo>
                  <a:pt x="52412" y="511810"/>
                </a:lnTo>
                <a:lnTo>
                  <a:pt x="46012" y="508000"/>
                </a:lnTo>
                <a:lnTo>
                  <a:pt x="41122" y="501650"/>
                </a:lnTo>
                <a:lnTo>
                  <a:pt x="38481" y="496570"/>
                </a:lnTo>
                <a:lnTo>
                  <a:pt x="37160" y="494030"/>
                </a:lnTo>
                <a:lnTo>
                  <a:pt x="33540" y="486410"/>
                </a:lnTo>
                <a:lnTo>
                  <a:pt x="33655" y="477520"/>
                </a:lnTo>
                <a:lnTo>
                  <a:pt x="33528" y="473710"/>
                </a:lnTo>
                <a:lnTo>
                  <a:pt x="33185" y="467360"/>
                </a:lnTo>
                <a:lnTo>
                  <a:pt x="31940" y="452120"/>
                </a:lnTo>
                <a:lnTo>
                  <a:pt x="31737" y="449580"/>
                </a:lnTo>
                <a:lnTo>
                  <a:pt x="32296" y="447040"/>
                </a:lnTo>
                <a:lnTo>
                  <a:pt x="33705" y="440690"/>
                </a:lnTo>
                <a:lnTo>
                  <a:pt x="33350" y="433070"/>
                </a:lnTo>
                <a:lnTo>
                  <a:pt x="32296" y="425450"/>
                </a:lnTo>
                <a:lnTo>
                  <a:pt x="33667" y="429260"/>
                </a:lnTo>
                <a:lnTo>
                  <a:pt x="35814" y="431800"/>
                </a:lnTo>
                <a:lnTo>
                  <a:pt x="38442" y="434340"/>
                </a:lnTo>
                <a:lnTo>
                  <a:pt x="39293" y="448310"/>
                </a:lnTo>
                <a:lnTo>
                  <a:pt x="40449" y="462280"/>
                </a:lnTo>
                <a:lnTo>
                  <a:pt x="42049" y="476250"/>
                </a:lnTo>
                <a:lnTo>
                  <a:pt x="44246" y="488950"/>
                </a:lnTo>
                <a:lnTo>
                  <a:pt x="43522" y="476250"/>
                </a:lnTo>
                <a:lnTo>
                  <a:pt x="42887" y="462280"/>
                </a:lnTo>
                <a:lnTo>
                  <a:pt x="42100" y="449580"/>
                </a:lnTo>
                <a:lnTo>
                  <a:pt x="40919" y="436880"/>
                </a:lnTo>
                <a:lnTo>
                  <a:pt x="44450" y="436880"/>
                </a:lnTo>
                <a:lnTo>
                  <a:pt x="53022" y="490220"/>
                </a:lnTo>
                <a:lnTo>
                  <a:pt x="53047" y="494030"/>
                </a:lnTo>
                <a:lnTo>
                  <a:pt x="53047" y="464820"/>
                </a:lnTo>
                <a:lnTo>
                  <a:pt x="52755" y="462280"/>
                </a:lnTo>
                <a:lnTo>
                  <a:pt x="50774" y="450850"/>
                </a:lnTo>
                <a:lnTo>
                  <a:pt x="48641" y="438150"/>
                </a:lnTo>
                <a:lnTo>
                  <a:pt x="47980" y="434340"/>
                </a:lnTo>
                <a:lnTo>
                  <a:pt x="47536" y="431800"/>
                </a:lnTo>
                <a:lnTo>
                  <a:pt x="46875" y="427990"/>
                </a:lnTo>
                <a:lnTo>
                  <a:pt x="47434" y="422910"/>
                </a:lnTo>
                <a:lnTo>
                  <a:pt x="46596" y="416560"/>
                </a:lnTo>
                <a:lnTo>
                  <a:pt x="45161" y="413118"/>
                </a:lnTo>
                <a:lnTo>
                  <a:pt x="45161" y="425450"/>
                </a:lnTo>
                <a:lnTo>
                  <a:pt x="44183" y="429260"/>
                </a:lnTo>
                <a:lnTo>
                  <a:pt x="30924" y="416826"/>
                </a:lnTo>
                <a:lnTo>
                  <a:pt x="30924" y="491490"/>
                </a:lnTo>
                <a:lnTo>
                  <a:pt x="29870" y="511810"/>
                </a:lnTo>
                <a:lnTo>
                  <a:pt x="27025" y="528320"/>
                </a:lnTo>
                <a:lnTo>
                  <a:pt x="22910" y="521970"/>
                </a:lnTo>
                <a:lnTo>
                  <a:pt x="20802" y="519430"/>
                </a:lnTo>
                <a:lnTo>
                  <a:pt x="20116" y="516890"/>
                </a:lnTo>
                <a:lnTo>
                  <a:pt x="18757" y="511810"/>
                </a:lnTo>
                <a:lnTo>
                  <a:pt x="18313" y="492760"/>
                </a:lnTo>
                <a:lnTo>
                  <a:pt x="17691" y="473710"/>
                </a:lnTo>
                <a:lnTo>
                  <a:pt x="16840" y="452120"/>
                </a:lnTo>
                <a:lnTo>
                  <a:pt x="16662" y="448310"/>
                </a:lnTo>
                <a:lnTo>
                  <a:pt x="16065" y="435610"/>
                </a:lnTo>
                <a:lnTo>
                  <a:pt x="17043" y="440690"/>
                </a:lnTo>
                <a:lnTo>
                  <a:pt x="21653" y="449580"/>
                </a:lnTo>
                <a:lnTo>
                  <a:pt x="23495" y="450850"/>
                </a:lnTo>
                <a:lnTo>
                  <a:pt x="24015" y="461010"/>
                </a:lnTo>
                <a:lnTo>
                  <a:pt x="24104" y="492760"/>
                </a:lnTo>
                <a:lnTo>
                  <a:pt x="24930" y="505460"/>
                </a:lnTo>
                <a:lnTo>
                  <a:pt x="25450" y="491490"/>
                </a:lnTo>
                <a:lnTo>
                  <a:pt x="25768" y="480060"/>
                </a:lnTo>
                <a:lnTo>
                  <a:pt x="25641" y="454660"/>
                </a:lnTo>
                <a:lnTo>
                  <a:pt x="25590" y="452120"/>
                </a:lnTo>
                <a:lnTo>
                  <a:pt x="26695" y="453390"/>
                </a:lnTo>
                <a:lnTo>
                  <a:pt x="27952" y="452120"/>
                </a:lnTo>
                <a:lnTo>
                  <a:pt x="29133" y="452120"/>
                </a:lnTo>
                <a:lnTo>
                  <a:pt x="30657" y="469900"/>
                </a:lnTo>
                <a:lnTo>
                  <a:pt x="30822" y="480060"/>
                </a:lnTo>
                <a:lnTo>
                  <a:pt x="30924" y="491490"/>
                </a:lnTo>
                <a:lnTo>
                  <a:pt x="30924" y="416826"/>
                </a:lnTo>
                <a:lnTo>
                  <a:pt x="30822" y="416560"/>
                </a:lnTo>
                <a:lnTo>
                  <a:pt x="29870" y="412623"/>
                </a:lnTo>
                <a:lnTo>
                  <a:pt x="29870" y="440690"/>
                </a:lnTo>
                <a:lnTo>
                  <a:pt x="27114" y="447040"/>
                </a:lnTo>
                <a:lnTo>
                  <a:pt x="22631" y="444500"/>
                </a:lnTo>
                <a:lnTo>
                  <a:pt x="19304" y="435610"/>
                </a:lnTo>
                <a:lnTo>
                  <a:pt x="17399" y="430530"/>
                </a:lnTo>
                <a:lnTo>
                  <a:pt x="15163" y="419100"/>
                </a:lnTo>
                <a:lnTo>
                  <a:pt x="14312" y="408940"/>
                </a:lnTo>
                <a:lnTo>
                  <a:pt x="14414" y="403860"/>
                </a:lnTo>
                <a:lnTo>
                  <a:pt x="14757" y="397510"/>
                </a:lnTo>
                <a:lnTo>
                  <a:pt x="15735" y="393700"/>
                </a:lnTo>
                <a:lnTo>
                  <a:pt x="16383" y="391160"/>
                </a:lnTo>
                <a:lnTo>
                  <a:pt x="17043" y="388620"/>
                </a:lnTo>
                <a:lnTo>
                  <a:pt x="17627" y="398780"/>
                </a:lnTo>
                <a:lnTo>
                  <a:pt x="18605" y="408940"/>
                </a:lnTo>
                <a:lnTo>
                  <a:pt x="20205" y="417830"/>
                </a:lnTo>
                <a:lnTo>
                  <a:pt x="22644" y="425450"/>
                </a:lnTo>
                <a:lnTo>
                  <a:pt x="22288" y="415290"/>
                </a:lnTo>
                <a:lnTo>
                  <a:pt x="21323" y="406400"/>
                </a:lnTo>
                <a:lnTo>
                  <a:pt x="20104" y="397510"/>
                </a:lnTo>
                <a:lnTo>
                  <a:pt x="19113" y="388620"/>
                </a:lnTo>
                <a:lnTo>
                  <a:pt x="18973" y="387350"/>
                </a:lnTo>
                <a:lnTo>
                  <a:pt x="20180" y="384810"/>
                </a:lnTo>
                <a:lnTo>
                  <a:pt x="21005" y="382270"/>
                </a:lnTo>
                <a:lnTo>
                  <a:pt x="22910" y="382270"/>
                </a:lnTo>
                <a:lnTo>
                  <a:pt x="23812" y="393700"/>
                </a:lnTo>
                <a:lnTo>
                  <a:pt x="25895" y="405130"/>
                </a:lnTo>
                <a:lnTo>
                  <a:pt x="28244" y="416560"/>
                </a:lnTo>
                <a:lnTo>
                  <a:pt x="29768" y="426720"/>
                </a:lnTo>
                <a:lnTo>
                  <a:pt x="29870" y="440690"/>
                </a:lnTo>
                <a:lnTo>
                  <a:pt x="29870" y="412623"/>
                </a:lnTo>
                <a:lnTo>
                  <a:pt x="28676" y="407670"/>
                </a:lnTo>
                <a:lnTo>
                  <a:pt x="27228" y="396240"/>
                </a:lnTo>
                <a:lnTo>
                  <a:pt x="26238" y="386080"/>
                </a:lnTo>
                <a:lnTo>
                  <a:pt x="25514" y="377190"/>
                </a:lnTo>
                <a:lnTo>
                  <a:pt x="24282" y="375920"/>
                </a:lnTo>
                <a:lnTo>
                  <a:pt x="23710" y="373380"/>
                </a:lnTo>
                <a:lnTo>
                  <a:pt x="24739" y="370840"/>
                </a:lnTo>
                <a:lnTo>
                  <a:pt x="27660" y="370840"/>
                </a:lnTo>
                <a:lnTo>
                  <a:pt x="27635" y="375920"/>
                </a:lnTo>
                <a:lnTo>
                  <a:pt x="28041" y="378460"/>
                </a:lnTo>
                <a:lnTo>
                  <a:pt x="28994" y="386080"/>
                </a:lnTo>
                <a:lnTo>
                  <a:pt x="30010" y="393700"/>
                </a:lnTo>
                <a:lnTo>
                  <a:pt x="31445" y="400050"/>
                </a:lnTo>
                <a:lnTo>
                  <a:pt x="33667" y="403860"/>
                </a:lnTo>
                <a:lnTo>
                  <a:pt x="32753" y="393700"/>
                </a:lnTo>
                <a:lnTo>
                  <a:pt x="30835" y="383540"/>
                </a:lnTo>
                <a:lnTo>
                  <a:pt x="30276" y="373380"/>
                </a:lnTo>
                <a:lnTo>
                  <a:pt x="31534" y="370840"/>
                </a:lnTo>
                <a:lnTo>
                  <a:pt x="32804" y="368300"/>
                </a:lnTo>
                <a:lnTo>
                  <a:pt x="33439" y="367030"/>
                </a:lnTo>
                <a:lnTo>
                  <a:pt x="40005" y="401320"/>
                </a:lnTo>
                <a:lnTo>
                  <a:pt x="42799" y="416560"/>
                </a:lnTo>
                <a:lnTo>
                  <a:pt x="45161" y="425450"/>
                </a:lnTo>
                <a:lnTo>
                  <a:pt x="45161" y="413118"/>
                </a:lnTo>
                <a:lnTo>
                  <a:pt x="45008" y="412750"/>
                </a:lnTo>
                <a:lnTo>
                  <a:pt x="46507" y="415290"/>
                </a:lnTo>
                <a:lnTo>
                  <a:pt x="50533" y="419100"/>
                </a:lnTo>
                <a:lnTo>
                  <a:pt x="51968" y="420370"/>
                </a:lnTo>
                <a:lnTo>
                  <a:pt x="53314" y="433070"/>
                </a:lnTo>
                <a:lnTo>
                  <a:pt x="54965" y="444500"/>
                </a:lnTo>
                <a:lnTo>
                  <a:pt x="57162" y="455930"/>
                </a:lnTo>
                <a:lnTo>
                  <a:pt x="60147" y="467360"/>
                </a:lnTo>
                <a:lnTo>
                  <a:pt x="58864" y="454660"/>
                </a:lnTo>
                <a:lnTo>
                  <a:pt x="57378" y="443230"/>
                </a:lnTo>
                <a:lnTo>
                  <a:pt x="55867" y="433070"/>
                </a:lnTo>
                <a:lnTo>
                  <a:pt x="54508" y="420370"/>
                </a:lnTo>
                <a:lnTo>
                  <a:pt x="57315" y="420370"/>
                </a:lnTo>
                <a:lnTo>
                  <a:pt x="57772" y="419100"/>
                </a:lnTo>
                <a:lnTo>
                  <a:pt x="62661" y="435610"/>
                </a:lnTo>
                <a:lnTo>
                  <a:pt x="66776" y="453390"/>
                </a:lnTo>
                <a:lnTo>
                  <a:pt x="68707" y="472440"/>
                </a:lnTo>
                <a:lnTo>
                  <a:pt x="68757" y="474980"/>
                </a:lnTo>
                <a:lnTo>
                  <a:pt x="68757" y="450811"/>
                </a:lnTo>
                <a:lnTo>
                  <a:pt x="67538" y="444500"/>
                </a:lnTo>
                <a:lnTo>
                  <a:pt x="64668" y="434340"/>
                </a:lnTo>
                <a:lnTo>
                  <a:pt x="61683" y="422910"/>
                </a:lnTo>
                <a:lnTo>
                  <a:pt x="60718" y="419100"/>
                </a:lnTo>
                <a:lnTo>
                  <a:pt x="60083" y="416560"/>
                </a:lnTo>
                <a:lnTo>
                  <a:pt x="59118" y="412750"/>
                </a:lnTo>
                <a:lnTo>
                  <a:pt x="63665" y="422910"/>
                </a:lnTo>
                <a:lnTo>
                  <a:pt x="67995" y="433070"/>
                </a:lnTo>
                <a:lnTo>
                  <a:pt x="72504" y="443230"/>
                </a:lnTo>
                <a:lnTo>
                  <a:pt x="77622" y="452120"/>
                </a:lnTo>
                <a:lnTo>
                  <a:pt x="72847" y="439420"/>
                </a:lnTo>
                <a:lnTo>
                  <a:pt x="67970" y="426720"/>
                </a:lnTo>
                <a:lnTo>
                  <a:pt x="63220" y="414020"/>
                </a:lnTo>
                <a:lnTo>
                  <a:pt x="62776" y="412750"/>
                </a:lnTo>
                <a:lnTo>
                  <a:pt x="58813" y="401320"/>
                </a:lnTo>
                <a:lnTo>
                  <a:pt x="69799" y="414020"/>
                </a:lnTo>
                <a:lnTo>
                  <a:pt x="77343" y="430530"/>
                </a:lnTo>
                <a:lnTo>
                  <a:pt x="81851" y="449580"/>
                </a:lnTo>
                <a:lnTo>
                  <a:pt x="83769" y="468630"/>
                </a:lnTo>
                <a:lnTo>
                  <a:pt x="83769" y="450354"/>
                </a:lnTo>
                <a:lnTo>
                  <a:pt x="82207" y="441960"/>
                </a:lnTo>
                <a:lnTo>
                  <a:pt x="80124" y="433070"/>
                </a:lnTo>
                <a:lnTo>
                  <a:pt x="84226" y="438150"/>
                </a:lnTo>
                <a:lnTo>
                  <a:pt x="89484" y="444500"/>
                </a:lnTo>
                <a:lnTo>
                  <a:pt x="94526" y="448310"/>
                </a:lnTo>
                <a:lnTo>
                  <a:pt x="95504" y="443230"/>
                </a:lnTo>
                <a:lnTo>
                  <a:pt x="96253" y="439420"/>
                </a:lnTo>
                <a:lnTo>
                  <a:pt x="95453" y="429260"/>
                </a:lnTo>
                <a:lnTo>
                  <a:pt x="93129" y="419100"/>
                </a:lnTo>
                <a:lnTo>
                  <a:pt x="93027" y="418833"/>
                </a:lnTo>
                <a:lnTo>
                  <a:pt x="93027" y="443230"/>
                </a:lnTo>
                <a:lnTo>
                  <a:pt x="87401" y="438150"/>
                </a:lnTo>
                <a:lnTo>
                  <a:pt x="82219" y="433070"/>
                </a:lnTo>
                <a:lnTo>
                  <a:pt x="78714" y="426720"/>
                </a:lnTo>
                <a:lnTo>
                  <a:pt x="76073" y="420370"/>
                </a:lnTo>
                <a:lnTo>
                  <a:pt x="72199" y="412750"/>
                </a:lnTo>
                <a:lnTo>
                  <a:pt x="67919" y="406400"/>
                </a:lnTo>
                <a:lnTo>
                  <a:pt x="64033" y="401320"/>
                </a:lnTo>
                <a:lnTo>
                  <a:pt x="66421" y="401320"/>
                </a:lnTo>
                <a:lnTo>
                  <a:pt x="67970" y="400050"/>
                </a:lnTo>
                <a:lnTo>
                  <a:pt x="68491" y="397510"/>
                </a:lnTo>
                <a:lnTo>
                  <a:pt x="68757" y="396240"/>
                </a:lnTo>
                <a:lnTo>
                  <a:pt x="72517" y="403860"/>
                </a:lnTo>
                <a:lnTo>
                  <a:pt x="77139" y="411480"/>
                </a:lnTo>
                <a:lnTo>
                  <a:pt x="82029" y="417830"/>
                </a:lnTo>
                <a:lnTo>
                  <a:pt x="86601" y="424180"/>
                </a:lnTo>
                <a:lnTo>
                  <a:pt x="82296" y="415290"/>
                </a:lnTo>
                <a:lnTo>
                  <a:pt x="77800" y="407670"/>
                </a:lnTo>
                <a:lnTo>
                  <a:pt x="73393" y="400050"/>
                </a:lnTo>
                <a:lnTo>
                  <a:pt x="71653" y="396240"/>
                </a:lnTo>
                <a:lnTo>
                  <a:pt x="69342" y="391160"/>
                </a:lnTo>
                <a:lnTo>
                  <a:pt x="70205" y="383540"/>
                </a:lnTo>
                <a:lnTo>
                  <a:pt x="66700" y="380784"/>
                </a:lnTo>
                <a:lnTo>
                  <a:pt x="66700" y="391160"/>
                </a:lnTo>
                <a:lnTo>
                  <a:pt x="64782" y="397510"/>
                </a:lnTo>
                <a:lnTo>
                  <a:pt x="61772" y="397510"/>
                </a:lnTo>
                <a:lnTo>
                  <a:pt x="58470" y="394970"/>
                </a:lnTo>
                <a:lnTo>
                  <a:pt x="56934" y="393560"/>
                </a:lnTo>
                <a:lnTo>
                  <a:pt x="56934" y="407670"/>
                </a:lnTo>
                <a:lnTo>
                  <a:pt x="55575" y="416560"/>
                </a:lnTo>
                <a:lnTo>
                  <a:pt x="51765" y="415290"/>
                </a:lnTo>
                <a:lnTo>
                  <a:pt x="50012" y="412750"/>
                </a:lnTo>
                <a:lnTo>
                  <a:pt x="47358" y="408940"/>
                </a:lnTo>
                <a:lnTo>
                  <a:pt x="44183" y="403860"/>
                </a:lnTo>
                <a:lnTo>
                  <a:pt x="43014" y="397510"/>
                </a:lnTo>
                <a:lnTo>
                  <a:pt x="41770" y="391160"/>
                </a:lnTo>
                <a:lnTo>
                  <a:pt x="40462" y="383540"/>
                </a:lnTo>
                <a:lnTo>
                  <a:pt x="39039" y="377190"/>
                </a:lnTo>
                <a:lnTo>
                  <a:pt x="38074" y="373380"/>
                </a:lnTo>
                <a:lnTo>
                  <a:pt x="35102" y="368300"/>
                </a:lnTo>
                <a:lnTo>
                  <a:pt x="35623" y="367030"/>
                </a:lnTo>
                <a:lnTo>
                  <a:pt x="36664" y="364490"/>
                </a:lnTo>
                <a:lnTo>
                  <a:pt x="39687" y="373380"/>
                </a:lnTo>
                <a:lnTo>
                  <a:pt x="42837" y="383540"/>
                </a:lnTo>
                <a:lnTo>
                  <a:pt x="46393" y="392430"/>
                </a:lnTo>
                <a:lnTo>
                  <a:pt x="50647" y="400050"/>
                </a:lnTo>
                <a:lnTo>
                  <a:pt x="47675" y="389890"/>
                </a:lnTo>
                <a:lnTo>
                  <a:pt x="44107" y="379730"/>
                </a:lnTo>
                <a:lnTo>
                  <a:pt x="40957" y="370840"/>
                </a:lnTo>
                <a:lnTo>
                  <a:pt x="40005" y="364490"/>
                </a:lnTo>
                <a:lnTo>
                  <a:pt x="39636" y="361950"/>
                </a:lnTo>
                <a:lnTo>
                  <a:pt x="39255" y="359410"/>
                </a:lnTo>
                <a:lnTo>
                  <a:pt x="41389" y="365760"/>
                </a:lnTo>
                <a:lnTo>
                  <a:pt x="46418" y="373380"/>
                </a:lnTo>
                <a:lnTo>
                  <a:pt x="49542" y="382270"/>
                </a:lnTo>
                <a:lnTo>
                  <a:pt x="51828" y="388620"/>
                </a:lnTo>
                <a:lnTo>
                  <a:pt x="54178" y="396240"/>
                </a:lnTo>
                <a:lnTo>
                  <a:pt x="56070" y="402590"/>
                </a:lnTo>
                <a:lnTo>
                  <a:pt x="56934" y="407670"/>
                </a:lnTo>
                <a:lnTo>
                  <a:pt x="56934" y="393560"/>
                </a:lnTo>
                <a:lnTo>
                  <a:pt x="55714" y="392430"/>
                </a:lnTo>
                <a:lnTo>
                  <a:pt x="53746" y="384810"/>
                </a:lnTo>
                <a:lnTo>
                  <a:pt x="50673" y="377190"/>
                </a:lnTo>
                <a:lnTo>
                  <a:pt x="47117" y="370840"/>
                </a:lnTo>
                <a:lnTo>
                  <a:pt x="43751" y="363220"/>
                </a:lnTo>
                <a:lnTo>
                  <a:pt x="42113" y="360629"/>
                </a:lnTo>
                <a:lnTo>
                  <a:pt x="41389" y="359410"/>
                </a:lnTo>
                <a:lnTo>
                  <a:pt x="39128" y="355600"/>
                </a:lnTo>
                <a:lnTo>
                  <a:pt x="40474" y="350520"/>
                </a:lnTo>
                <a:lnTo>
                  <a:pt x="45097" y="359410"/>
                </a:lnTo>
                <a:lnTo>
                  <a:pt x="55003" y="373380"/>
                </a:lnTo>
                <a:lnTo>
                  <a:pt x="59651" y="382270"/>
                </a:lnTo>
                <a:lnTo>
                  <a:pt x="55880" y="372110"/>
                </a:lnTo>
                <a:lnTo>
                  <a:pt x="51485" y="364490"/>
                </a:lnTo>
                <a:lnTo>
                  <a:pt x="46659" y="355600"/>
                </a:lnTo>
                <a:lnTo>
                  <a:pt x="43294" y="350520"/>
                </a:lnTo>
                <a:lnTo>
                  <a:pt x="41617" y="347980"/>
                </a:lnTo>
                <a:lnTo>
                  <a:pt x="42722" y="347980"/>
                </a:lnTo>
                <a:lnTo>
                  <a:pt x="43764" y="349250"/>
                </a:lnTo>
                <a:lnTo>
                  <a:pt x="44704" y="347980"/>
                </a:lnTo>
                <a:lnTo>
                  <a:pt x="41795" y="345440"/>
                </a:lnTo>
                <a:lnTo>
                  <a:pt x="40436" y="342900"/>
                </a:lnTo>
                <a:lnTo>
                  <a:pt x="39763" y="341630"/>
                </a:lnTo>
                <a:lnTo>
                  <a:pt x="38646" y="339090"/>
                </a:lnTo>
                <a:lnTo>
                  <a:pt x="38176" y="338023"/>
                </a:lnTo>
                <a:lnTo>
                  <a:pt x="38176" y="355600"/>
                </a:lnTo>
                <a:lnTo>
                  <a:pt x="35179" y="361950"/>
                </a:lnTo>
                <a:lnTo>
                  <a:pt x="33172" y="360680"/>
                </a:lnTo>
                <a:lnTo>
                  <a:pt x="33401" y="356870"/>
                </a:lnTo>
                <a:lnTo>
                  <a:pt x="32829" y="353060"/>
                </a:lnTo>
                <a:lnTo>
                  <a:pt x="35191" y="351790"/>
                </a:lnTo>
                <a:lnTo>
                  <a:pt x="35204" y="350520"/>
                </a:lnTo>
                <a:lnTo>
                  <a:pt x="35242" y="346710"/>
                </a:lnTo>
                <a:lnTo>
                  <a:pt x="36791" y="342900"/>
                </a:lnTo>
                <a:lnTo>
                  <a:pt x="36601" y="346710"/>
                </a:lnTo>
                <a:lnTo>
                  <a:pt x="38176" y="355600"/>
                </a:lnTo>
                <a:lnTo>
                  <a:pt x="38176" y="338023"/>
                </a:lnTo>
                <a:lnTo>
                  <a:pt x="38087" y="337820"/>
                </a:lnTo>
                <a:lnTo>
                  <a:pt x="46139" y="346710"/>
                </a:lnTo>
                <a:lnTo>
                  <a:pt x="55943" y="361950"/>
                </a:lnTo>
                <a:lnTo>
                  <a:pt x="63969" y="378460"/>
                </a:lnTo>
                <a:lnTo>
                  <a:pt x="66700" y="391160"/>
                </a:lnTo>
                <a:lnTo>
                  <a:pt x="66700" y="380784"/>
                </a:lnTo>
                <a:lnTo>
                  <a:pt x="65366" y="379730"/>
                </a:lnTo>
                <a:lnTo>
                  <a:pt x="65087" y="374650"/>
                </a:lnTo>
                <a:lnTo>
                  <a:pt x="73914" y="386080"/>
                </a:lnTo>
                <a:lnTo>
                  <a:pt x="84239" y="405130"/>
                </a:lnTo>
                <a:lnTo>
                  <a:pt x="91960" y="425450"/>
                </a:lnTo>
                <a:lnTo>
                  <a:pt x="93027" y="443230"/>
                </a:lnTo>
                <a:lnTo>
                  <a:pt x="93027" y="418833"/>
                </a:lnTo>
                <a:lnTo>
                  <a:pt x="69811" y="374650"/>
                </a:lnTo>
                <a:lnTo>
                  <a:pt x="60845" y="365760"/>
                </a:lnTo>
                <a:lnTo>
                  <a:pt x="56540" y="356870"/>
                </a:lnTo>
                <a:lnTo>
                  <a:pt x="51447" y="349250"/>
                </a:lnTo>
                <a:lnTo>
                  <a:pt x="45758" y="341630"/>
                </a:lnTo>
                <a:lnTo>
                  <a:pt x="42100" y="337820"/>
                </a:lnTo>
                <a:lnTo>
                  <a:pt x="39674" y="335280"/>
                </a:lnTo>
                <a:lnTo>
                  <a:pt x="41732" y="334010"/>
                </a:lnTo>
                <a:lnTo>
                  <a:pt x="42748" y="330200"/>
                </a:lnTo>
                <a:lnTo>
                  <a:pt x="45008" y="328930"/>
                </a:lnTo>
                <a:lnTo>
                  <a:pt x="45364" y="325120"/>
                </a:lnTo>
                <a:lnTo>
                  <a:pt x="46037" y="321310"/>
                </a:lnTo>
                <a:lnTo>
                  <a:pt x="44602" y="318770"/>
                </a:lnTo>
                <a:lnTo>
                  <a:pt x="47459" y="317500"/>
                </a:lnTo>
                <a:lnTo>
                  <a:pt x="51460" y="320040"/>
                </a:lnTo>
                <a:lnTo>
                  <a:pt x="53517" y="321310"/>
                </a:lnTo>
                <a:lnTo>
                  <a:pt x="53340" y="322580"/>
                </a:lnTo>
                <a:lnTo>
                  <a:pt x="49542" y="323850"/>
                </a:lnTo>
                <a:lnTo>
                  <a:pt x="46977" y="322580"/>
                </a:lnTo>
                <a:lnTo>
                  <a:pt x="49022" y="325120"/>
                </a:lnTo>
                <a:lnTo>
                  <a:pt x="52095" y="326390"/>
                </a:lnTo>
                <a:lnTo>
                  <a:pt x="55676" y="326390"/>
                </a:lnTo>
                <a:lnTo>
                  <a:pt x="55156" y="328930"/>
                </a:lnTo>
                <a:lnTo>
                  <a:pt x="54394" y="331470"/>
                </a:lnTo>
                <a:lnTo>
                  <a:pt x="54749" y="335280"/>
                </a:lnTo>
                <a:lnTo>
                  <a:pt x="52336" y="336550"/>
                </a:lnTo>
                <a:lnTo>
                  <a:pt x="46913" y="334010"/>
                </a:lnTo>
                <a:lnTo>
                  <a:pt x="44284" y="332740"/>
                </a:lnTo>
                <a:lnTo>
                  <a:pt x="47129" y="339090"/>
                </a:lnTo>
                <a:lnTo>
                  <a:pt x="57746" y="341630"/>
                </a:lnTo>
                <a:lnTo>
                  <a:pt x="64541" y="342900"/>
                </a:lnTo>
                <a:lnTo>
                  <a:pt x="67475" y="350520"/>
                </a:lnTo>
                <a:lnTo>
                  <a:pt x="72872" y="358140"/>
                </a:lnTo>
                <a:lnTo>
                  <a:pt x="78384" y="363220"/>
                </a:lnTo>
                <a:lnTo>
                  <a:pt x="81838" y="367030"/>
                </a:lnTo>
                <a:lnTo>
                  <a:pt x="83578" y="364490"/>
                </a:lnTo>
                <a:lnTo>
                  <a:pt x="83134" y="363220"/>
                </a:lnTo>
                <a:lnTo>
                  <a:pt x="82257" y="360680"/>
                </a:lnTo>
                <a:lnTo>
                  <a:pt x="82105" y="360070"/>
                </a:lnTo>
                <a:lnTo>
                  <a:pt x="82105" y="363220"/>
                </a:lnTo>
                <a:lnTo>
                  <a:pt x="80162" y="361950"/>
                </a:lnTo>
                <a:lnTo>
                  <a:pt x="79692" y="361950"/>
                </a:lnTo>
                <a:lnTo>
                  <a:pt x="74028" y="355600"/>
                </a:lnTo>
                <a:lnTo>
                  <a:pt x="69773" y="349250"/>
                </a:lnTo>
                <a:lnTo>
                  <a:pt x="67005" y="342900"/>
                </a:lnTo>
                <a:lnTo>
                  <a:pt x="69037" y="342900"/>
                </a:lnTo>
                <a:lnTo>
                  <a:pt x="70548" y="341630"/>
                </a:lnTo>
                <a:lnTo>
                  <a:pt x="71767" y="337820"/>
                </a:lnTo>
                <a:lnTo>
                  <a:pt x="73596" y="342900"/>
                </a:lnTo>
                <a:lnTo>
                  <a:pt x="76263" y="347980"/>
                </a:lnTo>
                <a:lnTo>
                  <a:pt x="79082" y="351790"/>
                </a:lnTo>
                <a:lnTo>
                  <a:pt x="79743" y="355600"/>
                </a:lnTo>
                <a:lnTo>
                  <a:pt x="80441" y="358140"/>
                </a:lnTo>
                <a:lnTo>
                  <a:pt x="81432" y="361950"/>
                </a:lnTo>
                <a:lnTo>
                  <a:pt x="82105" y="363220"/>
                </a:lnTo>
                <a:lnTo>
                  <a:pt x="82105" y="360070"/>
                </a:lnTo>
                <a:lnTo>
                  <a:pt x="81635" y="358140"/>
                </a:lnTo>
                <a:lnTo>
                  <a:pt x="81153" y="355600"/>
                </a:lnTo>
                <a:lnTo>
                  <a:pt x="82664" y="358140"/>
                </a:lnTo>
                <a:lnTo>
                  <a:pt x="84264" y="359410"/>
                </a:lnTo>
                <a:lnTo>
                  <a:pt x="85928" y="361950"/>
                </a:lnTo>
                <a:lnTo>
                  <a:pt x="89077" y="365760"/>
                </a:lnTo>
                <a:lnTo>
                  <a:pt x="93281" y="363220"/>
                </a:lnTo>
                <a:lnTo>
                  <a:pt x="93167" y="361950"/>
                </a:lnTo>
                <a:lnTo>
                  <a:pt x="92938" y="359410"/>
                </a:lnTo>
                <a:lnTo>
                  <a:pt x="92379" y="355600"/>
                </a:lnTo>
                <a:lnTo>
                  <a:pt x="92138" y="351790"/>
                </a:lnTo>
                <a:lnTo>
                  <a:pt x="92011" y="350520"/>
                </a:lnTo>
                <a:lnTo>
                  <a:pt x="93700" y="353060"/>
                </a:lnTo>
                <a:lnTo>
                  <a:pt x="96621" y="356870"/>
                </a:lnTo>
                <a:lnTo>
                  <a:pt x="100190" y="359410"/>
                </a:lnTo>
                <a:lnTo>
                  <a:pt x="104394" y="364490"/>
                </a:lnTo>
                <a:lnTo>
                  <a:pt x="109867" y="363220"/>
                </a:lnTo>
                <a:lnTo>
                  <a:pt x="109537" y="361950"/>
                </a:lnTo>
                <a:lnTo>
                  <a:pt x="108889" y="359410"/>
                </a:lnTo>
                <a:lnTo>
                  <a:pt x="107429" y="356349"/>
                </a:lnTo>
                <a:lnTo>
                  <a:pt x="107429" y="361950"/>
                </a:lnTo>
                <a:lnTo>
                  <a:pt x="103390" y="360680"/>
                </a:lnTo>
                <a:lnTo>
                  <a:pt x="94780" y="350520"/>
                </a:lnTo>
                <a:lnTo>
                  <a:pt x="93700" y="349250"/>
                </a:lnTo>
                <a:lnTo>
                  <a:pt x="90932" y="345262"/>
                </a:lnTo>
                <a:lnTo>
                  <a:pt x="90932" y="361950"/>
                </a:lnTo>
                <a:lnTo>
                  <a:pt x="88658" y="360680"/>
                </a:lnTo>
                <a:lnTo>
                  <a:pt x="88531" y="360680"/>
                </a:lnTo>
                <a:lnTo>
                  <a:pt x="73507" y="327660"/>
                </a:lnTo>
                <a:lnTo>
                  <a:pt x="75476" y="335280"/>
                </a:lnTo>
                <a:lnTo>
                  <a:pt x="77952" y="341630"/>
                </a:lnTo>
                <a:lnTo>
                  <a:pt x="82346" y="346710"/>
                </a:lnTo>
                <a:lnTo>
                  <a:pt x="79400" y="340360"/>
                </a:lnTo>
                <a:lnTo>
                  <a:pt x="76060" y="332740"/>
                </a:lnTo>
                <a:lnTo>
                  <a:pt x="74968" y="327660"/>
                </a:lnTo>
                <a:lnTo>
                  <a:pt x="74142" y="323850"/>
                </a:lnTo>
                <a:lnTo>
                  <a:pt x="74333" y="322580"/>
                </a:lnTo>
                <a:lnTo>
                  <a:pt x="75488" y="314960"/>
                </a:lnTo>
                <a:lnTo>
                  <a:pt x="77152" y="323850"/>
                </a:lnTo>
                <a:lnTo>
                  <a:pt x="80264" y="332740"/>
                </a:lnTo>
                <a:lnTo>
                  <a:pt x="84442" y="340360"/>
                </a:lnTo>
                <a:lnTo>
                  <a:pt x="89293" y="346710"/>
                </a:lnTo>
                <a:lnTo>
                  <a:pt x="90081" y="355600"/>
                </a:lnTo>
                <a:lnTo>
                  <a:pt x="90627" y="359410"/>
                </a:lnTo>
                <a:lnTo>
                  <a:pt x="90932" y="361950"/>
                </a:lnTo>
                <a:lnTo>
                  <a:pt x="90932" y="345262"/>
                </a:lnTo>
                <a:lnTo>
                  <a:pt x="84010" y="335280"/>
                </a:lnTo>
                <a:lnTo>
                  <a:pt x="77203" y="317500"/>
                </a:lnTo>
                <a:lnTo>
                  <a:pt x="77063" y="314960"/>
                </a:lnTo>
                <a:lnTo>
                  <a:pt x="76479" y="303530"/>
                </a:lnTo>
                <a:lnTo>
                  <a:pt x="76149" y="297180"/>
                </a:lnTo>
                <a:lnTo>
                  <a:pt x="78727" y="308610"/>
                </a:lnTo>
                <a:lnTo>
                  <a:pt x="83019" y="321310"/>
                </a:lnTo>
                <a:lnTo>
                  <a:pt x="88455" y="334010"/>
                </a:lnTo>
                <a:lnTo>
                  <a:pt x="94513" y="342900"/>
                </a:lnTo>
                <a:lnTo>
                  <a:pt x="89852" y="332740"/>
                </a:lnTo>
                <a:lnTo>
                  <a:pt x="84429" y="320040"/>
                </a:lnTo>
                <a:lnTo>
                  <a:pt x="80518" y="304800"/>
                </a:lnTo>
                <a:lnTo>
                  <a:pt x="80378" y="294640"/>
                </a:lnTo>
                <a:lnTo>
                  <a:pt x="81089" y="295948"/>
                </a:lnTo>
                <a:lnTo>
                  <a:pt x="82181" y="297180"/>
                </a:lnTo>
                <a:lnTo>
                  <a:pt x="83807" y="298450"/>
                </a:lnTo>
                <a:lnTo>
                  <a:pt x="87477" y="309880"/>
                </a:lnTo>
                <a:lnTo>
                  <a:pt x="91757" y="321310"/>
                </a:lnTo>
                <a:lnTo>
                  <a:pt x="96799" y="331470"/>
                </a:lnTo>
                <a:lnTo>
                  <a:pt x="102781" y="341630"/>
                </a:lnTo>
                <a:lnTo>
                  <a:pt x="103365" y="347980"/>
                </a:lnTo>
                <a:lnTo>
                  <a:pt x="104724" y="354330"/>
                </a:lnTo>
                <a:lnTo>
                  <a:pt x="107048" y="359410"/>
                </a:lnTo>
                <a:lnTo>
                  <a:pt x="107429" y="361950"/>
                </a:lnTo>
                <a:lnTo>
                  <a:pt x="107429" y="356349"/>
                </a:lnTo>
                <a:lnTo>
                  <a:pt x="107073" y="355600"/>
                </a:lnTo>
                <a:lnTo>
                  <a:pt x="105549" y="350520"/>
                </a:lnTo>
                <a:lnTo>
                  <a:pt x="104736" y="345440"/>
                </a:lnTo>
                <a:lnTo>
                  <a:pt x="108077" y="349250"/>
                </a:lnTo>
                <a:lnTo>
                  <a:pt x="112141" y="354330"/>
                </a:lnTo>
                <a:lnTo>
                  <a:pt x="126034" y="369570"/>
                </a:lnTo>
                <a:lnTo>
                  <a:pt x="128727" y="364490"/>
                </a:lnTo>
                <a:lnTo>
                  <a:pt x="126936" y="359702"/>
                </a:lnTo>
                <a:lnTo>
                  <a:pt x="126936" y="364490"/>
                </a:lnTo>
                <a:lnTo>
                  <a:pt x="124371" y="364490"/>
                </a:lnTo>
                <a:lnTo>
                  <a:pt x="111010" y="349250"/>
                </a:lnTo>
                <a:lnTo>
                  <a:pt x="108305" y="345440"/>
                </a:lnTo>
                <a:lnTo>
                  <a:pt x="100177" y="334010"/>
                </a:lnTo>
                <a:lnTo>
                  <a:pt x="91782" y="316230"/>
                </a:lnTo>
                <a:lnTo>
                  <a:pt x="85699" y="298450"/>
                </a:lnTo>
                <a:lnTo>
                  <a:pt x="87934" y="294640"/>
                </a:lnTo>
                <a:lnTo>
                  <a:pt x="88049" y="293370"/>
                </a:lnTo>
                <a:lnTo>
                  <a:pt x="88290" y="290830"/>
                </a:lnTo>
                <a:lnTo>
                  <a:pt x="88214" y="287020"/>
                </a:lnTo>
                <a:lnTo>
                  <a:pt x="88125" y="285750"/>
                </a:lnTo>
                <a:lnTo>
                  <a:pt x="92671" y="300990"/>
                </a:lnTo>
                <a:lnTo>
                  <a:pt x="98259" y="314960"/>
                </a:lnTo>
                <a:lnTo>
                  <a:pt x="104965" y="330200"/>
                </a:lnTo>
                <a:lnTo>
                  <a:pt x="112877" y="342900"/>
                </a:lnTo>
                <a:lnTo>
                  <a:pt x="107175" y="330200"/>
                </a:lnTo>
                <a:lnTo>
                  <a:pt x="101396" y="317500"/>
                </a:lnTo>
                <a:lnTo>
                  <a:pt x="96266" y="303530"/>
                </a:lnTo>
                <a:lnTo>
                  <a:pt x="92519" y="290830"/>
                </a:lnTo>
                <a:lnTo>
                  <a:pt x="93713" y="293370"/>
                </a:lnTo>
                <a:lnTo>
                  <a:pt x="96240" y="295910"/>
                </a:lnTo>
                <a:lnTo>
                  <a:pt x="98323" y="297180"/>
                </a:lnTo>
                <a:lnTo>
                  <a:pt x="102400" y="309880"/>
                </a:lnTo>
                <a:lnTo>
                  <a:pt x="107861" y="321310"/>
                </a:lnTo>
                <a:lnTo>
                  <a:pt x="113728" y="331470"/>
                </a:lnTo>
                <a:lnTo>
                  <a:pt x="119024" y="340360"/>
                </a:lnTo>
                <a:lnTo>
                  <a:pt x="120713" y="346710"/>
                </a:lnTo>
                <a:lnTo>
                  <a:pt x="123126" y="355600"/>
                </a:lnTo>
                <a:lnTo>
                  <a:pt x="126936" y="364490"/>
                </a:lnTo>
                <a:lnTo>
                  <a:pt x="126936" y="359702"/>
                </a:lnTo>
                <a:lnTo>
                  <a:pt x="124929" y="354330"/>
                </a:lnTo>
                <a:lnTo>
                  <a:pt x="122720" y="347980"/>
                </a:lnTo>
                <a:lnTo>
                  <a:pt x="121399" y="342900"/>
                </a:lnTo>
                <a:lnTo>
                  <a:pt x="126022" y="347980"/>
                </a:lnTo>
                <a:lnTo>
                  <a:pt x="131076" y="354330"/>
                </a:lnTo>
                <a:lnTo>
                  <a:pt x="136575" y="360680"/>
                </a:lnTo>
                <a:lnTo>
                  <a:pt x="142532" y="365760"/>
                </a:lnTo>
                <a:lnTo>
                  <a:pt x="148158" y="370840"/>
                </a:lnTo>
                <a:lnTo>
                  <a:pt x="152285" y="365760"/>
                </a:lnTo>
                <a:lnTo>
                  <a:pt x="150012" y="361530"/>
                </a:lnTo>
                <a:lnTo>
                  <a:pt x="150012" y="365760"/>
                </a:lnTo>
                <a:lnTo>
                  <a:pt x="145770" y="365760"/>
                </a:lnTo>
                <a:lnTo>
                  <a:pt x="131940" y="351790"/>
                </a:lnTo>
                <a:lnTo>
                  <a:pt x="124701" y="342900"/>
                </a:lnTo>
                <a:lnTo>
                  <a:pt x="119519" y="336550"/>
                </a:lnTo>
                <a:lnTo>
                  <a:pt x="109093" y="318770"/>
                </a:lnTo>
                <a:lnTo>
                  <a:pt x="101219" y="298450"/>
                </a:lnTo>
                <a:lnTo>
                  <a:pt x="103682" y="299720"/>
                </a:lnTo>
                <a:lnTo>
                  <a:pt x="105181" y="299720"/>
                </a:lnTo>
                <a:lnTo>
                  <a:pt x="105562" y="298450"/>
                </a:lnTo>
                <a:lnTo>
                  <a:pt x="105943" y="297180"/>
                </a:lnTo>
                <a:lnTo>
                  <a:pt x="111937" y="312420"/>
                </a:lnTo>
                <a:lnTo>
                  <a:pt x="121627" y="330200"/>
                </a:lnTo>
                <a:lnTo>
                  <a:pt x="132384" y="345440"/>
                </a:lnTo>
                <a:lnTo>
                  <a:pt x="141605" y="354330"/>
                </a:lnTo>
                <a:lnTo>
                  <a:pt x="132041" y="340360"/>
                </a:lnTo>
                <a:lnTo>
                  <a:pt x="122250" y="325120"/>
                </a:lnTo>
                <a:lnTo>
                  <a:pt x="113423" y="309880"/>
                </a:lnTo>
                <a:lnTo>
                  <a:pt x="108661" y="297180"/>
                </a:lnTo>
                <a:lnTo>
                  <a:pt x="107721" y="294640"/>
                </a:lnTo>
                <a:lnTo>
                  <a:pt x="106768" y="292100"/>
                </a:lnTo>
                <a:lnTo>
                  <a:pt x="106692" y="287020"/>
                </a:lnTo>
                <a:lnTo>
                  <a:pt x="106006" y="281940"/>
                </a:lnTo>
                <a:lnTo>
                  <a:pt x="104444" y="276860"/>
                </a:lnTo>
                <a:lnTo>
                  <a:pt x="105892" y="279400"/>
                </a:lnTo>
                <a:lnTo>
                  <a:pt x="109753" y="284480"/>
                </a:lnTo>
                <a:lnTo>
                  <a:pt x="111544" y="285750"/>
                </a:lnTo>
                <a:lnTo>
                  <a:pt x="115824" y="299720"/>
                </a:lnTo>
                <a:lnTo>
                  <a:pt x="122720" y="313690"/>
                </a:lnTo>
                <a:lnTo>
                  <a:pt x="131076" y="326390"/>
                </a:lnTo>
                <a:lnTo>
                  <a:pt x="139725" y="339090"/>
                </a:lnTo>
                <a:lnTo>
                  <a:pt x="141287" y="345440"/>
                </a:lnTo>
                <a:lnTo>
                  <a:pt x="143522" y="351904"/>
                </a:lnTo>
                <a:lnTo>
                  <a:pt x="146062" y="358140"/>
                </a:lnTo>
                <a:lnTo>
                  <a:pt x="148894" y="363220"/>
                </a:lnTo>
                <a:lnTo>
                  <a:pt x="150012" y="365760"/>
                </a:lnTo>
                <a:lnTo>
                  <a:pt x="150012" y="361530"/>
                </a:lnTo>
                <a:lnTo>
                  <a:pt x="146837" y="355600"/>
                </a:lnTo>
                <a:lnTo>
                  <a:pt x="144056" y="349250"/>
                </a:lnTo>
                <a:lnTo>
                  <a:pt x="142671" y="341630"/>
                </a:lnTo>
                <a:lnTo>
                  <a:pt x="146748" y="346710"/>
                </a:lnTo>
                <a:lnTo>
                  <a:pt x="151460" y="350520"/>
                </a:lnTo>
                <a:lnTo>
                  <a:pt x="163372" y="359410"/>
                </a:lnTo>
                <a:lnTo>
                  <a:pt x="168097" y="358140"/>
                </a:lnTo>
                <a:lnTo>
                  <a:pt x="170599" y="356870"/>
                </a:lnTo>
                <a:lnTo>
                  <a:pt x="170726" y="353060"/>
                </a:lnTo>
                <a:lnTo>
                  <a:pt x="169519" y="350850"/>
                </a:lnTo>
                <a:lnTo>
                  <a:pt x="169519" y="356870"/>
                </a:lnTo>
                <a:lnTo>
                  <a:pt x="163830" y="356870"/>
                </a:lnTo>
                <a:lnTo>
                  <a:pt x="148209" y="342900"/>
                </a:lnTo>
                <a:lnTo>
                  <a:pt x="147104" y="341630"/>
                </a:lnTo>
                <a:lnTo>
                  <a:pt x="134861" y="327660"/>
                </a:lnTo>
                <a:lnTo>
                  <a:pt x="123647" y="309880"/>
                </a:lnTo>
                <a:lnTo>
                  <a:pt x="114452" y="289560"/>
                </a:lnTo>
                <a:lnTo>
                  <a:pt x="116751" y="292100"/>
                </a:lnTo>
                <a:lnTo>
                  <a:pt x="120027" y="294640"/>
                </a:lnTo>
                <a:lnTo>
                  <a:pt x="123507" y="295910"/>
                </a:lnTo>
                <a:lnTo>
                  <a:pt x="128016" y="306070"/>
                </a:lnTo>
                <a:lnTo>
                  <a:pt x="136766" y="320040"/>
                </a:lnTo>
                <a:lnTo>
                  <a:pt x="147497" y="334010"/>
                </a:lnTo>
                <a:lnTo>
                  <a:pt x="157975" y="341630"/>
                </a:lnTo>
                <a:lnTo>
                  <a:pt x="149199" y="331470"/>
                </a:lnTo>
                <a:lnTo>
                  <a:pt x="138798" y="317500"/>
                </a:lnTo>
                <a:lnTo>
                  <a:pt x="130200" y="304800"/>
                </a:lnTo>
                <a:lnTo>
                  <a:pt x="126822" y="293370"/>
                </a:lnTo>
                <a:lnTo>
                  <a:pt x="133426" y="303530"/>
                </a:lnTo>
                <a:lnTo>
                  <a:pt x="140881" y="313690"/>
                </a:lnTo>
                <a:lnTo>
                  <a:pt x="149085" y="323850"/>
                </a:lnTo>
                <a:lnTo>
                  <a:pt x="158000" y="331470"/>
                </a:lnTo>
                <a:lnTo>
                  <a:pt x="160553" y="339090"/>
                </a:lnTo>
                <a:lnTo>
                  <a:pt x="164338" y="347980"/>
                </a:lnTo>
                <a:lnTo>
                  <a:pt x="167919" y="354330"/>
                </a:lnTo>
                <a:lnTo>
                  <a:pt x="169519" y="356870"/>
                </a:lnTo>
                <a:lnTo>
                  <a:pt x="169519" y="350850"/>
                </a:lnTo>
                <a:lnTo>
                  <a:pt x="166573" y="345440"/>
                </a:lnTo>
                <a:lnTo>
                  <a:pt x="160578" y="334010"/>
                </a:lnTo>
                <a:lnTo>
                  <a:pt x="165011" y="337820"/>
                </a:lnTo>
                <a:lnTo>
                  <a:pt x="170726" y="341630"/>
                </a:lnTo>
                <a:lnTo>
                  <a:pt x="177292" y="346710"/>
                </a:lnTo>
                <a:lnTo>
                  <a:pt x="184289" y="349250"/>
                </a:lnTo>
                <a:lnTo>
                  <a:pt x="192316" y="354330"/>
                </a:lnTo>
                <a:lnTo>
                  <a:pt x="192430" y="346710"/>
                </a:lnTo>
                <a:lnTo>
                  <a:pt x="192455" y="345440"/>
                </a:lnTo>
                <a:lnTo>
                  <a:pt x="190284" y="341820"/>
                </a:lnTo>
                <a:lnTo>
                  <a:pt x="190284" y="346710"/>
                </a:lnTo>
                <a:lnTo>
                  <a:pt x="185788" y="346710"/>
                </a:lnTo>
                <a:lnTo>
                  <a:pt x="152654" y="322580"/>
                </a:lnTo>
                <a:lnTo>
                  <a:pt x="127736" y="287020"/>
                </a:lnTo>
                <a:lnTo>
                  <a:pt x="127685" y="281940"/>
                </a:lnTo>
                <a:lnTo>
                  <a:pt x="126707" y="279400"/>
                </a:lnTo>
                <a:lnTo>
                  <a:pt x="129209" y="283210"/>
                </a:lnTo>
                <a:lnTo>
                  <a:pt x="133756" y="287020"/>
                </a:lnTo>
                <a:lnTo>
                  <a:pt x="137960" y="288290"/>
                </a:lnTo>
                <a:lnTo>
                  <a:pt x="145529" y="300990"/>
                </a:lnTo>
                <a:lnTo>
                  <a:pt x="157988" y="317500"/>
                </a:lnTo>
                <a:lnTo>
                  <a:pt x="171424" y="332740"/>
                </a:lnTo>
                <a:lnTo>
                  <a:pt x="181914" y="337820"/>
                </a:lnTo>
                <a:lnTo>
                  <a:pt x="172199" y="328930"/>
                </a:lnTo>
                <a:lnTo>
                  <a:pt x="159435" y="314960"/>
                </a:lnTo>
                <a:lnTo>
                  <a:pt x="147815" y="299720"/>
                </a:lnTo>
                <a:lnTo>
                  <a:pt x="141490" y="287020"/>
                </a:lnTo>
                <a:lnTo>
                  <a:pt x="142379" y="285750"/>
                </a:lnTo>
                <a:lnTo>
                  <a:pt x="142189" y="284480"/>
                </a:lnTo>
                <a:lnTo>
                  <a:pt x="140652" y="274320"/>
                </a:lnTo>
                <a:lnTo>
                  <a:pt x="139674" y="271614"/>
                </a:lnTo>
                <a:lnTo>
                  <a:pt x="139674" y="280670"/>
                </a:lnTo>
                <a:lnTo>
                  <a:pt x="138531" y="284480"/>
                </a:lnTo>
                <a:lnTo>
                  <a:pt x="134137" y="283210"/>
                </a:lnTo>
                <a:lnTo>
                  <a:pt x="129146" y="279400"/>
                </a:lnTo>
                <a:lnTo>
                  <a:pt x="127482" y="278130"/>
                </a:lnTo>
                <a:lnTo>
                  <a:pt x="124815" y="274523"/>
                </a:lnTo>
                <a:lnTo>
                  <a:pt x="124815" y="285750"/>
                </a:lnTo>
                <a:lnTo>
                  <a:pt x="123405" y="289560"/>
                </a:lnTo>
                <a:lnTo>
                  <a:pt x="118402" y="289560"/>
                </a:lnTo>
                <a:lnTo>
                  <a:pt x="111175" y="283210"/>
                </a:lnTo>
                <a:lnTo>
                  <a:pt x="106781" y="276860"/>
                </a:lnTo>
                <a:lnTo>
                  <a:pt x="105905" y="275590"/>
                </a:lnTo>
                <a:lnTo>
                  <a:pt x="103720" y="272567"/>
                </a:lnTo>
                <a:lnTo>
                  <a:pt x="103720" y="287020"/>
                </a:lnTo>
                <a:lnTo>
                  <a:pt x="103720" y="293370"/>
                </a:lnTo>
                <a:lnTo>
                  <a:pt x="101244" y="294640"/>
                </a:lnTo>
                <a:lnTo>
                  <a:pt x="96901" y="290830"/>
                </a:lnTo>
                <a:lnTo>
                  <a:pt x="95453" y="289560"/>
                </a:lnTo>
                <a:lnTo>
                  <a:pt x="92354" y="285750"/>
                </a:lnTo>
                <a:lnTo>
                  <a:pt x="91325" y="284480"/>
                </a:lnTo>
                <a:lnTo>
                  <a:pt x="88023" y="278130"/>
                </a:lnTo>
                <a:lnTo>
                  <a:pt x="85445" y="270510"/>
                </a:lnTo>
                <a:lnTo>
                  <a:pt x="85356" y="270103"/>
                </a:lnTo>
                <a:lnTo>
                  <a:pt x="85356" y="285750"/>
                </a:lnTo>
                <a:lnTo>
                  <a:pt x="83197" y="293370"/>
                </a:lnTo>
                <a:lnTo>
                  <a:pt x="78879" y="288048"/>
                </a:lnTo>
                <a:lnTo>
                  <a:pt x="78879" y="292100"/>
                </a:lnTo>
                <a:lnTo>
                  <a:pt x="77901" y="294640"/>
                </a:lnTo>
                <a:lnTo>
                  <a:pt x="77393" y="297180"/>
                </a:lnTo>
                <a:lnTo>
                  <a:pt x="76174" y="295948"/>
                </a:lnTo>
                <a:lnTo>
                  <a:pt x="74663" y="298361"/>
                </a:lnTo>
                <a:lnTo>
                  <a:pt x="74663" y="308610"/>
                </a:lnTo>
                <a:lnTo>
                  <a:pt x="74066" y="316230"/>
                </a:lnTo>
                <a:lnTo>
                  <a:pt x="72529" y="317741"/>
                </a:lnTo>
                <a:lnTo>
                  <a:pt x="72529" y="335280"/>
                </a:lnTo>
                <a:lnTo>
                  <a:pt x="67602" y="341630"/>
                </a:lnTo>
                <a:lnTo>
                  <a:pt x="60680" y="340360"/>
                </a:lnTo>
                <a:lnTo>
                  <a:pt x="61849" y="336550"/>
                </a:lnTo>
                <a:lnTo>
                  <a:pt x="62623" y="334010"/>
                </a:lnTo>
                <a:lnTo>
                  <a:pt x="55994" y="334010"/>
                </a:lnTo>
                <a:lnTo>
                  <a:pt x="56134" y="330200"/>
                </a:lnTo>
                <a:lnTo>
                  <a:pt x="56743" y="327660"/>
                </a:lnTo>
                <a:lnTo>
                  <a:pt x="57480" y="326390"/>
                </a:lnTo>
                <a:lnTo>
                  <a:pt x="67652" y="325120"/>
                </a:lnTo>
                <a:lnTo>
                  <a:pt x="67792" y="323850"/>
                </a:lnTo>
                <a:lnTo>
                  <a:pt x="67945" y="322580"/>
                </a:lnTo>
                <a:lnTo>
                  <a:pt x="71843" y="322580"/>
                </a:lnTo>
                <a:lnTo>
                  <a:pt x="71056" y="323850"/>
                </a:lnTo>
                <a:lnTo>
                  <a:pt x="72237" y="327660"/>
                </a:lnTo>
                <a:lnTo>
                  <a:pt x="70345" y="328930"/>
                </a:lnTo>
                <a:lnTo>
                  <a:pt x="70002" y="327660"/>
                </a:lnTo>
                <a:lnTo>
                  <a:pt x="69862" y="326390"/>
                </a:lnTo>
                <a:lnTo>
                  <a:pt x="68757" y="327660"/>
                </a:lnTo>
                <a:lnTo>
                  <a:pt x="72529" y="335280"/>
                </a:lnTo>
                <a:lnTo>
                  <a:pt x="72529" y="317741"/>
                </a:lnTo>
                <a:lnTo>
                  <a:pt x="67576" y="322580"/>
                </a:lnTo>
                <a:lnTo>
                  <a:pt x="61163" y="323850"/>
                </a:lnTo>
                <a:lnTo>
                  <a:pt x="58280" y="323850"/>
                </a:lnTo>
                <a:lnTo>
                  <a:pt x="59016" y="321310"/>
                </a:lnTo>
                <a:lnTo>
                  <a:pt x="58788" y="318770"/>
                </a:lnTo>
                <a:lnTo>
                  <a:pt x="55930" y="318770"/>
                </a:lnTo>
                <a:lnTo>
                  <a:pt x="55829" y="316230"/>
                </a:lnTo>
                <a:lnTo>
                  <a:pt x="55067" y="312826"/>
                </a:lnTo>
                <a:lnTo>
                  <a:pt x="55118" y="311861"/>
                </a:lnTo>
                <a:lnTo>
                  <a:pt x="55930" y="308610"/>
                </a:lnTo>
                <a:lnTo>
                  <a:pt x="63182" y="313690"/>
                </a:lnTo>
                <a:lnTo>
                  <a:pt x="65341" y="311150"/>
                </a:lnTo>
                <a:lnTo>
                  <a:pt x="68592" y="307340"/>
                </a:lnTo>
                <a:lnTo>
                  <a:pt x="73406" y="303530"/>
                </a:lnTo>
                <a:lnTo>
                  <a:pt x="74663" y="308610"/>
                </a:lnTo>
                <a:lnTo>
                  <a:pt x="74663" y="298361"/>
                </a:lnTo>
                <a:lnTo>
                  <a:pt x="72212" y="302260"/>
                </a:lnTo>
                <a:lnTo>
                  <a:pt x="68135" y="304800"/>
                </a:lnTo>
                <a:lnTo>
                  <a:pt x="64185" y="311150"/>
                </a:lnTo>
                <a:lnTo>
                  <a:pt x="61087" y="308610"/>
                </a:lnTo>
                <a:lnTo>
                  <a:pt x="59537" y="307340"/>
                </a:lnTo>
                <a:lnTo>
                  <a:pt x="59880" y="306070"/>
                </a:lnTo>
                <a:lnTo>
                  <a:pt x="59880" y="304800"/>
                </a:lnTo>
                <a:lnTo>
                  <a:pt x="59880" y="303530"/>
                </a:lnTo>
                <a:lnTo>
                  <a:pt x="57670" y="303530"/>
                </a:lnTo>
                <a:lnTo>
                  <a:pt x="56769" y="304800"/>
                </a:lnTo>
                <a:lnTo>
                  <a:pt x="54940" y="304800"/>
                </a:lnTo>
                <a:lnTo>
                  <a:pt x="53835" y="298450"/>
                </a:lnTo>
                <a:lnTo>
                  <a:pt x="57073" y="294640"/>
                </a:lnTo>
                <a:lnTo>
                  <a:pt x="61925" y="294640"/>
                </a:lnTo>
                <a:lnTo>
                  <a:pt x="56299" y="290830"/>
                </a:lnTo>
                <a:lnTo>
                  <a:pt x="51625" y="297180"/>
                </a:lnTo>
                <a:lnTo>
                  <a:pt x="52362" y="304800"/>
                </a:lnTo>
                <a:lnTo>
                  <a:pt x="48234" y="304800"/>
                </a:lnTo>
                <a:lnTo>
                  <a:pt x="44183" y="302260"/>
                </a:lnTo>
                <a:lnTo>
                  <a:pt x="46901" y="307340"/>
                </a:lnTo>
                <a:lnTo>
                  <a:pt x="50761" y="309880"/>
                </a:lnTo>
                <a:lnTo>
                  <a:pt x="53987" y="308610"/>
                </a:lnTo>
                <a:lnTo>
                  <a:pt x="52425" y="312420"/>
                </a:lnTo>
                <a:lnTo>
                  <a:pt x="53809" y="316230"/>
                </a:lnTo>
                <a:lnTo>
                  <a:pt x="53276" y="318770"/>
                </a:lnTo>
                <a:lnTo>
                  <a:pt x="52298" y="317500"/>
                </a:lnTo>
                <a:lnTo>
                  <a:pt x="51333" y="316230"/>
                </a:lnTo>
                <a:lnTo>
                  <a:pt x="46799" y="316230"/>
                </a:lnTo>
                <a:lnTo>
                  <a:pt x="43167" y="314960"/>
                </a:lnTo>
                <a:lnTo>
                  <a:pt x="42379" y="312420"/>
                </a:lnTo>
                <a:lnTo>
                  <a:pt x="39408" y="308610"/>
                </a:lnTo>
                <a:lnTo>
                  <a:pt x="37655" y="307340"/>
                </a:lnTo>
                <a:lnTo>
                  <a:pt x="38684" y="309880"/>
                </a:lnTo>
                <a:lnTo>
                  <a:pt x="40297" y="312420"/>
                </a:lnTo>
                <a:lnTo>
                  <a:pt x="40970" y="314960"/>
                </a:lnTo>
                <a:lnTo>
                  <a:pt x="38430" y="314960"/>
                </a:lnTo>
                <a:lnTo>
                  <a:pt x="38277" y="316230"/>
                </a:lnTo>
                <a:lnTo>
                  <a:pt x="40233" y="318770"/>
                </a:lnTo>
                <a:lnTo>
                  <a:pt x="43129" y="321310"/>
                </a:lnTo>
                <a:lnTo>
                  <a:pt x="43484" y="326390"/>
                </a:lnTo>
                <a:lnTo>
                  <a:pt x="41148" y="327660"/>
                </a:lnTo>
                <a:lnTo>
                  <a:pt x="40487" y="328930"/>
                </a:lnTo>
                <a:lnTo>
                  <a:pt x="40360" y="332740"/>
                </a:lnTo>
                <a:lnTo>
                  <a:pt x="39027" y="334010"/>
                </a:lnTo>
                <a:lnTo>
                  <a:pt x="35356" y="334010"/>
                </a:lnTo>
                <a:lnTo>
                  <a:pt x="34899" y="333159"/>
                </a:lnTo>
                <a:lnTo>
                  <a:pt x="34899" y="342900"/>
                </a:lnTo>
                <a:lnTo>
                  <a:pt x="32867" y="347980"/>
                </a:lnTo>
                <a:lnTo>
                  <a:pt x="31623" y="350075"/>
                </a:lnTo>
                <a:lnTo>
                  <a:pt x="31623" y="361950"/>
                </a:lnTo>
                <a:lnTo>
                  <a:pt x="30086" y="367030"/>
                </a:lnTo>
                <a:lnTo>
                  <a:pt x="26733" y="368300"/>
                </a:lnTo>
                <a:lnTo>
                  <a:pt x="24930" y="364490"/>
                </a:lnTo>
                <a:lnTo>
                  <a:pt x="27813" y="360629"/>
                </a:lnTo>
                <a:lnTo>
                  <a:pt x="24003" y="359410"/>
                </a:lnTo>
                <a:lnTo>
                  <a:pt x="23761" y="359003"/>
                </a:lnTo>
                <a:lnTo>
                  <a:pt x="23761" y="368300"/>
                </a:lnTo>
                <a:lnTo>
                  <a:pt x="22326" y="370840"/>
                </a:lnTo>
                <a:lnTo>
                  <a:pt x="20815" y="371779"/>
                </a:lnTo>
                <a:lnTo>
                  <a:pt x="20815" y="375920"/>
                </a:lnTo>
                <a:lnTo>
                  <a:pt x="20396" y="378460"/>
                </a:lnTo>
                <a:lnTo>
                  <a:pt x="19342" y="379730"/>
                </a:lnTo>
                <a:lnTo>
                  <a:pt x="18542" y="382270"/>
                </a:lnTo>
                <a:lnTo>
                  <a:pt x="14579" y="382270"/>
                </a:lnTo>
                <a:lnTo>
                  <a:pt x="15125" y="386080"/>
                </a:lnTo>
                <a:lnTo>
                  <a:pt x="13563" y="389890"/>
                </a:lnTo>
                <a:lnTo>
                  <a:pt x="11239" y="391160"/>
                </a:lnTo>
                <a:lnTo>
                  <a:pt x="9321" y="389890"/>
                </a:lnTo>
                <a:lnTo>
                  <a:pt x="11125" y="387350"/>
                </a:lnTo>
                <a:lnTo>
                  <a:pt x="10439" y="384810"/>
                </a:lnTo>
                <a:lnTo>
                  <a:pt x="12001" y="384810"/>
                </a:lnTo>
                <a:lnTo>
                  <a:pt x="12522" y="382270"/>
                </a:lnTo>
                <a:lnTo>
                  <a:pt x="14160" y="382270"/>
                </a:lnTo>
                <a:lnTo>
                  <a:pt x="15328" y="374650"/>
                </a:lnTo>
                <a:lnTo>
                  <a:pt x="16243" y="373380"/>
                </a:lnTo>
                <a:lnTo>
                  <a:pt x="17170" y="372110"/>
                </a:lnTo>
                <a:lnTo>
                  <a:pt x="17551" y="374650"/>
                </a:lnTo>
                <a:lnTo>
                  <a:pt x="18745" y="375920"/>
                </a:lnTo>
                <a:lnTo>
                  <a:pt x="20815" y="375920"/>
                </a:lnTo>
                <a:lnTo>
                  <a:pt x="20815" y="371779"/>
                </a:lnTo>
                <a:lnTo>
                  <a:pt x="20281" y="372110"/>
                </a:lnTo>
                <a:lnTo>
                  <a:pt x="18897" y="368300"/>
                </a:lnTo>
                <a:lnTo>
                  <a:pt x="17805" y="361950"/>
                </a:lnTo>
                <a:lnTo>
                  <a:pt x="20942" y="359410"/>
                </a:lnTo>
                <a:lnTo>
                  <a:pt x="21539" y="360337"/>
                </a:lnTo>
                <a:lnTo>
                  <a:pt x="21653" y="361950"/>
                </a:lnTo>
                <a:lnTo>
                  <a:pt x="21551" y="363220"/>
                </a:lnTo>
                <a:lnTo>
                  <a:pt x="23698" y="363220"/>
                </a:lnTo>
                <a:lnTo>
                  <a:pt x="23761" y="368300"/>
                </a:lnTo>
                <a:lnTo>
                  <a:pt x="23761" y="359003"/>
                </a:lnTo>
                <a:lnTo>
                  <a:pt x="22504" y="356870"/>
                </a:lnTo>
                <a:lnTo>
                  <a:pt x="21767" y="354330"/>
                </a:lnTo>
                <a:lnTo>
                  <a:pt x="21742" y="353060"/>
                </a:lnTo>
                <a:lnTo>
                  <a:pt x="21704" y="350520"/>
                </a:lnTo>
                <a:lnTo>
                  <a:pt x="23558" y="351790"/>
                </a:lnTo>
                <a:lnTo>
                  <a:pt x="25958" y="350520"/>
                </a:lnTo>
                <a:lnTo>
                  <a:pt x="27139" y="347980"/>
                </a:lnTo>
                <a:lnTo>
                  <a:pt x="29006" y="351790"/>
                </a:lnTo>
                <a:lnTo>
                  <a:pt x="28028" y="360337"/>
                </a:lnTo>
                <a:lnTo>
                  <a:pt x="28714" y="359410"/>
                </a:lnTo>
                <a:lnTo>
                  <a:pt x="30340" y="356870"/>
                </a:lnTo>
                <a:lnTo>
                  <a:pt x="31623" y="361950"/>
                </a:lnTo>
                <a:lnTo>
                  <a:pt x="31623" y="350075"/>
                </a:lnTo>
                <a:lnTo>
                  <a:pt x="31356" y="350520"/>
                </a:lnTo>
                <a:lnTo>
                  <a:pt x="29933" y="349250"/>
                </a:lnTo>
                <a:lnTo>
                  <a:pt x="29527" y="347980"/>
                </a:lnTo>
                <a:lnTo>
                  <a:pt x="29540" y="345440"/>
                </a:lnTo>
                <a:lnTo>
                  <a:pt x="31115" y="344170"/>
                </a:lnTo>
                <a:lnTo>
                  <a:pt x="32308" y="341630"/>
                </a:lnTo>
                <a:lnTo>
                  <a:pt x="34061" y="339090"/>
                </a:lnTo>
                <a:lnTo>
                  <a:pt x="34899" y="342900"/>
                </a:lnTo>
                <a:lnTo>
                  <a:pt x="34899" y="333159"/>
                </a:lnTo>
                <a:lnTo>
                  <a:pt x="34683" y="332740"/>
                </a:lnTo>
                <a:lnTo>
                  <a:pt x="34632" y="331470"/>
                </a:lnTo>
                <a:lnTo>
                  <a:pt x="34556" y="328930"/>
                </a:lnTo>
                <a:lnTo>
                  <a:pt x="33782" y="327660"/>
                </a:lnTo>
                <a:lnTo>
                  <a:pt x="32778" y="327660"/>
                </a:lnTo>
                <a:lnTo>
                  <a:pt x="32613" y="326390"/>
                </a:lnTo>
                <a:lnTo>
                  <a:pt x="30022" y="326390"/>
                </a:lnTo>
                <a:lnTo>
                  <a:pt x="29908" y="327660"/>
                </a:lnTo>
                <a:lnTo>
                  <a:pt x="28905" y="327660"/>
                </a:lnTo>
                <a:lnTo>
                  <a:pt x="27089" y="324510"/>
                </a:lnTo>
                <a:lnTo>
                  <a:pt x="26898" y="327660"/>
                </a:lnTo>
                <a:lnTo>
                  <a:pt x="29006" y="332295"/>
                </a:lnTo>
                <a:lnTo>
                  <a:pt x="30327" y="331470"/>
                </a:lnTo>
                <a:lnTo>
                  <a:pt x="31559" y="335280"/>
                </a:lnTo>
                <a:lnTo>
                  <a:pt x="30378" y="340360"/>
                </a:lnTo>
                <a:lnTo>
                  <a:pt x="28270" y="341630"/>
                </a:lnTo>
                <a:lnTo>
                  <a:pt x="26670" y="339090"/>
                </a:lnTo>
                <a:lnTo>
                  <a:pt x="28282" y="336550"/>
                </a:lnTo>
                <a:lnTo>
                  <a:pt x="28282" y="334010"/>
                </a:lnTo>
                <a:lnTo>
                  <a:pt x="28282" y="333019"/>
                </a:lnTo>
                <a:lnTo>
                  <a:pt x="26339" y="333590"/>
                </a:lnTo>
                <a:lnTo>
                  <a:pt x="26339" y="345440"/>
                </a:lnTo>
                <a:lnTo>
                  <a:pt x="23736" y="347980"/>
                </a:lnTo>
                <a:lnTo>
                  <a:pt x="23012" y="345440"/>
                </a:lnTo>
                <a:lnTo>
                  <a:pt x="22136" y="344170"/>
                </a:lnTo>
                <a:lnTo>
                  <a:pt x="21628" y="341630"/>
                </a:lnTo>
                <a:lnTo>
                  <a:pt x="22466" y="340360"/>
                </a:lnTo>
                <a:lnTo>
                  <a:pt x="22745" y="339090"/>
                </a:lnTo>
                <a:lnTo>
                  <a:pt x="24041" y="339090"/>
                </a:lnTo>
                <a:lnTo>
                  <a:pt x="25069" y="340360"/>
                </a:lnTo>
                <a:lnTo>
                  <a:pt x="26339" y="345440"/>
                </a:lnTo>
                <a:lnTo>
                  <a:pt x="26339" y="333590"/>
                </a:lnTo>
                <a:lnTo>
                  <a:pt x="24904" y="334010"/>
                </a:lnTo>
                <a:lnTo>
                  <a:pt x="23304" y="331470"/>
                </a:lnTo>
                <a:lnTo>
                  <a:pt x="22961" y="328930"/>
                </a:lnTo>
                <a:lnTo>
                  <a:pt x="22796" y="327660"/>
                </a:lnTo>
                <a:lnTo>
                  <a:pt x="22174" y="325120"/>
                </a:lnTo>
                <a:lnTo>
                  <a:pt x="24447" y="325120"/>
                </a:lnTo>
                <a:lnTo>
                  <a:pt x="25539" y="322580"/>
                </a:lnTo>
                <a:lnTo>
                  <a:pt x="27279" y="321310"/>
                </a:lnTo>
                <a:lnTo>
                  <a:pt x="27228" y="322084"/>
                </a:lnTo>
                <a:lnTo>
                  <a:pt x="32270" y="320040"/>
                </a:lnTo>
                <a:lnTo>
                  <a:pt x="32143" y="318770"/>
                </a:lnTo>
                <a:lnTo>
                  <a:pt x="32029" y="317500"/>
                </a:lnTo>
                <a:lnTo>
                  <a:pt x="30899" y="317500"/>
                </a:lnTo>
                <a:lnTo>
                  <a:pt x="30581" y="318770"/>
                </a:lnTo>
                <a:lnTo>
                  <a:pt x="29298" y="318770"/>
                </a:lnTo>
                <a:lnTo>
                  <a:pt x="29946" y="316230"/>
                </a:lnTo>
                <a:lnTo>
                  <a:pt x="28778" y="314960"/>
                </a:lnTo>
                <a:lnTo>
                  <a:pt x="28879" y="311150"/>
                </a:lnTo>
                <a:lnTo>
                  <a:pt x="31165" y="311861"/>
                </a:lnTo>
                <a:lnTo>
                  <a:pt x="29946" y="316230"/>
                </a:lnTo>
                <a:lnTo>
                  <a:pt x="32715" y="317500"/>
                </a:lnTo>
                <a:lnTo>
                  <a:pt x="33197" y="313690"/>
                </a:lnTo>
                <a:lnTo>
                  <a:pt x="32080" y="312153"/>
                </a:lnTo>
                <a:lnTo>
                  <a:pt x="32969" y="312420"/>
                </a:lnTo>
                <a:lnTo>
                  <a:pt x="31902" y="308610"/>
                </a:lnTo>
                <a:lnTo>
                  <a:pt x="29870" y="307340"/>
                </a:lnTo>
                <a:lnTo>
                  <a:pt x="29591" y="311150"/>
                </a:lnTo>
                <a:lnTo>
                  <a:pt x="28308" y="309880"/>
                </a:lnTo>
                <a:lnTo>
                  <a:pt x="27292" y="302260"/>
                </a:lnTo>
                <a:lnTo>
                  <a:pt x="31026" y="298450"/>
                </a:lnTo>
                <a:lnTo>
                  <a:pt x="34366" y="295910"/>
                </a:lnTo>
                <a:lnTo>
                  <a:pt x="36461" y="297180"/>
                </a:lnTo>
                <a:lnTo>
                  <a:pt x="37211" y="295910"/>
                </a:lnTo>
                <a:lnTo>
                  <a:pt x="38722" y="293370"/>
                </a:lnTo>
                <a:lnTo>
                  <a:pt x="42278" y="294640"/>
                </a:lnTo>
                <a:lnTo>
                  <a:pt x="43853" y="293370"/>
                </a:lnTo>
                <a:lnTo>
                  <a:pt x="46520" y="293370"/>
                </a:lnTo>
                <a:lnTo>
                  <a:pt x="48615" y="292100"/>
                </a:lnTo>
                <a:lnTo>
                  <a:pt x="49174" y="290830"/>
                </a:lnTo>
                <a:lnTo>
                  <a:pt x="52552" y="283210"/>
                </a:lnTo>
                <a:lnTo>
                  <a:pt x="62255" y="283210"/>
                </a:lnTo>
                <a:lnTo>
                  <a:pt x="69456" y="284480"/>
                </a:lnTo>
                <a:lnTo>
                  <a:pt x="74574" y="287020"/>
                </a:lnTo>
                <a:lnTo>
                  <a:pt x="76174" y="295757"/>
                </a:lnTo>
                <a:lnTo>
                  <a:pt x="76720" y="293370"/>
                </a:lnTo>
                <a:lnTo>
                  <a:pt x="76111" y="288290"/>
                </a:lnTo>
                <a:lnTo>
                  <a:pt x="76098" y="287020"/>
                </a:lnTo>
                <a:lnTo>
                  <a:pt x="76314" y="288290"/>
                </a:lnTo>
                <a:lnTo>
                  <a:pt x="78244" y="290830"/>
                </a:lnTo>
                <a:lnTo>
                  <a:pt x="78879" y="292100"/>
                </a:lnTo>
                <a:lnTo>
                  <a:pt x="78879" y="288048"/>
                </a:lnTo>
                <a:lnTo>
                  <a:pt x="78054" y="287020"/>
                </a:lnTo>
                <a:lnTo>
                  <a:pt x="77012" y="285750"/>
                </a:lnTo>
                <a:lnTo>
                  <a:pt x="76581" y="284480"/>
                </a:lnTo>
                <a:lnTo>
                  <a:pt x="73380" y="275056"/>
                </a:lnTo>
                <a:lnTo>
                  <a:pt x="73380" y="284480"/>
                </a:lnTo>
                <a:lnTo>
                  <a:pt x="72580" y="283210"/>
                </a:lnTo>
                <a:lnTo>
                  <a:pt x="71793" y="281940"/>
                </a:lnTo>
                <a:lnTo>
                  <a:pt x="68033" y="280670"/>
                </a:lnTo>
                <a:lnTo>
                  <a:pt x="65290" y="281940"/>
                </a:lnTo>
                <a:lnTo>
                  <a:pt x="60998" y="276860"/>
                </a:lnTo>
                <a:lnTo>
                  <a:pt x="59728" y="270002"/>
                </a:lnTo>
                <a:lnTo>
                  <a:pt x="59728" y="280670"/>
                </a:lnTo>
                <a:lnTo>
                  <a:pt x="55537" y="280670"/>
                </a:lnTo>
                <a:lnTo>
                  <a:pt x="53479" y="281940"/>
                </a:lnTo>
                <a:lnTo>
                  <a:pt x="51244" y="276860"/>
                </a:lnTo>
                <a:lnTo>
                  <a:pt x="51079" y="276225"/>
                </a:lnTo>
                <a:lnTo>
                  <a:pt x="51079" y="284480"/>
                </a:lnTo>
                <a:lnTo>
                  <a:pt x="48552" y="287020"/>
                </a:lnTo>
                <a:lnTo>
                  <a:pt x="47231" y="290830"/>
                </a:lnTo>
                <a:lnTo>
                  <a:pt x="43116" y="290830"/>
                </a:lnTo>
                <a:lnTo>
                  <a:pt x="42621" y="277393"/>
                </a:lnTo>
                <a:lnTo>
                  <a:pt x="42710" y="274320"/>
                </a:lnTo>
                <a:lnTo>
                  <a:pt x="43053" y="265430"/>
                </a:lnTo>
                <a:lnTo>
                  <a:pt x="44411" y="255270"/>
                </a:lnTo>
                <a:lnTo>
                  <a:pt x="46672" y="248920"/>
                </a:lnTo>
                <a:lnTo>
                  <a:pt x="46710" y="250190"/>
                </a:lnTo>
                <a:lnTo>
                  <a:pt x="48107" y="251460"/>
                </a:lnTo>
                <a:lnTo>
                  <a:pt x="48145" y="252730"/>
                </a:lnTo>
                <a:lnTo>
                  <a:pt x="46380" y="260350"/>
                </a:lnTo>
                <a:lnTo>
                  <a:pt x="46710" y="269240"/>
                </a:lnTo>
                <a:lnTo>
                  <a:pt x="48501" y="278130"/>
                </a:lnTo>
                <a:lnTo>
                  <a:pt x="51079" y="284480"/>
                </a:lnTo>
                <a:lnTo>
                  <a:pt x="51079" y="276225"/>
                </a:lnTo>
                <a:lnTo>
                  <a:pt x="49618" y="270510"/>
                </a:lnTo>
                <a:lnTo>
                  <a:pt x="49161" y="262890"/>
                </a:lnTo>
                <a:lnTo>
                  <a:pt x="50457" y="256540"/>
                </a:lnTo>
                <a:lnTo>
                  <a:pt x="51663" y="259080"/>
                </a:lnTo>
                <a:lnTo>
                  <a:pt x="53454" y="260350"/>
                </a:lnTo>
                <a:lnTo>
                  <a:pt x="55295" y="261620"/>
                </a:lnTo>
                <a:lnTo>
                  <a:pt x="56261" y="269240"/>
                </a:lnTo>
                <a:lnTo>
                  <a:pt x="58267" y="274320"/>
                </a:lnTo>
                <a:lnTo>
                  <a:pt x="59728" y="280670"/>
                </a:lnTo>
                <a:lnTo>
                  <a:pt x="59728" y="270002"/>
                </a:lnTo>
                <a:lnTo>
                  <a:pt x="59588" y="269240"/>
                </a:lnTo>
                <a:lnTo>
                  <a:pt x="57785" y="262890"/>
                </a:lnTo>
                <a:lnTo>
                  <a:pt x="60121" y="261620"/>
                </a:lnTo>
                <a:lnTo>
                  <a:pt x="54508" y="260350"/>
                </a:lnTo>
                <a:lnTo>
                  <a:pt x="52870" y="256540"/>
                </a:lnTo>
                <a:lnTo>
                  <a:pt x="49580" y="248920"/>
                </a:lnTo>
                <a:lnTo>
                  <a:pt x="48488" y="246380"/>
                </a:lnTo>
                <a:lnTo>
                  <a:pt x="47078" y="237490"/>
                </a:lnTo>
                <a:lnTo>
                  <a:pt x="49428" y="232410"/>
                </a:lnTo>
                <a:lnTo>
                  <a:pt x="51473" y="236931"/>
                </a:lnTo>
                <a:lnTo>
                  <a:pt x="51714" y="232410"/>
                </a:lnTo>
                <a:lnTo>
                  <a:pt x="51777" y="231140"/>
                </a:lnTo>
                <a:lnTo>
                  <a:pt x="52933" y="232410"/>
                </a:lnTo>
                <a:lnTo>
                  <a:pt x="54686" y="234950"/>
                </a:lnTo>
                <a:lnTo>
                  <a:pt x="56159" y="234950"/>
                </a:lnTo>
                <a:lnTo>
                  <a:pt x="57962" y="238760"/>
                </a:lnTo>
                <a:lnTo>
                  <a:pt x="59486" y="245110"/>
                </a:lnTo>
                <a:lnTo>
                  <a:pt x="60159" y="261543"/>
                </a:lnTo>
                <a:lnTo>
                  <a:pt x="61175" y="259080"/>
                </a:lnTo>
                <a:lnTo>
                  <a:pt x="61874" y="255270"/>
                </a:lnTo>
                <a:lnTo>
                  <a:pt x="62941" y="257810"/>
                </a:lnTo>
                <a:lnTo>
                  <a:pt x="64922" y="260350"/>
                </a:lnTo>
                <a:lnTo>
                  <a:pt x="66332" y="260350"/>
                </a:lnTo>
                <a:lnTo>
                  <a:pt x="67957" y="269240"/>
                </a:lnTo>
                <a:lnTo>
                  <a:pt x="71780" y="276860"/>
                </a:lnTo>
                <a:lnTo>
                  <a:pt x="73380" y="284480"/>
                </a:lnTo>
                <a:lnTo>
                  <a:pt x="73380" y="275056"/>
                </a:lnTo>
                <a:lnTo>
                  <a:pt x="68389" y="260350"/>
                </a:lnTo>
                <a:lnTo>
                  <a:pt x="71704" y="260350"/>
                </a:lnTo>
                <a:lnTo>
                  <a:pt x="72593" y="259080"/>
                </a:lnTo>
                <a:lnTo>
                  <a:pt x="74193" y="266700"/>
                </a:lnTo>
                <a:lnTo>
                  <a:pt x="75933" y="273050"/>
                </a:lnTo>
                <a:lnTo>
                  <a:pt x="78282" y="279400"/>
                </a:lnTo>
                <a:lnTo>
                  <a:pt x="81686" y="284480"/>
                </a:lnTo>
                <a:lnTo>
                  <a:pt x="79298" y="278130"/>
                </a:lnTo>
                <a:lnTo>
                  <a:pt x="77127" y="271780"/>
                </a:lnTo>
                <a:lnTo>
                  <a:pt x="75234" y="265430"/>
                </a:lnTo>
                <a:lnTo>
                  <a:pt x="73939" y="259080"/>
                </a:lnTo>
                <a:lnTo>
                  <a:pt x="73685" y="257810"/>
                </a:lnTo>
                <a:lnTo>
                  <a:pt x="74345" y="256540"/>
                </a:lnTo>
                <a:lnTo>
                  <a:pt x="74841" y="255270"/>
                </a:lnTo>
                <a:lnTo>
                  <a:pt x="74726" y="254000"/>
                </a:lnTo>
                <a:lnTo>
                  <a:pt x="76428" y="256540"/>
                </a:lnTo>
                <a:lnTo>
                  <a:pt x="78346" y="260350"/>
                </a:lnTo>
                <a:lnTo>
                  <a:pt x="81915" y="261620"/>
                </a:lnTo>
                <a:lnTo>
                  <a:pt x="85356" y="285750"/>
                </a:lnTo>
                <a:lnTo>
                  <a:pt x="85356" y="270103"/>
                </a:lnTo>
                <a:lnTo>
                  <a:pt x="83553" y="261620"/>
                </a:lnTo>
                <a:lnTo>
                  <a:pt x="86575" y="261620"/>
                </a:lnTo>
                <a:lnTo>
                  <a:pt x="87236" y="260350"/>
                </a:lnTo>
                <a:lnTo>
                  <a:pt x="89027" y="266700"/>
                </a:lnTo>
                <a:lnTo>
                  <a:pt x="95161" y="283210"/>
                </a:lnTo>
                <a:lnTo>
                  <a:pt x="98386" y="288290"/>
                </a:lnTo>
                <a:lnTo>
                  <a:pt x="95783" y="280670"/>
                </a:lnTo>
                <a:lnTo>
                  <a:pt x="89801" y="264160"/>
                </a:lnTo>
                <a:lnTo>
                  <a:pt x="88734" y="260350"/>
                </a:lnTo>
                <a:lnTo>
                  <a:pt x="88455" y="259295"/>
                </a:lnTo>
                <a:lnTo>
                  <a:pt x="82537" y="261620"/>
                </a:lnTo>
                <a:lnTo>
                  <a:pt x="78117" y="254000"/>
                </a:lnTo>
                <a:lnTo>
                  <a:pt x="77381" y="252730"/>
                </a:lnTo>
                <a:lnTo>
                  <a:pt x="73558" y="247650"/>
                </a:lnTo>
                <a:lnTo>
                  <a:pt x="72148" y="243205"/>
                </a:lnTo>
                <a:lnTo>
                  <a:pt x="72148" y="251028"/>
                </a:lnTo>
                <a:lnTo>
                  <a:pt x="71907" y="255270"/>
                </a:lnTo>
                <a:lnTo>
                  <a:pt x="69659" y="257810"/>
                </a:lnTo>
                <a:lnTo>
                  <a:pt x="66116" y="255270"/>
                </a:lnTo>
                <a:lnTo>
                  <a:pt x="61937" y="247650"/>
                </a:lnTo>
                <a:lnTo>
                  <a:pt x="60439" y="243840"/>
                </a:lnTo>
                <a:lnTo>
                  <a:pt x="59715" y="238760"/>
                </a:lnTo>
                <a:lnTo>
                  <a:pt x="58534" y="234950"/>
                </a:lnTo>
                <a:lnTo>
                  <a:pt x="59855" y="233680"/>
                </a:lnTo>
                <a:lnTo>
                  <a:pt x="60286" y="231140"/>
                </a:lnTo>
                <a:lnTo>
                  <a:pt x="60744" y="229870"/>
                </a:lnTo>
                <a:lnTo>
                  <a:pt x="62458" y="237490"/>
                </a:lnTo>
                <a:lnTo>
                  <a:pt x="62953" y="246380"/>
                </a:lnTo>
                <a:lnTo>
                  <a:pt x="66624" y="251460"/>
                </a:lnTo>
                <a:lnTo>
                  <a:pt x="66344" y="245110"/>
                </a:lnTo>
                <a:lnTo>
                  <a:pt x="62776" y="234950"/>
                </a:lnTo>
                <a:lnTo>
                  <a:pt x="62344" y="229870"/>
                </a:lnTo>
                <a:lnTo>
                  <a:pt x="62141" y="227330"/>
                </a:lnTo>
                <a:lnTo>
                  <a:pt x="63525" y="229870"/>
                </a:lnTo>
                <a:lnTo>
                  <a:pt x="65341" y="231140"/>
                </a:lnTo>
                <a:lnTo>
                  <a:pt x="72148" y="251028"/>
                </a:lnTo>
                <a:lnTo>
                  <a:pt x="72148" y="243205"/>
                </a:lnTo>
                <a:lnTo>
                  <a:pt x="69938" y="236220"/>
                </a:lnTo>
                <a:lnTo>
                  <a:pt x="68707" y="229870"/>
                </a:lnTo>
                <a:lnTo>
                  <a:pt x="70459" y="228600"/>
                </a:lnTo>
                <a:lnTo>
                  <a:pt x="71323" y="227330"/>
                </a:lnTo>
                <a:lnTo>
                  <a:pt x="71983" y="223520"/>
                </a:lnTo>
                <a:lnTo>
                  <a:pt x="73380" y="231140"/>
                </a:lnTo>
                <a:lnTo>
                  <a:pt x="75107" y="237490"/>
                </a:lnTo>
                <a:lnTo>
                  <a:pt x="77254" y="243840"/>
                </a:lnTo>
                <a:lnTo>
                  <a:pt x="79921" y="248920"/>
                </a:lnTo>
                <a:lnTo>
                  <a:pt x="79844" y="242570"/>
                </a:lnTo>
                <a:lnTo>
                  <a:pt x="74472" y="233680"/>
                </a:lnTo>
                <a:lnTo>
                  <a:pt x="74879" y="227330"/>
                </a:lnTo>
                <a:lnTo>
                  <a:pt x="79324" y="228561"/>
                </a:lnTo>
                <a:lnTo>
                  <a:pt x="78384" y="227330"/>
                </a:lnTo>
                <a:lnTo>
                  <a:pt x="75450" y="223520"/>
                </a:lnTo>
                <a:lnTo>
                  <a:pt x="70700" y="217360"/>
                </a:lnTo>
                <a:lnTo>
                  <a:pt x="70700" y="227330"/>
                </a:lnTo>
                <a:lnTo>
                  <a:pt x="64274" y="228600"/>
                </a:lnTo>
                <a:lnTo>
                  <a:pt x="63703" y="227330"/>
                </a:lnTo>
                <a:lnTo>
                  <a:pt x="61429" y="222250"/>
                </a:lnTo>
                <a:lnTo>
                  <a:pt x="60134" y="219684"/>
                </a:lnTo>
                <a:lnTo>
                  <a:pt x="59448" y="215900"/>
                </a:lnTo>
                <a:lnTo>
                  <a:pt x="58597" y="213537"/>
                </a:lnTo>
                <a:lnTo>
                  <a:pt x="58597" y="226060"/>
                </a:lnTo>
                <a:lnTo>
                  <a:pt x="58127" y="231140"/>
                </a:lnTo>
                <a:lnTo>
                  <a:pt x="55486" y="231140"/>
                </a:lnTo>
                <a:lnTo>
                  <a:pt x="51460" y="224790"/>
                </a:lnTo>
                <a:lnTo>
                  <a:pt x="52743" y="220980"/>
                </a:lnTo>
                <a:lnTo>
                  <a:pt x="54356" y="218440"/>
                </a:lnTo>
                <a:lnTo>
                  <a:pt x="56134" y="215900"/>
                </a:lnTo>
                <a:lnTo>
                  <a:pt x="58597" y="226060"/>
                </a:lnTo>
                <a:lnTo>
                  <a:pt x="58597" y="213537"/>
                </a:lnTo>
                <a:lnTo>
                  <a:pt x="58534" y="213360"/>
                </a:lnTo>
                <a:lnTo>
                  <a:pt x="59448" y="212090"/>
                </a:lnTo>
                <a:lnTo>
                  <a:pt x="60655" y="210820"/>
                </a:lnTo>
                <a:lnTo>
                  <a:pt x="62103" y="210820"/>
                </a:lnTo>
                <a:lnTo>
                  <a:pt x="61226" y="209550"/>
                </a:lnTo>
                <a:lnTo>
                  <a:pt x="65214" y="207010"/>
                </a:lnTo>
                <a:lnTo>
                  <a:pt x="66040" y="210820"/>
                </a:lnTo>
                <a:lnTo>
                  <a:pt x="67754" y="214630"/>
                </a:lnTo>
                <a:lnTo>
                  <a:pt x="70700" y="227330"/>
                </a:lnTo>
                <a:lnTo>
                  <a:pt x="70700" y="217360"/>
                </a:lnTo>
                <a:lnTo>
                  <a:pt x="70561" y="217170"/>
                </a:lnTo>
                <a:lnTo>
                  <a:pt x="68491" y="207010"/>
                </a:lnTo>
                <a:lnTo>
                  <a:pt x="67716" y="203200"/>
                </a:lnTo>
                <a:lnTo>
                  <a:pt x="70916" y="205079"/>
                </a:lnTo>
                <a:lnTo>
                  <a:pt x="70586" y="203200"/>
                </a:lnTo>
                <a:lnTo>
                  <a:pt x="70129" y="200660"/>
                </a:lnTo>
                <a:lnTo>
                  <a:pt x="71335" y="200660"/>
                </a:lnTo>
                <a:lnTo>
                  <a:pt x="72110" y="199390"/>
                </a:lnTo>
                <a:lnTo>
                  <a:pt x="73342" y="199390"/>
                </a:lnTo>
                <a:lnTo>
                  <a:pt x="74523" y="207010"/>
                </a:lnTo>
                <a:lnTo>
                  <a:pt x="79705" y="210820"/>
                </a:lnTo>
                <a:lnTo>
                  <a:pt x="84810" y="226060"/>
                </a:lnTo>
                <a:lnTo>
                  <a:pt x="79463" y="228561"/>
                </a:lnTo>
                <a:lnTo>
                  <a:pt x="79616" y="228904"/>
                </a:lnTo>
                <a:lnTo>
                  <a:pt x="85102" y="242570"/>
                </a:lnTo>
                <a:lnTo>
                  <a:pt x="88785" y="258152"/>
                </a:lnTo>
                <a:lnTo>
                  <a:pt x="89458" y="256540"/>
                </a:lnTo>
                <a:lnTo>
                  <a:pt x="90030" y="254000"/>
                </a:lnTo>
                <a:lnTo>
                  <a:pt x="90182" y="251460"/>
                </a:lnTo>
                <a:lnTo>
                  <a:pt x="90805" y="252730"/>
                </a:lnTo>
                <a:lnTo>
                  <a:pt x="92443" y="255270"/>
                </a:lnTo>
                <a:lnTo>
                  <a:pt x="93992" y="255270"/>
                </a:lnTo>
                <a:lnTo>
                  <a:pt x="96647" y="264160"/>
                </a:lnTo>
                <a:lnTo>
                  <a:pt x="100012" y="270510"/>
                </a:lnTo>
                <a:lnTo>
                  <a:pt x="102095" y="279400"/>
                </a:lnTo>
                <a:lnTo>
                  <a:pt x="103720" y="287020"/>
                </a:lnTo>
                <a:lnTo>
                  <a:pt x="103720" y="272567"/>
                </a:lnTo>
                <a:lnTo>
                  <a:pt x="101320" y="269240"/>
                </a:lnTo>
                <a:lnTo>
                  <a:pt x="97878" y="261543"/>
                </a:lnTo>
                <a:lnTo>
                  <a:pt x="96164" y="256540"/>
                </a:lnTo>
                <a:lnTo>
                  <a:pt x="97751" y="256540"/>
                </a:lnTo>
                <a:lnTo>
                  <a:pt x="99898" y="254000"/>
                </a:lnTo>
                <a:lnTo>
                  <a:pt x="100393" y="252730"/>
                </a:lnTo>
                <a:lnTo>
                  <a:pt x="103162" y="260350"/>
                </a:lnTo>
                <a:lnTo>
                  <a:pt x="106616" y="266700"/>
                </a:lnTo>
                <a:lnTo>
                  <a:pt x="110464" y="274320"/>
                </a:lnTo>
                <a:lnTo>
                  <a:pt x="114414" y="279400"/>
                </a:lnTo>
                <a:lnTo>
                  <a:pt x="116179" y="281940"/>
                </a:lnTo>
                <a:lnTo>
                  <a:pt x="117995" y="285750"/>
                </a:lnTo>
                <a:lnTo>
                  <a:pt x="120446" y="285750"/>
                </a:lnTo>
                <a:lnTo>
                  <a:pt x="113677" y="275590"/>
                </a:lnTo>
                <a:lnTo>
                  <a:pt x="108559" y="267970"/>
                </a:lnTo>
                <a:lnTo>
                  <a:pt x="103797" y="257810"/>
                </a:lnTo>
                <a:lnTo>
                  <a:pt x="102806" y="252730"/>
                </a:lnTo>
                <a:lnTo>
                  <a:pt x="101561" y="246380"/>
                </a:lnTo>
                <a:lnTo>
                  <a:pt x="103073" y="250190"/>
                </a:lnTo>
                <a:lnTo>
                  <a:pt x="105384" y="252730"/>
                </a:lnTo>
                <a:lnTo>
                  <a:pt x="108699" y="252730"/>
                </a:lnTo>
                <a:lnTo>
                  <a:pt x="111493" y="261620"/>
                </a:lnTo>
                <a:lnTo>
                  <a:pt x="117513" y="266700"/>
                </a:lnTo>
                <a:lnTo>
                  <a:pt x="121297" y="274320"/>
                </a:lnTo>
                <a:lnTo>
                  <a:pt x="124815" y="285750"/>
                </a:lnTo>
                <a:lnTo>
                  <a:pt x="124815" y="274523"/>
                </a:lnTo>
                <a:lnTo>
                  <a:pt x="122796" y="271780"/>
                </a:lnTo>
                <a:lnTo>
                  <a:pt x="118452" y="265430"/>
                </a:lnTo>
                <a:lnTo>
                  <a:pt x="114376" y="259080"/>
                </a:lnTo>
                <a:lnTo>
                  <a:pt x="110502" y="252730"/>
                </a:lnTo>
                <a:lnTo>
                  <a:pt x="112420" y="252730"/>
                </a:lnTo>
                <a:lnTo>
                  <a:pt x="113944" y="250190"/>
                </a:lnTo>
                <a:lnTo>
                  <a:pt x="114515" y="248920"/>
                </a:lnTo>
                <a:lnTo>
                  <a:pt x="117690" y="255270"/>
                </a:lnTo>
                <a:lnTo>
                  <a:pt x="123037" y="265430"/>
                </a:lnTo>
                <a:lnTo>
                  <a:pt x="128968" y="274320"/>
                </a:lnTo>
                <a:lnTo>
                  <a:pt x="133845" y="278130"/>
                </a:lnTo>
                <a:lnTo>
                  <a:pt x="123964" y="262890"/>
                </a:lnTo>
                <a:lnTo>
                  <a:pt x="119380" y="255270"/>
                </a:lnTo>
                <a:lnTo>
                  <a:pt x="115735" y="248920"/>
                </a:lnTo>
                <a:lnTo>
                  <a:pt x="115011" y="247650"/>
                </a:lnTo>
                <a:lnTo>
                  <a:pt x="114947" y="243840"/>
                </a:lnTo>
                <a:lnTo>
                  <a:pt x="117475" y="246380"/>
                </a:lnTo>
                <a:lnTo>
                  <a:pt x="119900" y="248920"/>
                </a:lnTo>
                <a:lnTo>
                  <a:pt x="124066" y="248920"/>
                </a:lnTo>
                <a:lnTo>
                  <a:pt x="127863" y="256540"/>
                </a:lnTo>
                <a:lnTo>
                  <a:pt x="133642" y="261620"/>
                </a:lnTo>
                <a:lnTo>
                  <a:pt x="136588" y="269240"/>
                </a:lnTo>
                <a:lnTo>
                  <a:pt x="139674" y="280670"/>
                </a:lnTo>
                <a:lnTo>
                  <a:pt x="139674" y="271614"/>
                </a:lnTo>
                <a:lnTo>
                  <a:pt x="139280" y="270510"/>
                </a:lnTo>
                <a:lnTo>
                  <a:pt x="141262" y="273050"/>
                </a:lnTo>
                <a:lnTo>
                  <a:pt x="143738" y="275590"/>
                </a:lnTo>
                <a:lnTo>
                  <a:pt x="146558" y="276860"/>
                </a:lnTo>
                <a:lnTo>
                  <a:pt x="152196" y="289560"/>
                </a:lnTo>
                <a:lnTo>
                  <a:pt x="160502" y="302260"/>
                </a:lnTo>
                <a:lnTo>
                  <a:pt x="169646" y="312420"/>
                </a:lnTo>
                <a:lnTo>
                  <a:pt x="177749" y="321310"/>
                </a:lnTo>
                <a:lnTo>
                  <a:pt x="180352" y="327660"/>
                </a:lnTo>
                <a:lnTo>
                  <a:pt x="184340" y="336550"/>
                </a:lnTo>
                <a:lnTo>
                  <a:pt x="188366" y="342900"/>
                </a:lnTo>
                <a:lnTo>
                  <a:pt x="190284" y="346710"/>
                </a:lnTo>
                <a:lnTo>
                  <a:pt x="190284" y="341820"/>
                </a:lnTo>
                <a:lnTo>
                  <a:pt x="190169" y="341630"/>
                </a:lnTo>
                <a:lnTo>
                  <a:pt x="186537" y="335280"/>
                </a:lnTo>
                <a:lnTo>
                  <a:pt x="183451" y="330200"/>
                </a:lnTo>
                <a:lnTo>
                  <a:pt x="181241" y="323850"/>
                </a:lnTo>
                <a:lnTo>
                  <a:pt x="186004" y="327660"/>
                </a:lnTo>
                <a:lnTo>
                  <a:pt x="191960" y="331470"/>
                </a:lnTo>
                <a:lnTo>
                  <a:pt x="198678" y="335280"/>
                </a:lnTo>
                <a:lnTo>
                  <a:pt x="205778" y="339090"/>
                </a:lnTo>
                <a:lnTo>
                  <a:pt x="206743" y="339090"/>
                </a:lnTo>
                <a:lnTo>
                  <a:pt x="217589" y="344170"/>
                </a:lnTo>
                <a:lnTo>
                  <a:pt x="220865" y="337820"/>
                </a:lnTo>
                <a:lnTo>
                  <a:pt x="222173" y="335280"/>
                </a:lnTo>
                <a:lnTo>
                  <a:pt x="220446" y="333286"/>
                </a:lnTo>
                <a:lnTo>
                  <a:pt x="220446" y="337820"/>
                </a:lnTo>
                <a:lnTo>
                  <a:pt x="211759" y="337820"/>
                </a:lnTo>
                <a:lnTo>
                  <a:pt x="192519" y="327660"/>
                </a:lnTo>
                <a:lnTo>
                  <a:pt x="187680" y="323850"/>
                </a:lnTo>
                <a:lnTo>
                  <a:pt x="174777" y="313690"/>
                </a:lnTo>
                <a:lnTo>
                  <a:pt x="160362" y="297180"/>
                </a:lnTo>
                <a:lnTo>
                  <a:pt x="151066" y="280670"/>
                </a:lnTo>
                <a:lnTo>
                  <a:pt x="153708" y="283210"/>
                </a:lnTo>
                <a:lnTo>
                  <a:pt x="159689" y="285750"/>
                </a:lnTo>
                <a:lnTo>
                  <a:pt x="163436" y="284480"/>
                </a:lnTo>
                <a:lnTo>
                  <a:pt x="170929" y="295948"/>
                </a:lnTo>
                <a:lnTo>
                  <a:pt x="179705" y="307340"/>
                </a:lnTo>
                <a:lnTo>
                  <a:pt x="189509" y="317500"/>
                </a:lnTo>
                <a:lnTo>
                  <a:pt x="200025" y="326390"/>
                </a:lnTo>
                <a:lnTo>
                  <a:pt x="204990" y="330200"/>
                </a:lnTo>
                <a:lnTo>
                  <a:pt x="210667" y="335280"/>
                </a:lnTo>
                <a:lnTo>
                  <a:pt x="215468" y="335280"/>
                </a:lnTo>
                <a:lnTo>
                  <a:pt x="198666" y="322580"/>
                </a:lnTo>
                <a:lnTo>
                  <a:pt x="185216" y="311150"/>
                </a:lnTo>
                <a:lnTo>
                  <a:pt x="174104" y="297180"/>
                </a:lnTo>
                <a:lnTo>
                  <a:pt x="166535" y="284480"/>
                </a:lnTo>
                <a:lnTo>
                  <a:pt x="165023" y="281940"/>
                </a:lnTo>
                <a:lnTo>
                  <a:pt x="164274" y="280670"/>
                </a:lnTo>
                <a:lnTo>
                  <a:pt x="164350" y="278130"/>
                </a:lnTo>
                <a:lnTo>
                  <a:pt x="161493" y="270510"/>
                </a:lnTo>
                <a:lnTo>
                  <a:pt x="160972" y="269608"/>
                </a:lnTo>
                <a:lnTo>
                  <a:pt x="160972" y="278130"/>
                </a:lnTo>
                <a:lnTo>
                  <a:pt x="158940" y="281940"/>
                </a:lnTo>
                <a:lnTo>
                  <a:pt x="156171" y="280670"/>
                </a:lnTo>
                <a:lnTo>
                  <a:pt x="153403" y="279400"/>
                </a:lnTo>
                <a:lnTo>
                  <a:pt x="145973" y="273050"/>
                </a:lnTo>
                <a:lnTo>
                  <a:pt x="127355" y="248920"/>
                </a:lnTo>
                <a:lnTo>
                  <a:pt x="129578" y="248920"/>
                </a:lnTo>
                <a:lnTo>
                  <a:pt x="130467" y="245110"/>
                </a:lnTo>
                <a:lnTo>
                  <a:pt x="130302" y="242570"/>
                </a:lnTo>
                <a:lnTo>
                  <a:pt x="135064" y="251460"/>
                </a:lnTo>
                <a:lnTo>
                  <a:pt x="140030" y="259080"/>
                </a:lnTo>
                <a:lnTo>
                  <a:pt x="145503" y="266700"/>
                </a:lnTo>
                <a:lnTo>
                  <a:pt x="151803" y="271780"/>
                </a:lnTo>
                <a:lnTo>
                  <a:pt x="146088" y="265430"/>
                </a:lnTo>
                <a:lnTo>
                  <a:pt x="140563" y="256540"/>
                </a:lnTo>
                <a:lnTo>
                  <a:pt x="135318" y="248920"/>
                </a:lnTo>
                <a:lnTo>
                  <a:pt x="131826" y="242570"/>
                </a:lnTo>
                <a:lnTo>
                  <a:pt x="130429" y="240030"/>
                </a:lnTo>
                <a:lnTo>
                  <a:pt x="129806" y="237490"/>
                </a:lnTo>
                <a:lnTo>
                  <a:pt x="128930" y="235750"/>
                </a:lnTo>
                <a:lnTo>
                  <a:pt x="128930" y="245110"/>
                </a:lnTo>
                <a:lnTo>
                  <a:pt x="126873" y="248920"/>
                </a:lnTo>
                <a:lnTo>
                  <a:pt x="120294" y="245110"/>
                </a:lnTo>
                <a:lnTo>
                  <a:pt x="118973" y="243840"/>
                </a:lnTo>
                <a:lnTo>
                  <a:pt x="116332" y="241300"/>
                </a:lnTo>
                <a:lnTo>
                  <a:pt x="114363" y="239014"/>
                </a:lnTo>
                <a:lnTo>
                  <a:pt x="114363" y="248920"/>
                </a:lnTo>
                <a:lnTo>
                  <a:pt x="109334" y="252730"/>
                </a:lnTo>
                <a:lnTo>
                  <a:pt x="103886" y="246380"/>
                </a:lnTo>
                <a:lnTo>
                  <a:pt x="101701" y="243840"/>
                </a:lnTo>
                <a:lnTo>
                  <a:pt x="99339" y="239331"/>
                </a:lnTo>
                <a:lnTo>
                  <a:pt x="99339" y="251028"/>
                </a:lnTo>
                <a:lnTo>
                  <a:pt x="99339" y="251650"/>
                </a:lnTo>
                <a:lnTo>
                  <a:pt x="97675" y="255270"/>
                </a:lnTo>
                <a:lnTo>
                  <a:pt x="93700" y="251460"/>
                </a:lnTo>
                <a:lnTo>
                  <a:pt x="87083" y="245110"/>
                </a:lnTo>
                <a:lnTo>
                  <a:pt x="83794" y="236220"/>
                </a:lnTo>
                <a:lnTo>
                  <a:pt x="83413" y="228600"/>
                </a:lnTo>
                <a:lnTo>
                  <a:pt x="86931" y="230327"/>
                </a:lnTo>
                <a:lnTo>
                  <a:pt x="86194" y="228600"/>
                </a:lnTo>
                <a:lnTo>
                  <a:pt x="86093" y="223520"/>
                </a:lnTo>
                <a:lnTo>
                  <a:pt x="87693" y="224790"/>
                </a:lnTo>
                <a:lnTo>
                  <a:pt x="89801" y="226060"/>
                </a:lnTo>
                <a:lnTo>
                  <a:pt x="92176" y="226060"/>
                </a:lnTo>
                <a:lnTo>
                  <a:pt x="93179" y="232410"/>
                </a:lnTo>
                <a:lnTo>
                  <a:pt x="96824" y="237490"/>
                </a:lnTo>
                <a:lnTo>
                  <a:pt x="99339" y="251028"/>
                </a:lnTo>
                <a:lnTo>
                  <a:pt x="99339" y="239331"/>
                </a:lnTo>
                <a:lnTo>
                  <a:pt x="93738" y="228600"/>
                </a:lnTo>
                <a:lnTo>
                  <a:pt x="96367" y="226060"/>
                </a:lnTo>
                <a:lnTo>
                  <a:pt x="99110" y="228574"/>
                </a:lnTo>
                <a:lnTo>
                  <a:pt x="99225" y="228904"/>
                </a:lnTo>
                <a:lnTo>
                  <a:pt x="103759" y="243840"/>
                </a:lnTo>
                <a:lnTo>
                  <a:pt x="107086" y="243840"/>
                </a:lnTo>
                <a:lnTo>
                  <a:pt x="104724" y="237490"/>
                </a:lnTo>
                <a:lnTo>
                  <a:pt x="101358" y="231140"/>
                </a:lnTo>
                <a:lnTo>
                  <a:pt x="98615" y="224790"/>
                </a:lnTo>
                <a:lnTo>
                  <a:pt x="98145" y="218440"/>
                </a:lnTo>
                <a:lnTo>
                  <a:pt x="99212" y="219710"/>
                </a:lnTo>
                <a:lnTo>
                  <a:pt x="100685" y="222250"/>
                </a:lnTo>
                <a:lnTo>
                  <a:pt x="102285" y="222250"/>
                </a:lnTo>
                <a:lnTo>
                  <a:pt x="102438" y="229870"/>
                </a:lnTo>
                <a:lnTo>
                  <a:pt x="109740" y="233680"/>
                </a:lnTo>
                <a:lnTo>
                  <a:pt x="111899" y="241300"/>
                </a:lnTo>
                <a:lnTo>
                  <a:pt x="114363" y="248920"/>
                </a:lnTo>
                <a:lnTo>
                  <a:pt x="114363" y="239014"/>
                </a:lnTo>
                <a:lnTo>
                  <a:pt x="110883" y="234950"/>
                </a:lnTo>
                <a:lnTo>
                  <a:pt x="106197" y="227330"/>
                </a:lnTo>
                <a:lnTo>
                  <a:pt x="104508" y="222250"/>
                </a:lnTo>
                <a:lnTo>
                  <a:pt x="105664" y="223520"/>
                </a:lnTo>
                <a:lnTo>
                  <a:pt x="108699" y="223520"/>
                </a:lnTo>
                <a:lnTo>
                  <a:pt x="111607" y="228600"/>
                </a:lnTo>
                <a:lnTo>
                  <a:pt x="116205" y="237490"/>
                </a:lnTo>
                <a:lnTo>
                  <a:pt x="120967" y="240030"/>
                </a:lnTo>
                <a:lnTo>
                  <a:pt x="117856" y="234950"/>
                </a:lnTo>
                <a:lnTo>
                  <a:pt x="112839" y="227330"/>
                </a:lnTo>
                <a:lnTo>
                  <a:pt x="110629" y="222250"/>
                </a:lnTo>
                <a:lnTo>
                  <a:pt x="110909" y="220980"/>
                </a:lnTo>
                <a:lnTo>
                  <a:pt x="105283" y="220980"/>
                </a:lnTo>
                <a:lnTo>
                  <a:pt x="102095" y="218440"/>
                </a:lnTo>
                <a:lnTo>
                  <a:pt x="98920" y="215900"/>
                </a:lnTo>
                <a:lnTo>
                  <a:pt x="95300" y="211455"/>
                </a:lnTo>
                <a:lnTo>
                  <a:pt x="95300" y="218440"/>
                </a:lnTo>
                <a:lnTo>
                  <a:pt x="94170" y="223520"/>
                </a:lnTo>
                <a:lnTo>
                  <a:pt x="90385" y="223520"/>
                </a:lnTo>
                <a:lnTo>
                  <a:pt x="85191" y="218440"/>
                </a:lnTo>
                <a:lnTo>
                  <a:pt x="80987" y="212090"/>
                </a:lnTo>
                <a:lnTo>
                  <a:pt x="79514" y="203200"/>
                </a:lnTo>
                <a:lnTo>
                  <a:pt x="77216" y="199390"/>
                </a:lnTo>
                <a:lnTo>
                  <a:pt x="75679" y="196850"/>
                </a:lnTo>
                <a:lnTo>
                  <a:pt x="77495" y="196850"/>
                </a:lnTo>
                <a:lnTo>
                  <a:pt x="78422" y="195580"/>
                </a:lnTo>
                <a:lnTo>
                  <a:pt x="78676" y="200660"/>
                </a:lnTo>
                <a:lnTo>
                  <a:pt x="86144" y="214630"/>
                </a:lnTo>
                <a:lnTo>
                  <a:pt x="89331" y="215900"/>
                </a:lnTo>
                <a:lnTo>
                  <a:pt x="86741" y="208280"/>
                </a:lnTo>
                <a:lnTo>
                  <a:pt x="81610" y="203200"/>
                </a:lnTo>
                <a:lnTo>
                  <a:pt x="80238" y="195580"/>
                </a:lnTo>
                <a:lnTo>
                  <a:pt x="81775" y="195580"/>
                </a:lnTo>
                <a:lnTo>
                  <a:pt x="82321" y="194310"/>
                </a:lnTo>
                <a:lnTo>
                  <a:pt x="83858" y="194310"/>
                </a:lnTo>
                <a:lnTo>
                  <a:pt x="84810" y="201930"/>
                </a:lnTo>
                <a:lnTo>
                  <a:pt x="89115" y="207010"/>
                </a:lnTo>
                <a:lnTo>
                  <a:pt x="92494" y="212090"/>
                </a:lnTo>
                <a:lnTo>
                  <a:pt x="95300" y="218440"/>
                </a:lnTo>
                <a:lnTo>
                  <a:pt x="95300" y="211455"/>
                </a:lnTo>
                <a:lnTo>
                  <a:pt x="94792" y="210820"/>
                </a:lnTo>
                <a:lnTo>
                  <a:pt x="91427" y="205740"/>
                </a:lnTo>
                <a:lnTo>
                  <a:pt x="88595" y="199390"/>
                </a:lnTo>
                <a:lnTo>
                  <a:pt x="86588" y="194310"/>
                </a:lnTo>
                <a:lnTo>
                  <a:pt x="86093" y="193040"/>
                </a:lnTo>
                <a:lnTo>
                  <a:pt x="87769" y="191770"/>
                </a:lnTo>
                <a:lnTo>
                  <a:pt x="91478" y="191770"/>
                </a:lnTo>
                <a:lnTo>
                  <a:pt x="94780" y="199390"/>
                </a:lnTo>
                <a:lnTo>
                  <a:pt x="98513" y="207010"/>
                </a:lnTo>
                <a:lnTo>
                  <a:pt x="103517" y="213360"/>
                </a:lnTo>
                <a:lnTo>
                  <a:pt x="101168" y="208280"/>
                </a:lnTo>
                <a:lnTo>
                  <a:pt x="98107" y="201930"/>
                </a:lnTo>
                <a:lnTo>
                  <a:pt x="95084" y="196811"/>
                </a:lnTo>
                <a:lnTo>
                  <a:pt x="93319" y="191770"/>
                </a:lnTo>
                <a:lnTo>
                  <a:pt x="92875" y="190500"/>
                </a:lnTo>
                <a:lnTo>
                  <a:pt x="94716" y="191770"/>
                </a:lnTo>
                <a:lnTo>
                  <a:pt x="94818" y="190500"/>
                </a:lnTo>
                <a:lnTo>
                  <a:pt x="94932" y="189230"/>
                </a:lnTo>
                <a:lnTo>
                  <a:pt x="96481" y="189230"/>
                </a:lnTo>
                <a:lnTo>
                  <a:pt x="97828" y="194310"/>
                </a:lnTo>
                <a:lnTo>
                  <a:pt x="104152" y="201930"/>
                </a:lnTo>
                <a:lnTo>
                  <a:pt x="111201" y="219684"/>
                </a:lnTo>
                <a:lnTo>
                  <a:pt x="111569" y="217170"/>
                </a:lnTo>
                <a:lnTo>
                  <a:pt x="111455" y="213360"/>
                </a:lnTo>
                <a:lnTo>
                  <a:pt x="115214" y="219710"/>
                </a:lnTo>
                <a:lnTo>
                  <a:pt x="119494" y="224790"/>
                </a:lnTo>
                <a:lnTo>
                  <a:pt x="123532" y="231140"/>
                </a:lnTo>
                <a:lnTo>
                  <a:pt x="126580" y="237490"/>
                </a:lnTo>
                <a:lnTo>
                  <a:pt x="128930" y="245110"/>
                </a:lnTo>
                <a:lnTo>
                  <a:pt x="128930" y="235750"/>
                </a:lnTo>
                <a:lnTo>
                  <a:pt x="127254" y="232410"/>
                </a:lnTo>
                <a:lnTo>
                  <a:pt x="129832" y="236220"/>
                </a:lnTo>
                <a:lnTo>
                  <a:pt x="133070" y="238760"/>
                </a:lnTo>
                <a:lnTo>
                  <a:pt x="138036" y="240030"/>
                </a:lnTo>
                <a:lnTo>
                  <a:pt x="142963" y="246380"/>
                </a:lnTo>
                <a:lnTo>
                  <a:pt x="148450" y="254000"/>
                </a:lnTo>
                <a:lnTo>
                  <a:pt x="153708" y="260350"/>
                </a:lnTo>
                <a:lnTo>
                  <a:pt x="157937" y="267970"/>
                </a:lnTo>
                <a:lnTo>
                  <a:pt x="160972" y="278130"/>
                </a:lnTo>
                <a:lnTo>
                  <a:pt x="160972" y="269608"/>
                </a:lnTo>
                <a:lnTo>
                  <a:pt x="159296" y="266700"/>
                </a:lnTo>
                <a:lnTo>
                  <a:pt x="163677" y="271780"/>
                </a:lnTo>
                <a:lnTo>
                  <a:pt x="167881" y="275590"/>
                </a:lnTo>
                <a:lnTo>
                  <a:pt x="172580" y="280670"/>
                </a:lnTo>
                <a:lnTo>
                  <a:pt x="178460" y="283210"/>
                </a:lnTo>
                <a:lnTo>
                  <a:pt x="182486" y="292100"/>
                </a:lnTo>
                <a:lnTo>
                  <a:pt x="188188" y="299720"/>
                </a:lnTo>
                <a:lnTo>
                  <a:pt x="195033" y="306070"/>
                </a:lnTo>
                <a:lnTo>
                  <a:pt x="202476" y="312420"/>
                </a:lnTo>
                <a:lnTo>
                  <a:pt x="206044" y="317500"/>
                </a:lnTo>
                <a:lnTo>
                  <a:pt x="209740" y="322580"/>
                </a:lnTo>
                <a:lnTo>
                  <a:pt x="213550" y="327660"/>
                </a:lnTo>
                <a:lnTo>
                  <a:pt x="217424" y="332740"/>
                </a:lnTo>
                <a:lnTo>
                  <a:pt x="220446" y="337820"/>
                </a:lnTo>
                <a:lnTo>
                  <a:pt x="220446" y="333286"/>
                </a:lnTo>
                <a:lnTo>
                  <a:pt x="214490" y="326390"/>
                </a:lnTo>
                <a:lnTo>
                  <a:pt x="207848" y="317500"/>
                </a:lnTo>
                <a:lnTo>
                  <a:pt x="206273" y="314960"/>
                </a:lnTo>
                <a:lnTo>
                  <a:pt x="213563" y="318770"/>
                </a:lnTo>
                <a:lnTo>
                  <a:pt x="221183" y="322580"/>
                </a:lnTo>
                <a:lnTo>
                  <a:pt x="229082" y="325120"/>
                </a:lnTo>
                <a:lnTo>
                  <a:pt x="246392" y="331470"/>
                </a:lnTo>
                <a:lnTo>
                  <a:pt x="248196" y="327660"/>
                </a:lnTo>
                <a:lnTo>
                  <a:pt x="249402" y="325120"/>
                </a:lnTo>
                <a:lnTo>
                  <a:pt x="247383" y="322580"/>
                </a:lnTo>
                <a:lnTo>
                  <a:pt x="246913" y="321919"/>
                </a:lnTo>
                <a:lnTo>
                  <a:pt x="246913" y="326390"/>
                </a:lnTo>
                <a:lnTo>
                  <a:pt x="241312" y="327660"/>
                </a:lnTo>
                <a:lnTo>
                  <a:pt x="222643" y="320040"/>
                </a:lnTo>
                <a:lnTo>
                  <a:pt x="213004" y="314960"/>
                </a:lnTo>
                <a:lnTo>
                  <a:pt x="205765" y="311150"/>
                </a:lnTo>
                <a:lnTo>
                  <a:pt x="191566" y="298450"/>
                </a:lnTo>
                <a:lnTo>
                  <a:pt x="180898" y="284480"/>
                </a:lnTo>
                <a:lnTo>
                  <a:pt x="185966" y="280670"/>
                </a:lnTo>
                <a:lnTo>
                  <a:pt x="185559" y="279400"/>
                </a:lnTo>
                <a:lnTo>
                  <a:pt x="182689" y="270510"/>
                </a:lnTo>
                <a:lnTo>
                  <a:pt x="181978" y="266700"/>
                </a:lnTo>
                <a:lnTo>
                  <a:pt x="192925" y="283210"/>
                </a:lnTo>
                <a:lnTo>
                  <a:pt x="207276" y="299720"/>
                </a:lnTo>
                <a:lnTo>
                  <a:pt x="223126" y="313690"/>
                </a:lnTo>
                <a:lnTo>
                  <a:pt x="238506" y="321310"/>
                </a:lnTo>
                <a:lnTo>
                  <a:pt x="222542" y="309880"/>
                </a:lnTo>
                <a:lnTo>
                  <a:pt x="206032" y="294640"/>
                </a:lnTo>
                <a:lnTo>
                  <a:pt x="193408" y="279400"/>
                </a:lnTo>
                <a:lnTo>
                  <a:pt x="189090" y="270510"/>
                </a:lnTo>
                <a:lnTo>
                  <a:pt x="192011" y="273050"/>
                </a:lnTo>
                <a:lnTo>
                  <a:pt x="196227" y="275590"/>
                </a:lnTo>
                <a:lnTo>
                  <a:pt x="199694" y="275590"/>
                </a:lnTo>
                <a:lnTo>
                  <a:pt x="206743" y="284480"/>
                </a:lnTo>
                <a:lnTo>
                  <a:pt x="215404" y="292100"/>
                </a:lnTo>
                <a:lnTo>
                  <a:pt x="224637" y="299720"/>
                </a:lnTo>
                <a:lnTo>
                  <a:pt x="233426" y="304800"/>
                </a:lnTo>
                <a:lnTo>
                  <a:pt x="237083" y="311150"/>
                </a:lnTo>
                <a:lnTo>
                  <a:pt x="240830" y="317500"/>
                </a:lnTo>
                <a:lnTo>
                  <a:pt x="245325" y="323850"/>
                </a:lnTo>
                <a:lnTo>
                  <a:pt x="246913" y="326390"/>
                </a:lnTo>
                <a:lnTo>
                  <a:pt x="246913" y="321919"/>
                </a:lnTo>
                <a:lnTo>
                  <a:pt x="243814" y="317500"/>
                </a:lnTo>
                <a:lnTo>
                  <a:pt x="240576" y="312420"/>
                </a:lnTo>
                <a:lnTo>
                  <a:pt x="237756" y="307340"/>
                </a:lnTo>
                <a:lnTo>
                  <a:pt x="241312" y="309880"/>
                </a:lnTo>
                <a:lnTo>
                  <a:pt x="250698" y="313690"/>
                </a:lnTo>
                <a:lnTo>
                  <a:pt x="261086" y="316230"/>
                </a:lnTo>
                <a:lnTo>
                  <a:pt x="269367" y="317500"/>
                </a:lnTo>
                <a:lnTo>
                  <a:pt x="270243" y="313690"/>
                </a:lnTo>
                <a:lnTo>
                  <a:pt x="270840" y="311150"/>
                </a:lnTo>
                <a:lnTo>
                  <a:pt x="269862" y="309460"/>
                </a:lnTo>
                <a:lnTo>
                  <a:pt x="269862" y="312420"/>
                </a:lnTo>
                <a:lnTo>
                  <a:pt x="264922" y="313690"/>
                </a:lnTo>
                <a:lnTo>
                  <a:pt x="263512" y="313690"/>
                </a:lnTo>
                <a:lnTo>
                  <a:pt x="244551" y="307340"/>
                </a:lnTo>
                <a:lnTo>
                  <a:pt x="227888" y="298450"/>
                </a:lnTo>
                <a:lnTo>
                  <a:pt x="213575" y="288290"/>
                </a:lnTo>
                <a:lnTo>
                  <a:pt x="201688" y="274320"/>
                </a:lnTo>
                <a:lnTo>
                  <a:pt x="202349" y="271780"/>
                </a:lnTo>
                <a:lnTo>
                  <a:pt x="202679" y="270510"/>
                </a:lnTo>
                <a:lnTo>
                  <a:pt x="202882" y="266700"/>
                </a:lnTo>
                <a:lnTo>
                  <a:pt x="201942" y="264160"/>
                </a:lnTo>
                <a:lnTo>
                  <a:pt x="214680" y="276860"/>
                </a:lnTo>
                <a:lnTo>
                  <a:pt x="228638" y="288290"/>
                </a:lnTo>
                <a:lnTo>
                  <a:pt x="243586" y="299720"/>
                </a:lnTo>
                <a:lnTo>
                  <a:pt x="259308" y="308610"/>
                </a:lnTo>
                <a:lnTo>
                  <a:pt x="247040" y="298450"/>
                </a:lnTo>
                <a:lnTo>
                  <a:pt x="234759" y="289560"/>
                </a:lnTo>
                <a:lnTo>
                  <a:pt x="222504" y="279400"/>
                </a:lnTo>
                <a:lnTo>
                  <a:pt x="210299" y="267970"/>
                </a:lnTo>
                <a:lnTo>
                  <a:pt x="213868" y="270510"/>
                </a:lnTo>
                <a:lnTo>
                  <a:pt x="219570" y="271780"/>
                </a:lnTo>
                <a:lnTo>
                  <a:pt x="222173" y="271780"/>
                </a:lnTo>
                <a:lnTo>
                  <a:pt x="228942" y="279400"/>
                </a:lnTo>
                <a:lnTo>
                  <a:pt x="236613" y="284480"/>
                </a:lnTo>
                <a:lnTo>
                  <a:pt x="244843" y="289560"/>
                </a:lnTo>
                <a:lnTo>
                  <a:pt x="253314" y="294640"/>
                </a:lnTo>
                <a:lnTo>
                  <a:pt x="255981" y="298450"/>
                </a:lnTo>
                <a:lnTo>
                  <a:pt x="261620" y="304800"/>
                </a:lnTo>
                <a:lnTo>
                  <a:pt x="267296" y="309880"/>
                </a:lnTo>
                <a:lnTo>
                  <a:pt x="269862" y="312420"/>
                </a:lnTo>
                <a:lnTo>
                  <a:pt x="269862" y="309460"/>
                </a:lnTo>
                <a:lnTo>
                  <a:pt x="269379" y="308610"/>
                </a:lnTo>
                <a:lnTo>
                  <a:pt x="265303" y="304800"/>
                </a:lnTo>
                <a:lnTo>
                  <a:pt x="261429" y="300990"/>
                </a:lnTo>
                <a:lnTo>
                  <a:pt x="258241" y="297180"/>
                </a:lnTo>
                <a:lnTo>
                  <a:pt x="264579" y="299720"/>
                </a:lnTo>
                <a:lnTo>
                  <a:pt x="273951" y="302260"/>
                </a:lnTo>
                <a:lnTo>
                  <a:pt x="285178" y="303530"/>
                </a:lnTo>
                <a:lnTo>
                  <a:pt x="297065" y="306070"/>
                </a:lnTo>
                <a:lnTo>
                  <a:pt x="300380" y="304800"/>
                </a:lnTo>
                <a:lnTo>
                  <a:pt x="302526" y="304800"/>
                </a:lnTo>
                <a:lnTo>
                  <a:pt x="303898" y="303530"/>
                </a:lnTo>
                <a:lnTo>
                  <a:pt x="304723" y="302260"/>
                </a:lnTo>
                <a:lnTo>
                  <a:pt x="305219" y="302260"/>
                </a:lnTo>
                <a:lnTo>
                  <a:pt x="308584" y="295910"/>
                </a:lnTo>
                <a:lnTo>
                  <a:pt x="306222" y="295122"/>
                </a:lnTo>
                <a:lnTo>
                  <a:pt x="306222" y="299720"/>
                </a:lnTo>
                <a:lnTo>
                  <a:pt x="297065" y="303530"/>
                </a:lnTo>
                <a:lnTo>
                  <a:pt x="296722" y="303530"/>
                </a:lnTo>
                <a:lnTo>
                  <a:pt x="275907" y="299720"/>
                </a:lnTo>
                <a:lnTo>
                  <a:pt x="268173" y="297180"/>
                </a:lnTo>
                <a:lnTo>
                  <a:pt x="256565" y="293370"/>
                </a:lnTo>
                <a:lnTo>
                  <a:pt x="239344" y="283210"/>
                </a:lnTo>
                <a:lnTo>
                  <a:pt x="224917" y="270510"/>
                </a:lnTo>
                <a:lnTo>
                  <a:pt x="227685" y="269240"/>
                </a:lnTo>
                <a:lnTo>
                  <a:pt x="227761" y="267970"/>
                </a:lnTo>
                <a:lnTo>
                  <a:pt x="227838" y="266700"/>
                </a:lnTo>
                <a:lnTo>
                  <a:pt x="228003" y="264160"/>
                </a:lnTo>
                <a:lnTo>
                  <a:pt x="226275" y="260350"/>
                </a:lnTo>
                <a:lnTo>
                  <a:pt x="230403" y="264160"/>
                </a:lnTo>
                <a:lnTo>
                  <a:pt x="234378" y="266700"/>
                </a:lnTo>
                <a:lnTo>
                  <a:pt x="239344" y="266700"/>
                </a:lnTo>
                <a:lnTo>
                  <a:pt x="253593" y="276860"/>
                </a:lnTo>
                <a:lnTo>
                  <a:pt x="268389" y="287020"/>
                </a:lnTo>
                <a:lnTo>
                  <a:pt x="283464" y="295910"/>
                </a:lnTo>
                <a:lnTo>
                  <a:pt x="298551" y="298450"/>
                </a:lnTo>
                <a:lnTo>
                  <a:pt x="278269" y="289560"/>
                </a:lnTo>
                <a:lnTo>
                  <a:pt x="261569" y="279400"/>
                </a:lnTo>
                <a:lnTo>
                  <a:pt x="249542" y="271780"/>
                </a:lnTo>
                <a:lnTo>
                  <a:pt x="243293" y="265430"/>
                </a:lnTo>
                <a:lnTo>
                  <a:pt x="245465" y="265430"/>
                </a:lnTo>
                <a:lnTo>
                  <a:pt x="245541" y="261620"/>
                </a:lnTo>
                <a:lnTo>
                  <a:pt x="245567" y="260350"/>
                </a:lnTo>
                <a:lnTo>
                  <a:pt x="244970" y="257810"/>
                </a:lnTo>
                <a:lnTo>
                  <a:pt x="253009" y="265430"/>
                </a:lnTo>
                <a:lnTo>
                  <a:pt x="263029" y="271780"/>
                </a:lnTo>
                <a:lnTo>
                  <a:pt x="273672" y="276860"/>
                </a:lnTo>
                <a:lnTo>
                  <a:pt x="283629" y="279400"/>
                </a:lnTo>
                <a:lnTo>
                  <a:pt x="287858" y="283210"/>
                </a:lnTo>
                <a:lnTo>
                  <a:pt x="292887" y="288290"/>
                </a:lnTo>
                <a:lnTo>
                  <a:pt x="298386" y="292100"/>
                </a:lnTo>
                <a:lnTo>
                  <a:pt x="304050" y="295910"/>
                </a:lnTo>
                <a:lnTo>
                  <a:pt x="306222" y="299720"/>
                </a:lnTo>
                <a:lnTo>
                  <a:pt x="306222" y="295122"/>
                </a:lnTo>
                <a:lnTo>
                  <a:pt x="304812" y="294640"/>
                </a:lnTo>
                <a:lnTo>
                  <a:pt x="304660" y="294640"/>
                </a:lnTo>
                <a:lnTo>
                  <a:pt x="297357" y="289560"/>
                </a:lnTo>
                <a:lnTo>
                  <a:pt x="290042" y="283210"/>
                </a:lnTo>
                <a:lnTo>
                  <a:pt x="287464" y="280670"/>
                </a:lnTo>
                <a:lnTo>
                  <a:pt x="295744" y="281940"/>
                </a:lnTo>
                <a:lnTo>
                  <a:pt x="311772" y="281940"/>
                </a:lnTo>
                <a:lnTo>
                  <a:pt x="319951" y="283210"/>
                </a:lnTo>
                <a:lnTo>
                  <a:pt x="321208" y="280670"/>
                </a:lnTo>
                <a:lnTo>
                  <a:pt x="321843" y="279400"/>
                </a:lnTo>
                <a:lnTo>
                  <a:pt x="322834" y="277393"/>
                </a:lnTo>
                <a:lnTo>
                  <a:pt x="312254" y="279400"/>
                </a:lnTo>
                <a:lnTo>
                  <a:pt x="292214" y="278130"/>
                </a:lnTo>
                <a:lnTo>
                  <a:pt x="271335" y="273050"/>
                </a:lnTo>
                <a:lnTo>
                  <a:pt x="253199" y="262890"/>
                </a:lnTo>
                <a:lnTo>
                  <a:pt x="249250" y="257810"/>
                </a:lnTo>
                <a:lnTo>
                  <a:pt x="241922" y="248373"/>
                </a:lnTo>
                <a:lnTo>
                  <a:pt x="241922" y="257810"/>
                </a:lnTo>
                <a:lnTo>
                  <a:pt x="240004" y="261620"/>
                </a:lnTo>
                <a:lnTo>
                  <a:pt x="234911" y="260350"/>
                </a:lnTo>
                <a:lnTo>
                  <a:pt x="228587" y="256540"/>
                </a:lnTo>
                <a:lnTo>
                  <a:pt x="223710" y="253212"/>
                </a:lnTo>
                <a:lnTo>
                  <a:pt x="223710" y="262890"/>
                </a:lnTo>
                <a:lnTo>
                  <a:pt x="220941" y="266700"/>
                </a:lnTo>
                <a:lnTo>
                  <a:pt x="213817" y="265430"/>
                </a:lnTo>
                <a:lnTo>
                  <a:pt x="211099" y="264160"/>
                </a:lnTo>
                <a:lnTo>
                  <a:pt x="205689" y="261620"/>
                </a:lnTo>
                <a:lnTo>
                  <a:pt x="200240" y="256933"/>
                </a:lnTo>
                <a:lnTo>
                  <a:pt x="200240" y="267970"/>
                </a:lnTo>
                <a:lnTo>
                  <a:pt x="198831" y="271780"/>
                </a:lnTo>
                <a:lnTo>
                  <a:pt x="193294" y="270510"/>
                </a:lnTo>
                <a:lnTo>
                  <a:pt x="187579" y="266700"/>
                </a:lnTo>
                <a:lnTo>
                  <a:pt x="185674" y="265430"/>
                </a:lnTo>
                <a:lnTo>
                  <a:pt x="180936" y="260540"/>
                </a:lnTo>
                <a:lnTo>
                  <a:pt x="180936" y="275590"/>
                </a:lnTo>
                <a:lnTo>
                  <a:pt x="179959" y="279400"/>
                </a:lnTo>
                <a:lnTo>
                  <a:pt x="176453" y="279400"/>
                </a:lnTo>
                <a:lnTo>
                  <a:pt x="170827" y="275590"/>
                </a:lnTo>
                <a:lnTo>
                  <a:pt x="162636" y="266700"/>
                </a:lnTo>
                <a:lnTo>
                  <a:pt x="154901" y="257810"/>
                </a:lnTo>
                <a:lnTo>
                  <a:pt x="147421" y="247650"/>
                </a:lnTo>
                <a:lnTo>
                  <a:pt x="140068" y="238760"/>
                </a:lnTo>
                <a:lnTo>
                  <a:pt x="142024" y="236220"/>
                </a:lnTo>
                <a:lnTo>
                  <a:pt x="142189" y="234594"/>
                </a:lnTo>
                <a:lnTo>
                  <a:pt x="142214" y="231140"/>
                </a:lnTo>
                <a:lnTo>
                  <a:pt x="147650" y="240030"/>
                </a:lnTo>
                <a:lnTo>
                  <a:pt x="156260" y="252730"/>
                </a:lnTo>
                <a:lnTo>
                  <a:pt x="165747" y="264160"/>
                </a:lnTo>
                <a:lnTo>
                  <a:pt x="173824" y="270510"/>
                </a:lnTo>
                <a:lnTo>
                  <a:pt x="165125" y="260350"/>
                </a:lnTo>
                <a:lnTo>
                  <a:pt x="157327" y="250190"/>
                </a:lnTo>
                <a:lnTo>
                  <a:pt x="143891" y="231140"/>
                </a:lnTo>
                <a:lnTo>
                  <a:pt x="142100" y="228600"/>
                </a:lnTo>
                <a:lnTo>
                  <a:pt x="142087" y="227330"/>
                </a:lnTo>
                <a:lnTo>
                  <a:pt x="141770" y="226060"/>
                </a:lnTo>
                <a:lnTo>
                  <a:pt x="150901" y="233680"/>
                </a:lnTo>
                <a:lnTo>
                  <a:pt x="157327" y="233680"/>
                </a:lnTo>
                <a:lnTo>
                  <a:pt x="163055" y="241300"/>
                </a:lnTo>
                <a:lnTo>
                  <a:pt x="169164" y="248920"/>
                </a:lnTo>
                <a:lnTo>
                  <a:pt x="174764" y="256540"/>
                </a:lnTo>
                <a:lnTo>
                  <a:pt x="178968" y="266700"/>
                </a:lnTo>
                <a:lnTo>
                  <a:pt x="180936" y="275590"/>
                </a:lnTo>
                <a:lnTo>
                  <a:pt x="180936" y="260540"/>
                </a:lnTo>
                <a:lnTo>
                  <a:pt x="178295" y="257810"/>
                </a:lnTo>
                <a:lnTo>
                  <a:pt x="171348" y="248920"/>
                </a:lnTo>
                <a:lnTo>
                  <a:pt x="165061" y="240030"/>
                </a:lnTo>
                <a:lnTo>
                  <a:pt x="159639" y="232410"/>
                </a:lnTo>
                <a:lnTo>
                  <a:pt x="160985" y="229870"/>
                </a:lnTo>
                <a:lnTo>
                  <a:pt x="160909" y="227330"/>
                </a:lnTo>
                <a:lnTo>
                  <a:pt x="160693" y="224790"/>
                </a:lnTo>
                <a:lnTo>
                  <a:pt x="166014" y="233680"/>
                </a:lnTo>
                <a:lnTo>
                  <a:pt x="173291" y="245110"/>
                </a:lnTo>
                <a:lnTo>
                  <a:pt x="182092" y="255270"/>
                </a:lnTo>
                <a:lnTo>
                  <a:pt x="192011" y="261620"/>
                </a:lnTo>
                <a:lnTo>
                  <a:pt x="185445" y="256540"/>
                </a:lnTo>
                <a:lnTo>
                  <a:pt x="178181" y="248920"/>
                </a:lnTo>
                <a:lnTo>
                  <a:pt x="170738" y="238760"/>
                </a:lnTo>
                <a:lnTo>
                  <a:pt x="163626" y="226060"/>
                </a:lnTo>
                <a:lnTo>
                  <a:pt x="166357" y="229870"/>
                </a:lnTo>
                <a:lnTo>
                  <a:pt x="170205" y="232410"/>
                </a:lnTo>
                <a:lnTo>
                  <a:pt x="175298" y="233680"/>
                </a:lnTo>
                <a:lnTo>
                  <a:pt x="179717" y="240030"/>
                </a:lnTo>
                <a:lnTo>
                  <a:pt x="185077" y="246380"/>
                </a:lnTo>
                <a:lnTo>
                  <a:pt x="190576" y="251460"/>
                </a:lnTo>
                <a:lnTo>
                  <a:pt x="195440" y="257810"/>
                </a:lnTo>
                <a:lnTo>
                  <a:pt x="200240" y="267970"/>
                </a:lnTo>
                <a:lnTo>
                  <a:pt x="200240" y="256933"/>
                </a:lnTo>
                <a:lnTo>
                  <a:pt x="196837" y="254000"/>
                </a:lnTo>
                <a:lnTo>
                  <a:pt x="188493" y="245110"/>
                </a:lnTo>
                <a:lnTo>
                  <a:pt x="181648" y="237490"/>
                </a:lnTo>
                <a:lnTo>
                  <a:pt x="177342" y="232410"/>
                </a:lnTo>
                <a:lnTo>
                  <a:pt x="178904" y="231140"/>
                </a:lnTo>
                <a:lnTo>
                  <a:pt x="179539" y="228904"/>
                </a:lnTo>
                <a:lnTo>
                  <a:pt x="159042" y="220421"/>
                </a:lnTo>
                <a:lnTo>
                  <a:pt x="159042" y="228600"/>
                </a:lnTo>
                <a:lnTo>
                  <a:pt x="157340" y="232410"/>
                </a:lnTo>
                <a:lnTo>
                  <a:pt x="143649" y="227330"/>
                </a:lnTo>
                <a:lnTo>
                  <a:pt x="142240" y="226060"/>
                </a:lnTo>
                <a:lnTo>
                  <a:pt x="137287" y="221576"/>
                </a:lnTo>
                <a:lnTo>
                  <a:pt x="141655" y="234950"/>
                </a:lnTo>
                <a:lnTo>
                  <a:pt x="117779" y="215900"/>
                </a:lnTo>
                <a:lnTo>
                  <a:pt x="120535" y="217170"/>
                </a:lnTo>
                <a:lnTo>
                  <a:pt x="123228" y="218440"/>
                </a:lnTo>
                <a:lnTo>
                  <a:pt x="125247" y="218440"/>
                </a:lnTo>
                <a:lnTo>
                  <a:pt x="126301" y="220980"/>
                </a:lnTo>
                <a:lnTo>
                  <a:pt x="134277" y="232410"/>
                </a:lnTo>
                <a:lnTo>
                  <a:pt x="135648" y="231140"/>
                </a:lnTo>
                <a:lnTo>
                  <a:pt x="133375" y="226060"/>
                </a:lnTo>
                <a:lnTo>
                  <a:pt x="128638" y="222250"/>
                </a:lnTo>
                <a:lnTo>
                  <a:pt x="126695" y="215900"/>
                </a:lnTo>
                <a:lnTo>
                  <a:pt x="126758" y="214630"/>
                </a:lnTo>
                <a:lnTo>
                  <a:pt x="126860" y="210820"/>
                </a:lnTo>
                <a:lnTo>
                  <a:pt x="125895" y="208280"/>
                </a:lnTo>
                <a:lnTo>
                  <a:pt x="129768" y="213360"/>
                </a:lnTo>
                <a:lnTo>
                  <a:pt x="133819" y="216535"/>
                </a:lnTo>
                <a:lnTo>
                  <a:pt x="133819" y="212090"/>
                </a:lnTo>
                <a:lnTo>
                  <a:pt x="135509" y="213360"/>
                </a:lnTo>
                <a:lnTo>
                  <a:pt x="140335" y="213360"/>
                </a:lnTo>
                <a:lnTo>
                  <a:pt x="144411" y="217170"/>
                </a:lnTo>
                <a:lnTo>
                  <a:pt x="148158" y="224790"/>
                </a:lnTo>
                <a:lnTo>
                  <a:pt x="153606" y="226060"/>
                </a:lnTo>
                <a:lnTo>
                  <a:pt x="149707" y="220980"/>
                </a:lnTo>
                <a:lnTo>
                  <a:pt x="145021" y="217170"/>
                </a:lnTo>
                <a:lnTo>
                  <a:pt x="141719" y="212090"/>
                </a:lnTo>
                <a:lnTo>
                  <a:pt x="142481" y="209550"/>
                </a:lnTo>
                <a:lnTo>
                  <a:pt x="142862" y="208280"/>
                </a:lnTo>
                <a:lnTo>
                  <a:pt x="142074" y="205740"/>
                </a:lnTo>
                <a:lnTo>
                  <a:pt x="141211" y="203200"/>
                </a:lnTo>
                <a:lnTo>
                  <a:pt x="144729" y="204470"/>
                </a:lnTo>
                <a:lnTo>
                  <a:pt x="152577" y="213360"/>
                </a:lnTo>
                <a:lnTo>
                  <a:pt x="159042" y="228600"/>
                </a:lnTo>
                <a:lnTo>
                  <a:pt x="159042" y="220421"/>
                </a:lnTo>
                <a:lnTo>
                  <a:pt x="157073" y="218440"/>
                </a:lnTo>
                <a:lnTo>
                  <a:pt x="152006" y="212090"/>
                </a:lnTo>
                <a:lnTo>
                  <a:pt x="148640" y="205740"/>
                </a:lnTo>
                <a:lnTo>
                  <a:pt x="153720" y="208280"/>
                </a:lnTo>
                <a:lnTo>
                  <a:pt x="160312" y="214630"/>
                </a:lnTo>
                <a:lnTo>
                  <a:pt x="166725" y="220980"/>
                </a:lnTo>
                <a:lnTo>
                  <a:pt x="171310" y="223520"/>
                </a:lnTo>
                <a:lnTo>
                  <a:pt x="166992" y="218440"/>
                </a:lnTo>
                <a:lnTo>
                  <a:pt x="156578" y="209550"/>
                </a:lnTo>
                <a:lnTo>
                  <a:pt x="153974" y="205740"/>
                </a:lnTo>
                <a:lnTo>
                  <a:pt x="152234" y="203200"/>
                </a:lnTo>
                <a:lnTo>
                  <a:pt x="152946" y="201930"/>
                </a:lnTo>
                <a:lnTo>
                  <a:pt x="152920" y="199390"/>
                </a:lnTo>
                <a:lnTo>
                  <a:pt x="155371" y="201930"/>
                </a:lnTo>
                <a:lnTo>
                  <a:pt x="158940" y="203200"/>
                </a:lnTo>
                <a:lnTo>
                  <a:pt x="162941" y="204470"/>
                </a:lnTo>
                <a:lnTo>
                  <a:pt x="164731" y="212090"/>
                </a:lnTo>
                <a:lnTo>
                  <a:pt x="171361" y="214630"/>
                </a:lnTo>
                <a:lnTo>
                  <a:pt x="174840" y="220980"/>
                </a:lnTo>
                <a:lnTo>
                  <a:pt x="179730" y="228231"/>
                </a:lnTo>
                <a:lnTo>
                  <a:pt x="179984" y="227330"/>
                </a:lnTo>
                <a:lnTo>
                  <a:pt x="179057" y="223520"/>
                </a:lnTo>
                <a:lnTo>
                  <a:pt x="180073" y="226060"/>
                </a:lnTo>
                <a:lnTo>
                  <a:pt x="183057" y="228600"/>
                </a:lnTo>
                <a:lnTo>
                  <a:pt x="184886" y="228600"/>
                </a:lnTo>
                <a:lnTo>
                  <a:pt x="188036" y="234950"/>
                </a:lnTo>
                <a:lnTo>
                  <a:pt x="191871" y="240030"/>
                </a:lnTo>
                <a:lnTo>
                  <a:pt x="196151" y="243840"/>
                </a:lnTo>
                <a:lnTo>
                  <a:pt x="200634" y="248920"/>
                </a:lnTo>
                <a:lnTo>
                  <a:pt x="205066" y="252730"/>
                </a:lnTo>
                <a:lnTo>
                  <a:pt x="209511" y="260350"/>
                </a:lnTo>
                <a:lnTo>
                  <a:pt x="214998" y="259080"/>
                </a:lnTo>
                <a:lnTo>
                  <a:pt x="209003" y="254000"/>
                </a:lnTo>
                <a:lnTo>
                  <a:pt x="203581" y="250190"/>
                </a:lnTo>
                <a:lnTo>
                  <a:pt x="194462" y="240030"/>
                </a:lnTo>
                <a:lnTo>
                  <a:pt x="189509" y="233680"/>
                </a:lnTo>
                <a:lnTo>
                  <a:pt x="187756" y="229870"/>
                </a:lnTo>
                <a:lnTo>
                  <a:pt x="196100" y="229870"/>
                </a:lnTo>
                <a:lnTo>
                  <a:pt x="201168" y="236220"/>
                </a:lnTo>
                <a:lnTo>
                  <a:pt x="207162" y="242570"/>
                </a:lnTo>
                <a:lnTo>
                  <a:pt x="213296" y="247650"/>
                </a:lnTo>
                <a:lnTo>
                  <a:pt x="218782" y="254000"/>
                </a:lnTo>
                <a:lnTo>
                  <a:pt x="223710" y="262890"/>
                </a:lnTo>
                <a:lnTo>
                  <a:pt x="223710" y="253212"/>
                </a:lnTo>
                <a:lnTo>
                  <a:pt x="219303" y="250190"/>
                </a:lnTo>
                <a:lnTo>
                  <a:pt x="210235" y="241300"/>
                </a:lnTo>
                <a:lnTo>
                  <a:pt x="202704" y="233680"/>
                </a:lnTo>
                <a:lnTo>
                  <a:pt x="199174" y="229870"/>
                </a:lnTo>
                <a:lnTo>
                  <a:pt x="197993" y="228600"/>
                </a:lnTo>
                <a:lnTo>
                  <a:pt x="199326" y="227330"/>
                </a:lnTo>
                <a:lnTo>
                  <a:pt x="199758" y="223520"/>
                </a:lnTo>
                <a:lnTo>
                  <a:pt x="199415" y="222250"/>
                </a:lnTo>
                <a:lnTo>
                  <a:pt x="201599" y="223520"/>
                </a:lnTo>
                <a:lnTo>
                  <a:pt x="203327" y="224790"/>
                </a:lnTo>
                <a:lnTo>
                  <a:pt x="205232" y="224790"/>
                </a:lnTo>
                <a:lnTo>
                  <a:pt x="210515" y="231140"/>
                </a:lnTo>
                <a:lnTo>
                  <a:pt x="218554" y="240030"/>
                </a:lnTo>
                <a:lnTo>
                  <a:pt x="226644" y="246380"/>
                </a:lnTo>
                <a:lnTo>
                  <a:pt x="232054" y="248920"/>
                </a:lnTo>
                <a:lnTo>
                  <a:pt x="225450" y="243840"/>
                </a:lnTo>
                <a:lnTo>
                  <a:pt x="219202" y="237490"/>
                </a:lnTo>
                <a:lnTo>
                  <a:pt x="213296" y="231140"/>
                </a:lnTo>
                <a:lnTo>
                  <a:pt x="207695" y="224790"/>
                </a:lnTo>
                <a:lnTo>
                  <a:pt x="212140" y="224790"/>
                </a:lnTo>
                <a:lnTo>
                  <a:pt x="213766" y="223520"/>
                </a:lnTo>
                <a:lnTo>
                  <a:pt x="219837" y="229870"/>
                </a:lnTo>
                <a:lnTo>
                  <a:pt x="226644" y="236220"/>
                </a:lnTo>
                <a:lnTo>
                  <a:pt x="233248" y="242570"/>
                </a:lnTo>
                <a:lnTo>
                  <a:pt x="238747" y="250190"/>
                </a:lnTo>
                <a:lnTo>
                  <a:pt x="241922" y="257810"/>
                </a:lnTo>
                <a:lnTo>
                  <a:pt x="241922" y="248373"/>
                </a:lnTo>
                <a:lnTo>
                  <a:pt x="241363" y="247650"/>
                </a:lnTo>
                <a:lnTo>
                  <a:pt x="246100" y="251460"/>
                </a:lnTo>
                <a:lnTo>
                  <a:pt x="252260" y="254000"/>
                </a:lnTo>
                <a:lnTo>
                  <a:pt x="258559" y="254000"/>
                </a:lnTo>
                <a:lnTo>
                  <a:pt x="263715" y="252730"/>
                </a:lnTo>
                <a:lnTo>
                  <a:pt x="273532" y="259080"/>
                </a:lnTo>
                <a:lnTo>
                  <a:pt x="286016" y="265430"/>
                </a:lnTo>
                <a:lnTo>
                  <a:pt x="299770" y="270510"/>
                </a:lnTo>
                <a:lnTo>
                  <a:pt x="313423" y="274320"/>
                </a:lnTo>
                <a:lnTo>
                  <a:pt x="287858" y="261620"/>
                </a:lnTo>
                <a:lnTo>
                  <a:pt x="275386" y="255270"/>
                </a:lnTo>
                <a:lnTo>
                  <a:pt x="271335" y="252730"/>
                </a:lnTo>
                <a:lnTo>
                  <a:pt x="267284" y="250190"/>
                </a:lnTo>
                <a:lnTo>
                  <a:pt x="263232" y="247650"/>
                </a:lnTo>
                <a:lnTo>
                  <a:pt x="262521" y="243840"/>
                </a:lnTo>
                <a:lnTo>
                  <a:pt x="259842" y="240030"/>
                </a:lnTo>
                <a:lnTo>
                  <a:pt x="259753" y="237490"/>
                </a:lnTo>
                <a:lnTo>
                  <a:pt x="263385" y="240030"/>
                </a:lnTo>
                <a:lnTo>
                  <a:pt x="267766" y="243840"/>
                </a:lnTo>
                <a:lnTo>
                  <a:pt x="272846" y="242570"/>
                </a:lnTo>
                <a:lnTo>
                  <a:pt x="278752" y="247650"/>
                </a:lnTo>
                <a:lnTo>
                  <a:pt x="286296" y="251460"/>
                </a:lnTo>
                <a:lnTo>
                  <a:pt x="294754" y="255270"/>
                </a:lnTo>
                <a:lnTo>
                  <a:pt x="303428" y="257810"/>
                </a:lnTo>
                <a:lnTo>
                  <a:pt x="308914" y="264160"/>
                </a:lnTo>
                <a:lnTo>
                  <a:pt x="314083" y="267970"/>
                </a:lnTo>
                <a:lnTo>
                  <a:pt x="319709" y="271780"/>
                </a:lnTo>
                <a:lnTo>
                  <a:pt x="319976" y="273050"/>
                </a:lnTo>
                <a:lnTo>
                  <a:pt x="323735" y="275590"/>
                </a:lnTo>
                <a:lnTo>
                  <a:pt x="324993" y="273050"/>
                </a:lnTo>
                <a:lnTo>
                  <a:pt x="321868" y="270510"/>
                </a:lnTo>
                <a:lnTo>
                  <a:pt x="316471" y="267970"/>
                </a:lnTo>
                <a:lnTo>
                  <a:pt x="311505" y="264160"/>
                </a:lnTo>
                <a:lnTo>
                  <a:pt x="307073" y="259080"/>
                </a:lnTo>
                <a:lnTo>
                  <a:pt x="316763" y="259080"/>
                </a:lnTo>
                <a:lnTo>
                  <a:pt x="326923" y="260350"/>
                </a:lnTo>
                <a:lnTo>
                  <a:pt x="337134" y="259080"/>
                </a:lnTo>
                <a:lnTo>
                  <a:pt x="347345" y="257810"/>
                </a:lnTo>
                <a:lnTo>
                  <a:pt x="347891" y="257810"/>
                </a:lnTo>
                <a:lnTo>
                  <a:pt x="358038" y="255270"/>
                </a:lnTo>
                <a:lnTo>
                  <a:pt x="354520" y="251650"/>
                </a:lnTo>
                <a:lnTo>
                  <a:pt x="342506" y="256540"/>
                </a:lnTo>
                <a:lnTo>
                  <a:pt x="324802" y="257810"/>
                </a:lnTo>
                <a:lnTo>
                  <a:pt x="306552" y="255270"/>
                </a:lnTo>
                <a:lnTo>
                  <a:pt x="289318" y="250190"/>
                </a:lnTo>
                <a:lnTo>
                  <a:pt x="274662" y="242570"/>
                </a:lnTo>
                <a:lnTo>
                  <a:pt x="277939" y="238760"/>
                </a:lnTo>
                <a:lnTo>
                  <a:pt x="280123" y="236220"/>
                </a:lnTo>
                <a:lnTo>
                  <a:pt x="279501" y="233680"/>
                </a:lnTo>
                <a:lnTo>
                  <a:pt x="276517" y="226060"/>
                </a:lnTo>
                <a:lnTo>
                  <a:pt x="290830" y="234950"/>
                </a:lnTo>
                <a:lnTo>
                  <a:pt x="307530" y="242570"/>
                </a:lnTo>
                <a:lnTo>
                  <a:pt x="325767" y="247650"/>
                </a:lnTo>
                <a:lnTo>
                  <a:pt x="344703" y="251460"/>
                </a:lnTo>
                <a:lnTo>
                  <a:pt x="323710" y="245110"/>
                </a:lnTo>
                <a:lnTo>
                  <a:pt x="304266" y="237490"/>
                </a:lnTo>
                <a:lnTo>
                  <a:pt x="286435" y="227330"/>
                </a:lnTo>
                <a:lnTo>
                  <a:pt x="284416" y="226060"/>
                </a:lnTo>
                <a:lnTo>
                  <a:pt x="274967" y="220116"/>
                </a:lnTo>
                <a:lnTo>
                  <a:pt x="274967" y="234950"/>
                </a:lnTo>
                <a:lnTo>
                  <a:pt x="271640" y="238760"/>
                </a:lnTo>
                <a:lnTo>
                  <a:pt x="265163" y="237490"/>
                </a:lnTo>
                <a:lnTo>
                  <a:pt x="258927" y="233883"/>
                </a:lnTo>
                <a:lnTo>
                  <a:pt x="258927" y="243840"/>
                </a:lnTo>
                <a:lnTo>
                  <a:pt x="258178" y="248920"/>
                </a:lnTo>
                <a:lnTo>
                  <a:pt x="252628" y="250190"/>
                </a:lnTo>
                <a:lnTo>
                  <a:pt x="246799" y="247650"/>
                </a:lnTo>
                <a:lnTo>
                  <a:pt x="243890" y="246380"/>
                </a:lnTo>
                <a:lnTo>
                  <a:pt x="235559" y="241300"/>
                </a:lnTo>
                <a:lnTo>
                  <a:pt x="227596" y="233680"/>
                </a:lnTo>
                <a:lnTo>
                  <a:pt x="220548" y="227330"/>
                </a:lnTo>
                <a:lnTo>
                  <a:pt x="214947" y="219710"/>
                </a:lnTo>
                <a:lnTo>
                  <a:pt x="215353" y="218440"/>
                </a:lnTo>
                <a:lnTo>
                  <a:pt x="214718" y="215798"/>
                </a:lnTo>
                <a:lnTo>
                  <a:pt x="214718" y="218440"/>
                </a:lnTo>
                <a:lnTo>
                  <a:pt x="211429" y="223520"/>
                </a:lnTo>
                <a:lnTo>
                  <a:pt x="207416" y="222250"/>
                </a:lnTo>
                <a:lnTo>
                  <a:pt x="203415" y="220980"/>
                </a:lnTo>
                <a:lnTo>
                  <a:pt x="196532" y="217385"/>
                </a:lnTo>
                <a:lnTo>
                  <a:pt x="196532" y="223520"/>
                </a:lnTo>
                <a:lnTo>
                  <a:pt x="195389" y="227330"/>
                </a:lnTo>
                <a:lnTo>
                  <a:pt x="191338" y="227330"/>
                </a:lnTo>
                <a:lnTo>
                  <a:pt x="185991" y="226060"/>
                </a:lnTo>
                <a:lnTo>
                  <a:pt x="181952" y="223520"/>
                </a:lnTo>
                <a:lnTo>
                  <a:pt x="179946" y="222250"/>
                </a:lnTo>
                <a:lnTo>
                  <a:pt x="174332" y="215900"/>
                </a:lnTo>
                <a:lnTo>
                  <a:pt x="169481" y="210820"/>
                </a:lnTo>
                <a:lnTo>
                  <a:pt x="165722" y="204470"/>
                </a:lnTo>
                <a:lnTo>
                  <a:pt x="169189" y="204470"/>
                </a:lnTo>
                <a:lnTo>
                  <a:pt x="170434" y="203200"/>
                </a:lnTo>
                <a:lnTo>
                  <a:pt x="173901" y="208280"/>
                </a:lnTo>
                <a:lnTo>
                  <a:pt x="179527" y="213360"/>
                </a:lnTo>
                <a:lnTo>
                  <a:pt x="185585" y="218440"/>
                </a:lnTo>
                <a:lnTo>
                  <a:pt x="190347" y="220980"/>
                </a:lnTo>
                <a:lnTo>
                  <a:pt x="185432" y="217170"/>
                </a:lnTo>
                <a:lnTo>
                  <a:pt x="180136" y="212090"/>
                </a:lnTo>
                <a:lnTo>
                  <a:pt x="175298" y="207010"/>
                </a:lnTo>
                <a:lnTo>
                  <a:pt x="172669" y="203200"/>
                </a:lnTo>
                <a:lnTo>
                  <a:pt x="171792" y="201930"/>
                </a:lnTo>
                <a:lnTo>
                  <a:pt x="172199" y="200660"/>
                </a:lnTo>
                <a:lnTo>
                  <a:pt x="172097" y="199390"/>
                </a:lnTo>
                <a:lnTo>
                  <a:pt x="171386" y="198120"/>
                </a:lnTo>
                <a:lnTo>
                  <a:pt x="173139" y="199390"/>
                </a:lnTo>
                <a:lnTo>
                  <a:pt x="176364" y="199390"/>
                </a:lnTo>
                <a:lnTo>
                  <a:pt x="181483" y="203200"/>
                </a:lnTo>
                <a:lnTo>
                  <a:pt x="189014" y="212090"/>
                </a:lnTo>
                <a:lnTo>
                  <a:pt x="193116" y="217170"/>
                </a:lnTo>
                <a:lnTo>
                  <a:pt x="196532" y="223520"/>
                </a:lnTo>
                <a:lnTo>
                  <a:pt x="196532" y="217385"/>
                </a:lnTo>
                <a:lnTo>
                  <a:pt x="196126" y="217170"/>
                </a:lnTo>
                <a:lnTo>
                  <a:pt x="189890" y="210820"/>
                </a:lnTo>
                <a:lnTo>
                  <a:pt x="184124" y="204470"/>
                </a:lnTo>
                <a:lnTo>
                  <a:pt x="178193" y="198120"/>
                </a:lnTo>
                <a:lnTo>
                  <a:pt x="179882" y="196850"/>
                </a:lnTo>
                <a:lnTo>
                  <a:pt x="180009" y="195580"/>
                </a:lnTo>
                <a:lnTo>
                  <a:pt x="180124" y="191770"/>
                </a:lnTo>
                <a:lnTo>
                  <a:pt x="184975" y="198120"/>
                </a:lnTo>
                <a:lnTo>
                  <a:pt x="192836" y="207010"/>
                </a:lnTo>
                <a:lnTo>
                  <a:pt x="201028" y="214630"/>
                </a:lnTo>
                <a:lnTo>
                  <a:pt x="206870" y="217170"/>
                </a:lnTo>
                <a:lnTo>
                  <a:pt x="200850" y="212090"/>
                </a:lnTo>
                <a:lnTo>
                  <a:pt x="195237" y="207010"/>
                </a:lnTo>
                <a:lnTo>
                  <a:pt x="190030" y="200660"/>
                </a:lnTo>
                <a:lnTo>
                  <a:pt x="185216" y="194310"/>
                </a:lnTo>
                <a:lnTo>
                  <a:pt x="187540" y="195580"/>
                </a:lnTo>
                <a:lnTo>
                  <a:pt x="190538" y="195580"/>
                </a:lnTo>
                <a:lnTo>
                  <a:pt x="191338" y="194310"/>
                </a:lnTo>
                <a:lnTo>
                  <a:pt x="192151" y="193040"/>
                </a:lnTo>
                <a:lnTo>
                  <a:pt x="196037" y="198120"/>
                </a:lnTo>
                <a:lnTo>
                  <a:pt x="203860" y="204470"/>
                </a:lnTo>
                <a:lnTo>
                  <a:pt x="208165" y="209550"/>
                </a:lnTo>
                <a:lnTo>
                  <a:pt x="214718" y="218440"/>
                </a:lnTo>
                <a:lnTo>
                  <a:pt x="214718" y="215798"/>
                </a:lnTo>
                <a:lnTo>
                  <a:pt x="214439" y="214630"/>
                </a:lnTo>
                <a:lnTo>
                  <a:pt x="212534" y="212090"/>
                </a:lnTo>
                <a:lnTo>
                  <a:pt x="216522" y="215900"/>
                </a:lnTo>
                <a:lnTo>
                  <a:pt x="219773" y="217170"/>
                </a:lnTo>
                <a:lnTo>
                  <a:pt x="223583" y="217170"/>
                </a:lnTo>
                <a:lnTo>
                  <a:pt x="225552" y="219710"/>
                </a:lnTo>
                <a:lnTo>
                  <a:pt x="227596" y="220980"/>
                </a:lnTo>
                <a:lnTo>
                  <a:pt x="238239" y="231140"/>
                </a:lnTo>
                <a:lnTo>
                  <a:pt x="244221" y="237490"/>
                </a:lnTo>
                <a:lnTo>
                  <a:pt x="246507" y="241300"/>
                </a:lnTo>
                <a:lnTo>
                  <a:pt x="249008" y="240030"/>
                </a:lnTo>
                <a:lnTo>
                  <a:pt x="243179" y="234950"/>
                </a:lnTo>
                <a:lnTo>
                  <a:pt x="237223" y="228561"/>
                </a:lnTo>
                <a:lnTo>
                  <a:pt x="225285" y="215900"/>
                </a:lnTo>
                <a:lnTo>
                  <a:pt x="227457" y="214630"/>
                </a:lnTo>
                <a:lnTo>
                  <a:pt x="227330" y="213360"/>
                </a:lnTo>
                <a:lnTo>
                  <a:pt x="227076" y="210820"/>
                </a:lnTo>
                <a:lnTo>
                  <a:pt x="226453" y="208280"/>
                </a:lnTo>
                <a:lnTo>
                  <a:pt x="227723" y="209550"/>
                </a:lnTo>
                <a:lnTo>
                  <a:pt x="230974" y="209550"/>
                </a:lnTo>
                <a:lnTo>
                  <a:pt x="235356" y="214630"/>
                </a:lnTo>
                <a:lnTo>
                  <a:pt x="241198" y="219710"/>
                </a:lnTo>
                <a:lnTo>
                  <a:pt x="247523" y="227330"/>
                </a:lnTo>
                <a:lnTo>
                  <a:pt x="253314" y="233680"/>
                </a:lnTo>
                <a:lnTo>
                  <a:pt x="258927" y="243840"/>
                </a:lnTo>
                <a:lnTo>
                  <a:pt x="258927" y="233883"/>
                </a:lnTo>
                <a:lnTo>
                  <a:pt x="256387" y="232410"/>
                </a:lnTo>
                <a:lnTo>
                  <a:pt x="247929" y="226060"/>
                </a:lnTo>
                <a:lnTo>
                  <a:pt x="240055" y="217170"/>
                </a:lnTo>
                <a:lnTo>
                  <a:pt x="233095" y="209550"/>
                </a:lnTo>
                <a:lnTo>
                  <a:pt x="236016" y="210820"/>
                </a:lnTo>
                <a:lnTo>
                  <a:pt x="237896" y="208280"/>
                </a:lnTo>
                <a:lnTo>
                  <a:pt x="238404" y="207010"/>
                </a:lnTo>
                <a:lnTo>
                  <a:pt x="243890" y="213360"/>
                </a:lnTo>
                <a:lnTo>
                  <a:pt x="251536" y="220980"/>
                </a:lnTo>
                <a:lnTo>
                  <a:pt x="259816" y="227330"/>
                </a:lnTo>
                <a:lnTo>
                  <a:pt x="267233" y="231140"/>
                </a:lnTo>
                <a:lnTo>
                  <a:pt x="258597" y="224790"/>
                </a:lnTo>
                <a:lnTo>
                  <a:pt x="250863" y="217170"/>
                </a:lnTo>
                <a:lnTo>
                  <a:pt x="243878" y="209550"/>
                </a:lnTo>
                <a:lnTo>
                  <a:pt x="237490" y="201930"/>
                </a:lnTo>
                <a:lnTo>
                  <a:pt x="244754" y="204470"/>
                </a:lnTo>
                <a:lnTo>
                  <a:pt x="247535" y="204470"/>
                </a:lnTo>
                <a:lnTo>
                  <a:pt x="252437" y="208280"/>
                </a:lnTo>
                <a:lnTo>
                  <a:pt x="258838" y="212090"/>
                </a:lnTo>
                <a:lnTo>
                  <a:pt x="265404" y="217170"/>
                </a:lnTo>
                <a:lnTo>
                  <a:pt x="270852" y="223520"/>
                </a:lnTo>
                <a:lnTo>
                  <a:pt x="274828" y="229870"/>
                </a:lnTo>
                <a:lnTo>
                  <a:pt x="274967" y="234950"/>
                </a:lnTo>
                <a:lnTo>
                  <a:pt x="274967" y="220116"/>
                </a:lnTo>
                <a:lnTo>
                  <a:pt x="270294" y="217170"/>
                </a:lnTo>
                <a:lnTo>
                  <a:pt x="276491" y="220980"/>
                </a:lnTo>
                <a:lnTo>
                  <a:pt x="284314" y="223520"/>
                </a:lnTo>
                <a:lnTo>
                  <a:pt x="287883" y="220980"/>
                </a:lnTo>
                <a:lnTo>
                  <a:pt x="292798" y="223520"/>
                </a:lnTo>
                <a:lnTo>
                  <a:pt x="299250" y="226060"/>
                </a:lnTo>
                <a:lnTo>
                  <a:pt x="306247" y="228600"/>
                </a:lnTo>
                <a:lnTo>
                  <a:pt x="312775" y="231140"/>
                </a:lnTo>
                <a:lnTo>
                  <a:pt x="312966" y="230327"/>
                </a:lnTo>
                <a:lnTo>
                  <a:pt x="313042" y="228600"/>
                </a:lnTo>
                <a:lnTo>
                  <a:pt x="313004" y="227330"/>
                </a:lnTo>
                <a:lnTo>
                  <a:pt x="312889" y="226060"/>
                </a:lnTo>
                <a:lnTo>
                  <a:pt x="319989" y="232410"/>
                </a:lnTo>
                <a:lnTo>
                  <a:pt x="328663" y="238760"/>
                </a:lnTo>
                <a:lnTo>
                  <a:pt x="338455" y="243840"/>
                </a:lnTo>
                <a:lnTo>
                  <a:pt x="348919" y="248920"/>
                </a:lnTo>
                <a:lnTo>
                  <a:pt x="353923" y="251028"/>
                </a:lnTo>
                <a:lnTo>
                  <a:pt x="350659" y="247650"/>
                </a:lnTo>
                <a:lnTo>
                  <a:pt x="343395" y="243840"/>
                </a:lnTo>
                <a:lnTo>
                  <a:pt x="336346" y="241300"/>
                </a:lnTo>
                <a:lnTo>
                  <a:pt x="329780" y="236220"/>
                </a:lnTo>
                <a:lnTo>
                  <a:pt x="324002" y="233680"/>
                </a:lnTo>
                <a:lnTo>
                  <a:pt x="332079" y="234950"/>
                </a:lnTo>
                <a:lnTo>
                  <a:pt x="341909" y="234950"/>
                </a:lnTo>
                <a:lnTo>
                  <a:pt x="352640" y="233680"/>
                </a:lnTo>
                <a:lnTo>
                  <a:pt x="363423" y="231140"/>
                </a:lnTo>
                <a:lnTo>
                  <a:pt x="370573" y="229870"/>
                </a:lnTo>
                <a:lnTo>
                  <a:pt x="372605" y="224790"/>
                </a:lnTo>
                <a:lnTo>
                  <a:pt x="372732" y="223520"/>
                </a:lnTo>
                <a:lnTo>
                  <a:pt x="372757" y="222732"/>
                </a:lnTo>
                <a:lnTo>
                  <a:pt x="363956" y="227330"/>
                </a:lnTo>
                <a:lnTo>
                  <a:pt x="347586" y="231140"/>
                </a:lnTo>
                <a:lnTo>
                  <a:pt x="331647" y="231140"/>
                </a:lnTo>
                <a:lnTo>
                  <a:pt x="318084" y="226060"/>
                </a:lnTo>
                <a:lnTo>
                  <a:pt x="308775" y="217170"/>
                </a:lnTo>
                <a:lnTo>
                  <a:pt x="309943" y="221615"/>
                </a:lnTo>
                <a:lnTo>
                  <a:pt x="310832" y="224790"/>
                </a:lnTo>
                <a:lnTo>
                  <a:pt x="311238" y="228600"/>
                </a:lnTo>
                <a:lnTo>
                  <a:pt x="295160" y="223520"/>
                </a:lnTo>
                <a:lnTo>
                  <a:pt x="292239" y="220980"/>
                </a:lnTo>
                <a:lnTo>
                  <a:pt x="289331" y="218440"/>
                </a:lnTo>
                <a:lnTo>
                  <a:pt x="288353" y="213360"/>
                </a:lnTo>
                <a:lnTo>
                  <a:pt x="286029" y="208280"/>
                </a:lnTo>
                <a:lnTo>
                  <a:pt x="285724" y="207937"/>
                </a:lnTo>
                <a:lnTo>
                  <a:pt x="285724" y="215900"/>
                </a:lnTo>
                <a:lnTo>
                  <a:pt x="282651" y="218440"/>
                </a:lnTo>
                <a:lnTo>
                  <a:pt x="248272" y="201930"/>
                </a:lnTo>
                <a:lnTo>
                  <a:pt x="247319" y="198120"/>
                </a:lnTo>
                <a:lnTo>
                  <a:pt x="245211" y="193890"/>
                </a:lnTo>
                <a:lnTo>
                  <a:pt x="245211" y="200660"/>
                </a:lnTo>
                <a:lnTo>
                  <a:pt x="242570" y="201930"/>
                </a:lnTo>
                <a:lnTo>
                  <a:pt x="235826" y="197053"/>
                </a:lnTo>
                <a:lnTo>
                  <a:pt x="235826" y="204470"/>
                </a:lnTo>
                <a:lnTo>
                  <a:pt x="234518" y="207010"/>
                </a:lnTo>
                <a:lnTo>
                  <a:pt x="230682" y="207010"/>
                </a:lnTo>
                <a:lnTo>
                  <a:pt x="226085" y="205740"/>
                </a:lnTo>
                <a:lnTo>
                  <a:pt x="224116" y="204711"/>
                </a:lnTo>
                <a:lnTo>
                  <a:pt x="224116" y="209550"/>
                </a:lnTo>
                <a:lnTo>
                  <a:pt x="223621" y="213360"/>
                </a:lnTo>
                <a:lnTo>
                  <a:pt x="219646" y="213360"/>
                </a:lnTo>
                <a:lnTo>
                  <a:pt x="193103" y="191770"/>
                </a:lnTo>
                <a:lnTo>
                  <a:pt x="193382" y="191770"/>
                </a:lnTo>
                <a:lnTo>
                  <a:pt x="193484" y="190500"/>
                </a:lnTo>
                <a:lnTo>
                  <a:pt x="193611" y="187960"/>
                </a:lnTo>
                <a:lnTo>
                  <a:pt x="200672" y="193040"/>
                </a:lnTo>
                <a:lnTo>
                  <a:pt x="206794" y="199390"/>
                </a:lnTo>
                <a:lnTo>
                  <a:pt x="212966" y="205740"/>
                </a:lnTo>
                <a:lnTo>
                  <a:pt x="220218" y="209550"/>
                </a:lnTo>
                <a:lnTo>
                  <a:pt x="209016" y="199390"/>
                </a:lnTo>
                <a:lnTo>
                  <a:pt x="203796" y="194310"/>
                </a:lnTo>
                <a:lnTo>
                  <a:pt x="199288" y="189230"/>
                </a:lnTo>
                <a:lnTo>
                  <a:pt x="201231" y="189230"/>
                </a:lnTo>
                <a:lnTo>
                  <a:pt x="202590" y="187960"/>
                </a:lnTo>
                <a:lnTo>
                  <a:pt x="202920" y="186690"/>
                </a:lnTo>
                <a:lnTo>
                  <a:pt x="205778" y="191770"/>
                </a:lnTo>
                <a:lnTo>
                  <a:pt x="214274" y="198120"/>
                </a:lnTo>
                <a:lnTo>
                  <a:pt x="219354" y="203200"/>
                </a:lnTo>
                <a:lnTo>
                  <a:pt x="224116" y="209550"/>
                </a:lnTo>
                <a:lnTo>
                  <a:pt x="224116" y="204711"/>
                </a:lnTo>
                <a:lnTo>
                  <a:pt x="218821" y="201930"/>
                </a:lnTo>
                <a:lnTo>
                  <a:pt x="206146" y="187960"/>
                </a:lnTo>
                <a:lnTo>
                  <a:pt x="204838" y="185420"/>
                </a:lnTo>
                <a:lnTo>
                  <a:pt x="202222" y="180340"/>
                </a:lnTo>
                <a:lnTo>
                  <a:pt x="207746" y="185420"/>
                </a:lnTo>
                <a:lnTo>
                  <a:pt x="216700" y="194310"/>
                </a:lnTo>
                <a:lnTo>
                  <a:pt x="225666" y="201930"/>
                </a:lnTo>
                <a:lnTo>
                  <a:pt x="231267" y="203200"/>
                </a:lnTo>
                <a:lnTo>
                  <a:pt x="224853" y="199390"/>
                </a:lnTo>
                <a:lnTo>
                  <a:pt x="219290" y="194310"/>
                </a:lnTo>
                <a:lnTo>
                  <a:pt x="214223" y="189230"/>
                </a:lnTo>
                <a:lnTo>
                  <a:pt x="209321" y="184150"/>
                </a:lnTo>
                <a:lnTo>
                  <a:pt x="212242" y="185420"/>
                </a:lnTo>
                <a:lnTo>
                  <a:pt x="216395" y="186690"/>
                </a:lnTo>
                <a:lnTo>
                  <a:pt x="235826" y="204470"/>
                </a:lnTo>
                <a:lnTo>
                  <a:pt x="235826" y="197053"/>
                </a:lnTo>
                <a:lnTo>
                  <a:pt x="230289" y="193040"/>
                </a:lnTo>
                <a:lnTo>
                  <a:pt x="225171" y="187960"/>
                </a:lnTo>
                <a:lnTo>
                  <a:pt x="220154" y="185420"/>
                </a:lnTo>
                <a:lnTo>
                  <a:pt x="220345" y="184150"/>
                </a:lnTo>
                <a:lnTo>
                  <a:pt x="220535" y="182880"/>
                </a:lnTo>
                <a:lnTo>
                  <a:pt x="220726" y="181610"/>
                </a:lnTo>
                <a:lnTo>
                  <a:pt x="220243" y="180340"/>
                </a:lnTo>
                <a:lnTo>
                  <a:pt x="219887" y="177800"/>
                </a:lnTo>
                <a:lnTo>
                  <a:pt x="225234" y="182880"/>
                </a:lnTo>
                <a:lnTo>
                  <a:pt x="230530" y="187960"/>
                </a:lnTo>
                <a:lnTo>
                  <a:pt x="235864" y="194310"/>
                </a:lnTo>
                <a:lnTo>
                  <a:pt x="241338" y="198120"/>
                </a:lnTo>
                <a:lnTo>
                  <a:pt x="236778" y="191770"/>
                </a:lnTo>
                <a:lnTo>
                  <a:pt x="226682" y="182880"/>
                </a:lnTo>
                <a:lnTo>
                  <a:pt x="222135" y="177800"/>
                </a:lnTo>
                <a:lnTo>
                  <a:pt x="227660" y="177800"/>
                </a:lnTo>
                <a:lnTo>
                  <a:pt x="229450" y="176530"/>
                </a:lnTo>
                <a:lnTo>
                  <a:pt x="234022" y="179070"/>
                </a:lnTo>
                <a:lnTo>
                  <a:pt x="237705" y="185420"/>
                </a:lnTo>
                <a:lnTo>
                  <a:pt x="240360" y="189230"/>
                </a:lnTo>
                <a:lnTo>
                  <a:pt x="244221" y="196850"/>
                </a:lnTo>
                <a:lnTo>
                  <a:pt x="245211" y="200660"/>
                </a:lnTo>
                <a:lnTo>
                  <a:pt x="245211" y="193890"/>
                </a:lnTo>
                <a:lnTo>
                  <a:pt x="243522" y="190500"/>
                </a:lnTo>
                <a:lnTo>
                  <a:pt x="239776" y="185420"/>
                </a:lnTo>
                <a:lnTo>
                  <a:pt x="240068" y="185420"/>
                </a:lnTo>
                <a:lnTo>
                  <a:pt x="245135" y="187960"/>
                </a:lnTo>
                <a:lnTo>
                  <a:pt x="245414" y="187960"/>
                </a:lnTo>
                <a:lnTo>
                  <a:pt x="250164" y="193040"/>
                </a:lnTo>
                <a:lnTo>
                  <a:pt x="253174" y="195580"/>
                </a:lnTo>
                <a:lnTo>
                  <a:pt x="263055" y="201930"/>
                </a:lnTo>
                <a:lnTo>
                  <a:pt x="265976" y="204470"/>
                </a:lnTo>
                <a:lnTo>
                  <a:pt x="271792" y="208280"/>
                </a:lnTo>
                <a:lnTo>
                  <a:pt x="275209" y="212090"/>
                </a:lnTo>
                <a:lnTo>
                  <a:pt x="278206" y="210820"/>
                </a:lnTo>
                <a:lnTo>
                  <a:pt x="263144" y="200660"/>
                </a:lnTo>
                <a:lnTo>
                  <a:pt x="255739" y="195580"/>
                </a:lnTo>
                <a:lnTo>
                  <a:pt x="248589" y="189230"/>
                </a:lnTo>
                <a:lnTo>
                  <a:pt x="252374" y="190500"/>
                </a:lnTo>
                <a:lnTo>
                  <a:pt x="255638" y="193040"/>
                </a:lnTo>
                <a:lnTo>
                  <a:pt x="258914" y="191770"/>
                </a:lnTo>
                <a:lnTo>
                  <a:pt x="265455" y="195580"/>
                </a:lnTo>
                <a:lnTo>
                  <a:pt x="272846" y="198120"/>
                </a:lnTo>
                <a:lnTo>
                  <a:pt x="278358" y="204470"/>
                </a:lnTo>
                <a:lnTo>
                  <a:pt x="284378" y="210820"/>
                </a:lnTo>
                <a:lnTo>
                  <a:pt x="285724" y="215900"/>
                </a:lnTo>
                <a:lnTo>
                  <a:pt x="285724" y="207937"/>
                </a:lnTo>
                <a:lnTo>
                  <a:pt x="282740" y="204470"/>
                </a:lnTo>
                <a:lnTo>
                  <a:pt x="290080" y="205740"/>
                </a:lnTo>
                <a:lnTo>
                  <a:pt x="297891" y="208280"/>
                </a:lnTo>
                <a:lnTo>
                  <a:pt x="312369" y="212090"/>
                </a:lnTo>
                <a:lnTo>
                  <a:pt x="320865" y="212090"/>
                </a:lnTo>
                <a:lnTo>
                  <a:pt x="327431" y="213360"/>
                </a:lnTo>
                <a:lnTo>
                  <a:pt x="336524" y="215900"/>
                </a:lnTo>
                <a:lnTo>
                  <a:pt x="355409" y="220980"/>
                </a:lnTo>
                <a:lnTo>
                  <a:pt x="364451" y="219710"/>
                </a:lnTo>
                <a:lnTo>
                  <a:pt x="347853" y="217170"/>
                </a:lnTo>
                <a:lnTo>
                  <a:pt x="315963" y="209550"/>
                </a:lnTo>
                <a:lnTo>
                  <a:pt x="300202" y="204470"/>
                </a:lnTo>
                <a:lnTo>
                  <a:pt x="302945" y="204470"/>
                </a:lnTo>
                <a:lnTo>
                  <a:pt x="305142" y="203200"/>
                </a:lnTo>
                <a:lnTo>
                  <a:pt x="304469" y="200660"/>
                </a:lnTo>
                <a:lnTo>
                  <a:pt x="304139" y="199390"/>
                </a:lnTo>
                <a:lnTo>
                  <a:pt x="310515" y="201930"/>
                </a:lnTo>
                <a:lnTo>
                  <a:pt x="318706" y="204470"/>
                </a:lnTo>
                <a:lnTo>
                  <a:pt x="333895" y="204470"/>
                </a:lnTo>
                <a:lnTo>
                  <a:pt x="341566" y="208280"/>
                </a:lnTo>
                <a:lnTo>
                  <a:pt x="349770" y="212090"/>
                </a:lnTo>
                <a:lnTo>
                  <a:pt x="366839" y="217170"/>
                </a:lnTo>
                <a:lnTo>
                  <a:pt x="372795" y="221615"/>
                </a:lnTo>
                <a:lnTo>
                  <a:pt x="372897" y="218440"/>
                </a:lnTo>
                <a:lnTo>
                  <a:pt x="370205" y="215900"/>
                </a:lnTo>
                <a:lnTo>
                  <a:pt x="368503" y="215900"/>
                </a:lnTo>
                <a:lnTo>
                  <a:pt x="359435" y="213360"/>
                </a:lnTo>
                <a:lnTo>
                  <a:pt x="351688" y="210820"/>
                </a:lnTo>
                <a:lnTo>
                  <a:pt x="344233" y="207010"/>
                </a:lnTo>
                <a:lnTo>
                  <a:pt x="336994" y="203200"/>
                </a:lnTo>
                <a:lnTo>
                  <a:pt x="351053" y="200660"/>
                </a:lnTo>
                <a:lnTo>
                  <a:pt x="357657" y="198120"/>
                </a:lnTo>
                <a:lnTo>
                  <a:pt x="363728" y="194310"/>
                </a:lnTo>
                <a:lnTo>
                  <a:pt x="361657" y="194310"/>
                </a:lnTo>
                <a:lnTo>
                  <a:pt x="359638" y="191770"/>
                </a:lnTo>
                <a:lnTo>
                  <a:pt x="358368" y="189230"/>
                </a:lnTo>
                <a:lnTo>
                  <a:pt x="366077" y="190500"/>
                </a:lnTo>
                <a:lnTo>
                  <a:pt x="369582" y="189230"/>
                </a:lnTo>
                <a:lnTo>
                  <a:pt x="373075" y="187960"/>
                </a:lnTo>
                <a:lnTo>
                  <a:pt x="363969" y="187960"/>
                </a:lnTo>
                <a:lnTo>
                  <a:pt x="354177" y="187960"/>
                </a:lnTo>
                <a:lnTo>
                  <a:pt x="354647" y="189230"/>
                </a:lnTo>
                <a:lnTo>
                  <a:pt x="356450" y="191770"/>
                </a:lnTo>
                <a:lnTo>
                  <a:pt x="358432" y="194310"/>
                </a:lnTo>
                <a:lnTo>
                  <a:pt x="345249" y="198120"/>
                </a:lnTo>
                <a:lnTo>
                  <a:pt x="330962" y="200660"/>
                </a:lnTo>
                <a:lnTo>
                  <a:pt x="316776" y="200660"/>
                </a:lnTo>
                <a:lnTo>
                  <a:pt x="312483" y="199390"/>
                </a:lnTo>
                <a:lnTo>
                  <a:pt x="303898" y="196850"/>
                </a:lnTo>
                <a:lnTo>
                  <a:pt x="302044" y="191770"/>
                </a:lnTo>
                <a:lnTo>
                  <a:pt x="300342" y="190525"/>
                </a:lnTo>
                <a:lnTo>
                  <a:pt x="300342" y="196850"/>
                </a:lnTo>
                <a:lnTo>
                  <a:pt x="298894" y="199390"/>
                </a:lnTo>
                <a:lnTo>
                  <a:pt x="292608" y="200660"/>
                </a:lnTo>
                <a:lnTo>
                  <a:pt x="284238" y="199390"/>
                </a:lnTo>
                <a:lnTo>
                  <a:pt x="275932" y="196850"/>
                </a:lnTo>
                <a:lnTo>
                  <a:pt x="267906" y="193040"/>
                </a:lnTo>
                <a:lnTo>
                  <a:pt x="265404" y="191770"/>
                </a:lnTo>
                <a:lnTo>
                  <a:pt x="262902" y="190500"/>
                </a:lnTo>
                <a:lnTo>
                  <a:pt x="260921" y="189496"/>
                </a:lnTo>
                <a:lnTo>
                  <a:pt x="261366" y="190500"/>
                </a:lnTo>
                <a:lnTo>
                  <a:pt x="258483" y="190500"/>
                </a:lnTo>
                <a:lnTo>
                  <a:pt x="254635" y="189230"/>
                </a:lnTo>
                <a:lnTo>
                  <a:pt x="243103" y="185420"/>
                </a:lnTo>
                <a:lnTo>
                  <a:pt x="236105" y="179070"/>
                </a:lnTo>
                <a:lnTo>
                  <a:pt x="232981" y="176530"/>
                </a:lnTo>
                <a:lnTo>
                  <a:pt x="231419" y="175260"/>
                </a:lnTo>
                <a:lnTo>
                  <a:pt x="231597" y="173990"/>
                </a:lnTo>
                <a:lnTo>
                  <a:pt x="231787" y="172720"/>
                </a:lnTo>
                <a:lnTo>
                  <a:pt x="231876" y="171450"/>
                </a:lnTo>
                <a:lnTo>
                  <a:pt x="231914" y="169976"/>
                </a:lnTo>
                <a:lnTo>
                  <a:pt x="231597" y="168910"/>
                </a:lnTo>
                <a:lnTo>
                  <a:pt x="236181" y="172720"/>
                </a:lnTo>
                <a:lnTo>
                  <a:pt x="242481" y="179070"/>
                </a:lnTo>
                <a:lnTo>
                  <a:pt x="248881" y="182880"/>
                </a:lnTo>
                <a:lnTo>
                  <a:pt x="253834" y="184150"/>
                </a:lnTo>
                <a:lnTo>
                  <a:pt x="247599" y="180340"/>
                </a:lnTo>
                <a:lnTo>
                  <a:pt x="241401" y="175260"/>
                </a:lnTo>
                <a:lnTo>
                  <a:pt x="235394" y="170180"/>
                </a:lnTo>
                <a:lnTo>
                  <a:pt x="233997" y="168910"/>
                </a:lnTo>
                <a:lnTo>
                  <a:pt x="229793" y="165100"/>
                </a:lnTo>
                <a:lnTo>
                  <a:pt x="235140" y="167640"/>
                </a:lnTo>
                <a:lnTo>
                  <a:pt x="240766" y="167640"/>
                </a:lnTo>
                <a:lnTo>
                  <a:pt x="243763" y="166370"/>
                </a:lnTo>
                <a:lnTo>
                  <a:pt x="246468" y="168910"/>
                </a:lnTo>
                <a:lnTo>
                  <a:pt x="253504" y="172720"/>
                </a:lnTo>
                <a:lnTo>
                  <a:pt x="260388" y="188290"/>
                </a:lnTo>
                <a:lnTo>
                  <a:pt x="260311" y="182880"/>
                </a:lnTo>
                <a:lnTo>
                  <a:pt x="259549" y="179070"/>
                </a:lnTo>
                <a:lnTo>
                  <a:pt x="256832" y="175260"/>
                </a:lnTo>
                <a:lnTo>
                  <a:pt x="263296" y="180340"/>
                </a:lnTo>
                <a:lnTo>
                  <a:pt x="270459" y="184150"/>
                </a:lnTo>
                <a:lnTo>
                  <a:pt x="277876" y="189230"/>
                </a:lnTo>
                <a:lnTo>
                  <a:pt x="287985" y="194310"/>
                </a:lnTo>
                <a:lnTo>
                  <a:pt x="291998" y="198120"/>
                </a:lnTo>
                <a:lnTo>
                  <a:pt x="294894" y="195580"/>
                </a:lnTo>
                <a:lnTo>
                  <a:pt x="286321" y="191770"/>
                </a:lnTo>
                <a:lnTo>
                  <a:pt x="278155" y="187960"/>
                </a:lnTo>
                <a:lnTo>
                  <a:pt x="270446" y="182880"/>
                </a:lnTo>
                <a:lnTo>
                  <a:pt x="263207" y="177800"/>
                </a:lnTo>
                <a:lnTo>
                  <a:pt x="268655" y="179070"/>
                </a:lnTo>
                <a:lnTo>
                  <a:pt x="274320" y="181610"/>
                </a:lnTo>
                <a:lnTo>
                  <a:pt x="277545" y="179070"/>
                </a:lnTo>
                <a:lnTo>
                  <a:pt x="282702" y="181610"/>
                </a:lnTo>
                <a:lnTo>
                  <a:pt x="288734" y="184150"/>
                </a:lnTo>
                <a:lnTo>
                  <a:pt x="293103" y="186690"/>
                </a:lnTo>
                <a:lnTo>
                  <a:pt x="298043" y="191770"/>
                </a:lnTo>
                <a:lnTo>
                  <a:pt x="300342" y="196850"/>
                </a:lnTo>
                <a:lnTo>
                  <a:pt x="300342" y="190525"/>
                </a:lnTo>
                <a:lnTo>
                  <a:pt x="298589" y="189230"/>
                </a:lnTo>
                <a:lnTo>
                  <a:pt x="294906" y="185420"/>
                </a:lnTo>
                <a:lnTo>
                  <a:pt x="302844" y="189230"/>
                </a:lnTo>
                <a:lnTo>
                  <a:pt x="312889" y="189230"/>
                </a:lnTo>
                <a:lnTo>
                  <a:pt x="318922" y="186690"/>
                </a:lnTo>
                <a:lnTo>
                  <a:pt x="343281" y="182880"/>
                </a:lnTo>
                <a:lnTo>
                  <a:pt x="359105" y="180340"/>
                </a:lnTo>
                <a:lnTo>
                  <a:pt x="382016" y="173977"/>
                </a:lnTo>
                <a:lnTo>
                  <a:pt x="395871" y="165100"/>
                </a:lnTo>
                <a:lnTo>
                  <a:pt x="379730" y="171450"/>
                </a:lnTo>
                <a:lnTo>
                  <a:pt x="361848" y="176530"/>
                </a:lnTo>
                <a:lnTo>
                  <a:pt x="342341" y="180340"/>
                </a:lnTo>
                <a:lnTo>
                  <a:pt x="321348" y="182880"/>
                </a:lnTo>
                <a:lnTo>
                  <a:pt x="320128" y="177800"/>
                </a:lnTo>
                <a:lnTo>
                  <a:pt x="317969" y="173977"/>
                </a:lnTo>
                <a:lnTo>
                  <a:pt x="317703" y="173736"/>
                </a:lnTo>
                <a:lnTo>
                  <a:pt x="317703" y="181610"/>
                </a:lnTo>
                <a:lnTo>
                  <a:pt x="314655" y="184150"/>
                </a:lnTo>
                <a:lnTo>
                  <a:pt x="305193" y="185420"/>
                </a:lnTo>
                <a:lnTo>
                  <a:pt x="298246" y="184150"/>
                </a:lnTo>
                <a:lnTo>
                  <a:pt x="291045" y="181610"/>
                </a:lnTo>
                <a:lnTo>
                  <a:pt x="284187" y="179070"/>
                </a:lnTo>
                <a:lnTo>
                  <a:pt x="278218" y="175260"/>
                </a:lnTo>
                <a:lnTo>
                  <a:pt x="276491" y="167640"/>
                </a:lnTo>
                <a:lnTo>
                  <a:pt x="275374" y="166738"/>
                </a:lnTo>
                <a:lnTo>
                  <a:pt x="275374" y="173990"/>
                </a:lnTo>
                <a:lnTo>
                  <a:pt x="273862" y="176530"/>
                </a:lnTo>
                <a:lnTo>
                  <a:pt x="269595" y="177800"/>
                </a:lnTo>
                <a:lnTo>
                  <a:pt x="264731" y="176530"/>
                </a:lnTo>
                <a:lnTo>
                  <a:pt x="261289" y="175260"/>
                </a:lnTo>
                <a:lnTo>
                  <a:pt x="257860" y="173990"/>
                </a:lnTo>
                <a:lnTo>
                  <a:pt x="251879" y="166370"/>
                </a:lnTo>
                <a:lnTo>
                  <a:pt x="244424" y="165100"/>
                </a:lnTo>
                <a:lnTo>
                  <a:pt x="244271" y="163830"/>
                </a:lnTo>
                <a:lnTo>
                  <a:pt x="244132" y="162560"/>
                </a:lnTo>
                <a:lnTo>
                  <a:pt x="244106" y="161290"/>
                </a:lnTo>
                <a:lnTo>
                  <a:pt x="242989" y="158750"/>
                </a:lnTo>
                <a:lnTo>
                  <a:pt x="245592" y="161290"/>
                </a:lnTo>
                <a:lnTo>
                  <a:pt x="250685" y="161290"/>
                </a:lnTo>
                <a:lnTo>
                  <a:pt x="258330" y="165100"/>
                </a:lnTo>
                <a:lnTo>
                  <a:pt x="263982" y="172720"/>
                </a:lnTo>
                <a:lnTo>
                  <a:pt x="272275" y="173990"/>
                </a:lnTo>
                <a:lnTo>
                  <a:pt x="269468" y="170180"/>
                </a:lnTo>
                <a:lnTo>
                  <a:pt x="265480" y="168910"/>
                </a:lnTo>
                <a:lnTo>
                  <a:pt x="261975" y="166370"/>
                </a:lnTo>
                <a:lnTo>
                  <a:pt x="258292" y="163830"/>
                </a:lnTo>
                <a:lnTo>
                  <a:pt x="253123" y="160020"/>
                </a:lnTo>
                <a:lnTo>
                  <a:pt x="251396" y="158750"/>
                </a:lnTo>
                <a:lnTo>
                  <a:pt x="251688" y="158432"/>
                </a:lnTo>
                <a:lnTo>
                  <a:pt x="248678" y="160020"/>
                </a:lnTo>
                <a:lnTo>
                  <a:pt x="246532" y="158750"/>
                </a:lnTo>
                <a:lnTo>
                  <a:pt x="240703" y="155308"/>
                </a:lnTo>
                <a:lnTo>
                  <a:pt x="240703" y="160020"/>
                </a:lnTo>
                <a:lnTo>
                  <a:pt x="240550" y="162560"/>
                </a:lnTo>
                <a:lnTo>
                  <a:pt x="236575" y="163830"/>
                </a:lnTo>
                <a:lnTo>
                  <a:pt x="230543" y="162560"/>
                </a:lnTo>
                <a:lnTo>
                  <a:pt x="228955" y="161912"/>
                </a:lnTo>
                <a:lnTo>
                  <a:pt x="228955" y="168910"/>
                </a:lnTo>
                <a:lnTo>
                  <a:pt x="228549" y="172720"/>
                </a:lnTo>
                <a:lnTo>
                  <a:pt x="224320" y="173990"/>
                </a:lnTo>
                <a:lnTo>
                  <a:pt x="217805" y="171450"/>
                </a:lnTo>
                <a:lnTo>
                  <a:pt x="217309" y="171246"/>
                </a:lnTo>
                <a:lnTo>
                  <a:pt x="217309" y="177800"/>
                </a:lnTo>
                <a:lnTo>
                  <a:pt x="216966" y="181610"/>
                </a:lnTo>
                <a:lnTo>
                  <a:pt x="212852" y="182880"/>
                </a:lnTo>
                <a:lnTo>
                  <a:pt x="206908" y="180340"/>
                </a:lnTo>
                <a:lnTo>
                  <a:pt x="201891" y="177800"/>
                </a:lnTo>
                <a:lnTo>
                  <a:pt x="199732" y="176149"/>
                </a:lnTo>
                <a:lnTo>
                  <a:pt x="199732" y="185420"/>
                </a:lnTo>
                <a:lnTo>
                  <a:pt x="198475" y="184327"/>
                </a:lnTo>
                <a:lnTo>
                  <a:pt x="198475" y="186690"/>
                </a:lnTo>
                <a:lnTo>
                  <a:pt x="191452" y="184150"/>
                </a:lnTo>
                <a:lnTo>
                  <a:pt x="190233" y="183438"/>
                </a:lnTo>
                <a:lnTo>
                  <a:pt x="190233" y="189230"/>
                </a:lnTo>
                <a:lnTo>
                  <a:pt x="188429" y="191770"/>
                </a:lnTo>
                <a:lnTo>
                  <a:pt x="183642" y="190500"/>
                </a:lnTo>
                <a:lnTo>
                  <a:pt x="178727" y="187960"/>
                </a:lnTo>
                <a:lnTo>
                  <a:pt x="177342" y="187109"/>
                </a:lnTo>
                <a:lnTo>
                  <a:pt x="177342" y="194310"/>
                </a:lnTo>
                <a:lnTo>
                  <a:pt x="175221" y="195580"/>
                </a:lnTo>
                <a:lnTo>
                  <a:pt x="170903" y="195580"/>
                </a:lnTo>
                <a:lnTo>
                  <a:pt x="168897" y="193700"/>
                </a:lnTo>
                <a:lnTo>
                  <a:pt x="168897" y="199390"/>
                </a:lnTo>
                <a:lnTo>
                  <a:pt x="167538" y="201930"/>
                </a:lnTo>
                <a:lnTo>
                  <a:pt x="163017" y="201930"/>
                </a:lnTo>
                <a:lnTo>
                  <a:pt x="157391" y="199390"/>
                </a:lnTo>
                <a:lnTo>
                  <a:pt x="152120" y="194310"/>
                </a:lnTo>
                <a:lnTo>
                  <a:pt x="149669" y="191541"/>
                </a:lnTo>
                <a:lnTo>
                  <a:pt x="149669" y="199390"/>
                </a:lnTo>
                <a:lnTo>
                  <a:pt x="147726" y="201930"/>
                </a:lnTo>
                <a:lnTo>
                  <a:pt x="143319" y="200660"/>
                </a:lnTo>
                <a:lnTo>
                  <a:pt x="138849" y="196964"/>
                </a:lnTo>
                <a:lnTo>
                  <a:pt x="138849" y="204470"/>
                </a:lnTo>
                <a:lnTo>
                  <a:pt x="138785" y="209550"/>
                </a:lnTo>
                <a:lnTo>
                  <a:pt x="135648" y="209550"/>
                </a:lnTo>
                <a:lnTo>
                  <a:pt x="132829" y="208280"/>
                </a:lnTo>
                <a:lnTo>
                  <a:pt x="130009" y="207010"/>
                </a:lnTo>
                <a:lnTo>
                  <a:pt x="124955" y="203200"/>
                </a:lnTo>
                <a:lnTo>
                  <a:pt x="123583" y="201333"/>
                </a:lnTo>
                <a:lnTo>
                  <a:pt x="123583" y="210820"/>
                </a:lnTo>
                <a:lnTo>
                  <a:pt x="123520" y="213360"/>
                </a:lnTo>
                <a:lnTo>
                  <a:pt x="120891" y="214630"/>
                </a:lnTo>
                <a:lnTo>
                  <a:pt x="119291" y="213360"/>
                </a:lnTo>
                <a:lnTo>
                  <a:pt x="116103" y="210820"/>
                </a:lnTo>
                <a:lnTo>
                  <a:pt x="111188" y="207010"/>
                </a:lnTo>
                <a:lnTo>
                  <a:pt x="106845" y="200660"/>
                </a:lnTo>
                <a:lnTo>
                  <a:pt x="102882" y="195580"/>
                </a:lnTo>
                <a:lnTo>
                  <a:pt x="99110" y="189230"/>
                </a:lnTo>
                <a:lnTo>
                  <a:pt x="100380" y="189230"/>
                </a:lnTo>
                <a:lnTo>
                  <a:pt x="101701" y="187960"/>
                </a:lnTo>
                <a:lnTo>
                  <a:pt x="103136" y="187960"/>
                </a:lnTo>
                <a:lnTo>
                  <a:pt x="107035" y="193040"/>
                </a:lnTo>
                <a:lnTo>
                  <a:pt x="107480" y="193802"/>
                </a:lnTo>
                <a:lnTo>
                  <a:pt x="106260" y="187960"/>
                </a:lnTo>
                <a:lnTo>
                  <a:pt x="107289" y="187960"/>
                </a:lnTo>
                <a:lnTo>
                  <a:pt x="107950" y="186690"/>
                </a:lnTo>
                <a:lnTo>
                  <a:pt x="109334" y="187960"/>
                </a:lnTo>
                <a:lnTo>
                  <a:pt x="111988" y="193040"/>
                </a:lnTo>
                <a:lnTo>
                  <a:pt x="117335" y="198120"/>
                </a:lnTo>
                <a:lnTo>
                  <a:pt x="120662" y="204470"/>
                </a:lnTo>
                <a:lnTo>
                  <a:pt x="123583" y="210820"/>
                </a:lnTo>
                <a:lnTo>
                  <a:pt x="123583" y="201333"/>
                </a:lnTo>
                <a:lnTo>
                  <a:pt x="120281" y="196811"/>
                </a:lnTo>
                <a:lnTo>
                  <a:pt x="115912" y="191770"/>
                </a:lnTo>
                <a:lnTo>
                  <a:pt x="111582" y="186690"/>
                </a:lnTo>
                <a:lnTo>
                  <a:pt x="113652" y="185420"/>
                </a:lnTo>
                <a:lnTo>
                  <a:pt x="115785" y="185420"/>
                </a:lnTo>
                <a:lnTo>
                  <a:pt x="117881" y="184150"/>
                </a:lnTo>
                <a:lnTo>
                  <a:pt x="121564" y="190500"/>
                </a:lnTo>
                <a:lnTo>
                  <a:pt x="125133" y="195580"/>
                </a:lnTo>
                <a:lnTo>
                  <a:pt x="128879" y="201930"/>
                </a:lnTo>
                <a:lnTo>
                  <a:pt x="133096" y="205740"/>
                </a:lnTo>
                <a:lnTo>
                  <a:pt x="129806" y="200660"/>
                </a:lnTo>
                <a:lnTo>
                  <a:pt x="126047" y="194310"/>
                </a:lnTo>
                <a:lnTo>
                  <a:pt x="122694" y="189230"/>
                </a:lnTo>
                <a:lnTo>
                  <a:pt x="121031" y="184150"/>
                </a:lnTo>
                <a:lnTo>
                  <a:pt x="120611" y="182880"/>
                </a:lnTo>
                <a:lnTo>
                  <a:pt x="121323" y="184150"/>
                </a:lnTo>
                <a:lnTo>
                  <a:pt x="122516" y="182880"/>
                </a:lnTo>
                <a:lnTo>
                  <a:pt x="123710" y="181610"/>
                </a:lnTo>
                <a:lnTo>
                  <a:pt x="125514" y="182880"/>
                </a:lnTo>
                <a:lnTo>
                  <a:pt x="127723" y="187960"/>
                </a:lnTo>
                <a:lnTo>
                  <a:pt x="132130" y="191770"/>
                </a:lnTo>
                <a:lnTo>
                  <a:pt x="135280" y="196850"/>
                </a:lnTo>
                <a:lnTo>
                  <a:pt x="138849" y="204470"/>
                </a:lnTo>
                <a:lnTo>
                  <a:pt x="138849" y="196964"/>
                </a:lnTo>
                <a:lnTo>
                  <a:pt x="138671" y="196811"/>
                </a:lnTo>
                <a:lnTo>
                  <a:pt x="134835" y="193040"/>
                </a:lnTo>
                <a:lnTo>
                  <a:pt x="131165" y="185420"/>
                </a:lnTo>
                <a:lnTo>
                  <a:pt x="128244" y="181610"/>
                </a:lnTo>
                <a:lnTo>
                  <a:pt x="132067" y="182880"/>
                </a:lnTo>
                <a:lnTo>
                  <a:pt x="136944" y="189230"/>
                </a:lnTo>
                <a:lnTo>
                  <a:pt x="145834" y="200660"/>
                </a:lnTo>
                <a:lnTo>
                  <a:pt x="142709" y="191770"/>
                </a:lnTo>
                <a:lnTo>
                  <a:pt x="136321" y="187960"/>
                </a:lnTo>
                <a:lnTo>
                  <a:pt x="133667" y="181610"/>
                </a:lnTo>
                <a:lnTo>
                  <a:pt x="133146" y="180340"/>
                </a:lnTo>
                <a:lnTo>
                  <a:pt x="134162" y="179070"/>
                </a:lnTo>
                <a:lnTo>
                  <a:pt x="137718" y="179070"/>
                </a:lnTo>
                <a:lnTo>
                  <a:pt x="140030" y="184150"/>
                </a:lnTo>
                <a:lnTo>
                  <a:pt x="144183" y="187960"/>
                </a:lnTo>
                <a:lnTo>
                  <a:pt x="146913" y="193040"/>
                </a:lnTo>
                <a:lnTo>
                  <a:pt x="149669" y="199390"/>
                </a:lnTo>
                <a:lnTo>
                  <a:pt x="149669" y="191541"/>
                </a:lnTo>
                <a:lnTo>
                  <a:pt x="147637" y="189230"/>
                </a:lnTo>
                <a:lnTo>
                  <a:pt x="143776" y="182880"/>
                </a:lnTo>
                <a:lnTo>
                  <a:pt x="141198" y="179070"/>
                </a:lnTo>
                <a:lnTo>
                  <a:pt x="140347" y="177800"/>
                </a:lnTo>
                <a:lnTo>
                  <a:pt x="141884" y="177800"/>
                </a:lnTo>
                <a:lnTo>
                  <a:pt x="142506" y="176530"/>
                </a:lnTo>
                <a:lnTo>
                  <a:pt x="143891" y="176530"/>
                </a:lnTo>
                <a:lnTo>
                  <a:pt x="149148" y="185420"/>
                </a:lnTo>
                <a:lnTo>
                  <a:pt x="155600" y="191770"/>
                </a:lnTo>
                <a:lnTo>
                  <a:pt x="159029" y="196850"/>
                </a:lnTo>
                <a:lnTo>
                  <a:pt x="162712" y="196850"/>
                </a:lnTo>
                <a:lnTo>
                  <a:pt x="158102" y="191770"/>
                </a:lnTo>
                <a:lnTo>
                  <a:pt x="153746" y="187960"/>
                </a:lnTo>
                <a:lnTo>
                  <a:pt x="149707" y="182880"/>
                </a:lnTo>
                <a:lnTo>
                  <a:pt x="146100" y="176530"/>
                </a:lnTo>
                <a:lnTo>
                  <a:pt x="148399" y="177800"/>
                </a:lnTo>
                <a:lnTo>
                  <a:pt x="159131" y="186690"/>
                </a:lnTo>
                <a:lnTo>
                  <a:pt x="164998" y="193040"/>
                </a:lnTo>
                <a:lnTo>
                  <a:pt x="168897" y="199390"/>
                </a:lnTo>
                <a:lnTo>
                  <a:pt x="168897" y="193700"/>
                </a:lnTo>
                <a:lnTo>
                  <a:pt x="166839" y="191770"/>
                </a:lnTo>
                <a:lnTo>
                  <a:pt x="163817" y="187960"/>
                </a:lnTo>
                <a:lnTo>
                  <a:pt x="168719" y="187960"/>
                </a:lnTo>
                <a:lnTo>
                  <a:pt x="165709" y="182880"/>
                </a:lnTo>
                <a:lnTo>
                  <a:pt x="160820" y="180733"/>
                </a:lnTo>
                <a:lnTo>
                  <a:pt x="161518" y="185267"/>
                </a:lnTo>
                <a:lnTo>
                  <a:pt x="152831" y="180340"/>
                </a:lnTo>
                <a:lnTo>
                  <a:pt x="151853" y="176530"/>
                </a:lnTo>
                <a:lnTo>
                  <a:pt x="158216" y="175539"/>
                </a:lnTo>
                <a:lnTo>
                  <a:pt x="157657" y="173990"/>
                </a:lnTo>
                <a:lnTo>
                  <a:pt x="160680" y="175260"/>
                </a:lnTo>
                <a:lnTo>
                  <a:pt x="163550" y="180340"/>
                </a:lnTo>
                <a:lnTo>
                  <a:pt x="171030" y="184150"/>
                </a:lnTo>
                <a:lnTo>
                  <a:pt x="174840" y="187960"/>
                </a:lnTo>
                <a:lnTo>
                  <a:pt x="177342" y="194310"/>
                </a:lnTo>
                <a:lnTo>
                  <a:pt x="177342" y="187109"/>
                </a:lnTo>
                <a:lnTo>
                  <a:pt x="176669" y="186690"/>
                </a:lnTo>
                <a:lnTo>
                  <a:pt x="183261" y="186690"/>
                </a:lnTo>
                <a:lnTo>
                  <a:pt x="178409" y="182880"/>
                </a:lnTo>
                <a:lnTo>
                  <a:pt x="173723" y="178206"/>
                </a:lnTo>
                <a:lnTo>
                  <a:pt x="174967" y="185635"/>
                </a:lnTo>
                <a:lnTo>
                  <a:pt x="172580" y="184150"/>
                </a:lnTo>
                <a:lnTo>
                  <a:pt x="166001" y="179070"/>
                </a:lnTo>
                <a:lnTo>
                  <a:pt x="164668" y="173990"/>
                </a:lnTo>
                <a:lnTo>
                  <a:pt x="164338" y="172720"/>
                </a:lnTo>
                <a:lnTo>
                  <a:pt x="169659" y="172720"/>
                </a:lnTo>
                <a:lnTo>
                  <a:pt x="173329" y="177800"/>
                </a:lnTo>
                <a:lnTo>
                  <a:pt x="173723" y="178206"/>
                </a:lnTo>
                <a:lnTo>
                  <a:pt x="173012" y="173977"/>
                </a:lnTo>
                <a:lnTo>
                  <a:pt x="172466" y="172720"/>
                </a:lnTo>
                <a:lnTo>
                  <a:pt x="170497" y="172720"/>
                </a:lnTo>
                <a:lnTo>
                  <a:pt x="170853" y="171450"/>
                </a:lnTo>
                <a:lnTo>
                  <a:pt x="171919" y="171450"/>
                </a:lnTo>
                <a:lnTo>
                  <a:pt x="172466" y="172720"/>
                </a:lnTo>
                <a:lnTo>
                  <a:pt x="172808" y="172720"/>
                </a:lnTo>
                <a:lnTo>
                  <a:pt x="173012" y="173977"/>
                </a:lnTo>
                <a:lnTo>
                  <a:pt x="174688" y="177800"/>
                </a:lnTo>
                <a:lnTo>
                  <a:pt x="181165" y="180340"/>
                </a:lnTo>
                <a:lnTo>
                  <a:pt x="186194" y="185420"/>
                </a:lnTo>
                <a:lnTo>
                  <a:pt x="190233" y="189230"/>
                </a:lnTo>
                <a:lnTo>
                  <a:pt x="190233" y="183438"/>
                </a:lnTo>
                <a:lnTo>
                  <a:pt x="185026" y="180340"/>
                </a:lnTo>
                <a:lnTo>
                  <a:pt x="179260" y="175260"/>
                </a:lnTo>
                <a:lnTo>
                  <a:pt x="175488" y="171450"/>
                </a:lnTo>
                <a:lnTo>
                  <a:pt x="174231" y="170180"/>
                </a:lnTo>
                <a:lnTo>
                  <a:pt x="176466" y="170180"/>
                </a:lnTo>
                <a:lnTo>
                  <a:pt x="177342" y="167640"/>
                </a:lnTo>
                <a:lnTo>
                  <a:pt x="179654" y="167640"/>
                </a:lnTo>
                <a:lnTo>
                  <a:pt x="183972" y="172720"/>
                </a:lnTo>
                <a:lnTo>
                  <a:pt x="188823" y="177800"/>
                </a:lnTo>
                <a:lnTo>
                  <a:pt x="193789" y="182880"/>
                </a:lnTo>
                <a:lnTo>
                  <a:pt x="198475" y="186690"/>
                </a:lnTo>
                <a:lnTo>
                  <a:pt x="198475" y="184327"/>
                </a:lnTo>
                <a:lnTo>
                  <a:pt x="195364" y="181610"/>
                </a:lnTo>
                <a:lnTo>
                  <a:pt x="190309" y="177800"/>
                </a:lnTo>
                <a:lnTo>
                  <a:pt x="185407" y="172720"/>
                </a:lnTo>
                <a:lnTo>
                  <a:pt x="182295" y="167640"/>
                </a:lnTo>
                <a:lnTo>
                  <a:pt x="181521" y="166370"/>
                </a:lnTo>
                <a:lnTo>
                  <a:pt x="183375" y="167640"/>
                </a:lnTo>
                <a:lnTo>
                  <a:pt x="183476" y="166370"/>
                </a:lnTo>
                <a:lnTo>
                  <a:pt x="183578" y="165100"/>
                </a:lnTo>
                <a:lnTo>
                  <a:pt x="185115" y="165100"/>
                </a:lnTo>
                <a:lnTo>
                  <a:pt x="188976" y="170180"/>
                </a:lnTo>
                <a:lnTo>
                  <a:pt x="194779" y="175260"/>
                </a:lnTo>
                <a:lnTo>
                  <a:pt x="199402" y="180340"/>
                </a:lnTo>
                <a:lnTo>
                  <a:pt x="199732" y="185420"/>
                </a:lnTo>
                <a:lnTo>
                  <a:pt x="199732" y="176149"/>
                </a:lnTo>
                <a:lnTo>
                  <a:pt x="196926" y="173977"/>
                </a:lnTo>
                <a:lnTo>
                  <a:pt x="191985" y="168910"/>
                </a:lnTo>
                <a:lnTo>
                  <a:pt x="186944" y="165100"/>
                </a:lnTo>
                <a:lnTo>
                  <a:pt x="189179" y="163830"/>
                </a:lnTo>
                <a:lnTo>
                  <a:pt x="190830" y="162560"/>
                </a:lnTo>
                <a:lnTo>
                  <a:pt x="192862" y="162560"/>
                </a:lnTo>
                <a:lnTo>
                  <a:pt x="197764" y="167132"/>
                </a:lnTo>
                <a:lnTo>
                  <a:pt x="196088" y="162560"/>
                </a:lnTo>
                <a:lnTo>
                  <a:pt x="195148" y="160020"/>
                </a:lnTo>
                <a:lnTo>
                  <a:pt x="196684" y="161290"/>
                </a:lnTo>
                <a:lnTo>
                  <a:pt x="196773" y="160020"/>
                </a:lnTo>
                <a:lnTo>
                  <a:pt x="196875" y="158750"/>
                </a:lnTo>
                <a:lnTo>
                  <a:pt x="198323" y="160020"/>
                </a:lnTo>
                <a:lnTo>
                  <a:pt x="201536" y="162560"/>
                </a:lnTo>
                <a:lnTo>
                  <a:pt x="207518" y="166370"/>
                </a:lnTo>
                <a:lnTo>
                  <a:pt x="211963" y="171450"/>
                </a:lnTo>
                <a:lnTo>
                  <a:pt x="217309" y="177800"/>
                </a:lnTo>
                <a:lnTo>
                  <a:pt x="217309" y="171246"/>
                </a:lnTo>
                <a:lnTo>
                  <a:pt x="211658" y="168910"/>
                </a:lnTo>
                <a:lnTo>
                  <a:pt x="206108" y="161290"/>
                </a:lnTo>
                <a:lnTo>
                  <a:pt x="202158" y="158750"/>
                </a:lnTo>
                <a:lnTo>
                  <a:pt x="200190" y="157480"/>
                </a:lnTo>
                <a:lnTo>
                  <a:pt x="202145" y="157480"/>
                </a:lnTo>
                <a:lnTo>
                  <a:pt x="203441" y="156210"/>
                </a:lnTo>
                <a:lnTo>
                  <a:pt x="205232" y="154940"/>
                </a:lnTo>
                <a:lnTo>
                  <a:pt x="208153" y="158750"/>
                </a:lnTo>
                <a:lnTo>
                  <a:pt x="219087" y="170180"/>
                </a:lnTo>
                <a:lnTo>
                  <a:pt x="222821" y="168910"/>
                </a:lnTo>
                <a:lnTo>
                  <a:pt x="218376" y="163830"/>
                </a:lnTo>
                <a:lnTo>
                  <a:pt x="211150" y="160020"/>
                </a:lnTo>
                <a:lnTo>
                  <a:pt x="208267" y="154940"/>
                </a:lnTo>
                <a:lnTo>
                  <a:pt x="207543" y="153670"/>
                </a:lnTo>
                <a:lnTo>
                  <a:pt x="208876" y="153670"/>
                </a:lnTo>
                <a:lnTo>
                  <a:pt x="209588" y="152400"/>
                </a:lnTo>
                <a:lnTo>
                  <a:pt x="210705" y="152400"/>
                </a:lnTo>
                <a:lnTo>
                  <a:pt x="213664" y="157480"/>
                </a:lnTo>
                <a:lnTo>
                  <a:pt x="219964" y="160020"/>
                </a:lnTo>
                <a:lnTo>
                  <a:pt x="223951" y="163830"/>
                </a:lnTo>
                <a:lnTo>
                  <a:pt x="228955" y="168910"/>
                </a:lnTo>
                <a:lnTo>
                  <a:pt x="228955" y="161912"/>
                </a:lnTo>
                <a:lnTo>
                  <a:pt x="224358" y="160020"/>
                </a:lnTo>
                <a:lnTo>
                  <a:pt x="217347" y="154940"/>
                </a:lnTo>
                <a:lnTo>
                  <a:pt x="214160" y="152400"/>
                </a:lnTo>
                <a:lnTo>
                  <a:pt x="212572" y="151130"/>
                </a:lnTo>
                <a:lnTo>
                  <a:pt x="214922" y="151130"/>
                </a:lnTo>
                <a:lnTo>
                  <a:pt x="216204" y="148590"/>
                </a:lnTo>
                <a:lnTo>
                  <a:pt x="218579" y="147320"/>
                </a:lnTo>
                <a:lnTo>
                  <a:pt x="220738" y="151130"/>
                </a:lnTo>
                <a:lnTo>
                  <a:pt x="232943" y="162560"/>
                </a:lnTo>
                <a:lnTo>
                  <a:pt x="235788" y="161290"/>
                </a:lnTo>
                <a:lnTo>
                  <a:pt x="231584" y="154940"/>
                </a:lnTo>
                <a:lnTo>
                  <a:pt x="223634" y="152400"/>
                </a:lnTo>
                <a:lnTo>
                  <a:pt x="220751" y="147320"/>
                </a:lnTo>
                <a:lnTo>
                  <a:pt x="220027" y="146050"/>
                </a:lnTo>
                <a:lnTo>
                  <a:pt x="221170" y="146050"/>
                </a:lnTo>
                <a:lnTo>
                  <a:pt x="222199" y="144780"/>
                </a:lnTo>
                <a:lnTo>
                  <a:pt x="223075" y="144780"/>
                </a:lnTo>
                <a:lnTo>
                  <a:pt x="225653" y="147320"/>
                </a:lnTo>
                <a:lnTo>
                  <a:pt x="230987" y="149860"/>
                </a:lnTo>
                <a:lnTo>
                  <a:pt x="235292" y="153670"/>
                </a:lnTo>
                <a:lnTo>
                  <a:pt x="240703" y="160020"/>
                </a:lnTo>
                <a:lnTo>
                  <a:pt x="240703" y="155308"/>
                </a:lnTo>
                <a:lnTo>
                  <a:pt x="237934" y="153670"/>
                </a:lnTo>
                <a:lnTo>
                  <a:pt x="230847" y="147320"/>
                </a:lnTo>
                <a:lnTo>
                  <a:pt x="227317" y="144780"/>
                </a:lnTo>
                <a:lnTo>
                  <a:pt x="225552" y="143510"/>
                </a:lnTo>
                <a:lnTo>
                  <a:pt x="226695" y="142240"/>
                </a:lnTo>
                <a:lnTo>
                  <a:pt x="227634" y="140970"/>
                </a:lnTo>
                <a:lnTo>
                  <a:pt x="228930" y="140970"/>
                </a:lnTo>
                <a:lnTo>
                  <a:pt x="232029" y="146050"/>
                </a:lnTo>
                <a:lnTo>
                  <a:pt x="236334" y="149860"/>
                </a:lnTo>
                <a:lnTo>
                  <a:pt x="241515" y="149860"/>
                </a:lnTo>
                <a:lnTo>
                  <a:pt x="236753" y="147320"/>
                </a:lnTo>
                <a:lnTo>
                  <a:pt x="232867" y="144780"/>
                </a:lnTo>
                <a:lnTo>
                  <a:pt x="230479" y="140970"/>
                </a:lnTo>
                <a:lnTo>
                  <a:pt x="231063" y="140970"/>
                </a:lnTo>
                <a:lnTo>
                  <a:pt x="231597" y="139700"/>
                </a:lnTo>
                <a:lnTo>
                  <a:pt x="232384" y="139700"/>
                </a:lnTo>
                <a:lnTo>
                  <a:pt x="235534" y="142240"/>
                </a:lnTo>
                <a:lnTo>
                  <a:pt x="242836" y="146050"/>
                </a:lnTo>
                <a:lnTo>
                  <a:pt x="252552" y="156502"/>
                </a:lnTo>
                <a:lnTo>
                  <a:pt x="252691" y="152400"/>
                </a:lnTo>
                <a:lnTo>
                  <a:pt x="258318" y="154940"/>
                </a:lnTo>
                <a:lnTo>
                  <a:pt x="268147" y="161290"/>
                </a:lnTo>
                <a:lnTo>
                  <a:pt x="271957" y="167640"/>
                </a:lnTo>
                <a:lnTo>
                  <a:pt x="275374" y="173990"/>
                </a:lnTo>
                <a:lnTo>
                  <a:pt x="275374" y="166738"/>
                </a:lnTo>
                <a:lnTo>
                  <a:pt x="270205" y="162560"/>
                </a:lnTo>
                <a:lnTo>
                  <a:pt x="265925" y="158750"/>
                </a:lnTo>
                <a:lnTo>
                  <a:pt x="267271" y="158750"/>
                </a:lnTo>
                <a:lnTo>
                  <a:pt x="270624" y="160020"/>
                </a:lnTo>
                <a:lnTo>
                  <a:pt x="271322" y="160020"/>
                </a:lnTo>
                <a:lnTo>
                  <a:pt x="277698" y="165100"/>
                </a:lnTo>
                <a:lnTo>
                  <a:pt x="289928" y="172720"/>
                </a:lnTo>
                <a:lnTo>
                  <a:pt x="302615" y="177800"/>
                </a:lnTo>
                <a:lnTo>
                  <a:pt x="310311" y="179070"/>
                </a:lnTo>
                <a:lnTo>
                  <a:pt x="300621" y="175260"/>
                </a:lnTo>
                <a:lnTo>
                  <a:pt x="291566" y="171450"/>
                </a:lnTo>
                <a:lnTo>
                  <a:pt x="283006" y="166370"/>
                </a:lnTo>
                <a:lnTo>
                  <a:pt x="274777" y="161290"/>
                </a:lnTo>
                <a:lnTo>
                  <a:pt x="280098" y="163830"/>
                </a:lnTo>
                <a:lnTo>
                  <a:pt x="289534" y="166370"/>
                </a:lnTo>
                <a:lnTo>
                  <a:pt x="292061" y="163830"/>
                </a:lnTo>
                <a:lnTo>
                  <a:pt x="297421" y="166370"/>
                </a:lnTo>
                <a:lnTo>
                  <a:pt x="301993" y="168910"/>
                </a:lnTo>
                <a:lnTo>
                  <a:pt x="306603" y="170180"/>
                </a:lnTo>
                <a:lnTo>
                  <a:pt x="314833" y="176530"/>
                </a:lnTo>
                <a:lnTo>
                  <a:pt x="317703" y="181610"/>
                </a:lnTo>
                <a:lnTo>
                  <a:pt x="317703" y="173736"/>
                </a:lnTo>
                <a:lnTo>
                  <a:pt x="315302" y="171450"/>
                </a:lnTo>
                <a:lnTo>
                  <a:pt x="324472" y="173990"/>
                </a:lnTo>
                <a:lnTo>
                  <a:pt x="333806" y="172720"/>
                </a:lnTo>
                <a:lnTo>
                  <a:pt x="342950" y="170180"/>
                </a:lnTo>
                <a:lnTo>
                  <a:pt x="351523" y="165100"/>
                </a:lnTo>
                <a:lnTo>
                  <a:pt x="363118" y="166370"/>
                </a:lnTo>
                <a:lnTo>
                  <a:pt x="375107" y="166370"/>
                </a:lnTo>
                <a:lnTo>
                  <a:pt x="386905" y="165100"/>
                </a:lnTo>
                <a:lnTo>
                  <a:pt x="397941" y="162560"/>
                </a:lnTo>
                <a:lnTo>
                  <a:pt x="403415" y="162560"/>
                </a:lnTo>
                <a:lnTo>
                  <a:pt x="402082" y="158750"/>
                </a:lnTo>
                <a:lnTo>
                  <a:pt x="397827" y="160020"/>
                </a:lnTo>
                <a:lnTo>
                  <a:pt x="387565" y="162560"/>
                </a:lnTo>
                <a:lnTo>
                  <a:pt x="365404" y="165100"/>
                </a:lnTo>
                <a:lnTo>
                  <a:pt x="353568" y="163830"/>
                </a:lnTo>
                <a:lnTo>
                  <a:pt x="372262" y="149860"/>
                </a:lnTo>
                <a:lnTo>
                  <a:pt x="390131" y="135890"/>
                </a:lnTo>
                <a:lnTo>
                  <a:pt x="421690" y="99060"/>
                </a:lnTo>
                <a:lnTo>
                  <a:pt x="424434" y="91440"/>
                </a:lnTo>
                <a:lnTo>
                  <a:pt x="424662" y="91440"/>
                </a:lnTo>
                <a:lnTo>
                  <a:pt x="424662" y="90170"/>
                </a:lnTo>
                <a:lnTo>
                  <a:pt x="424345" y="90170"/>
                </a:lnTo>
                <a:lnTo>
                  <a:pt x="424205" y="89458"/>
                </a:lnTo>
                <a:lnTo>
                  <a:pt x="401040" y="120650"/>
                </a:lnTo>
                <a:lnTo>
                  <a:pt x="346125" y="165100"/>
                </a:lnTo>
                <a:lnTo>
                  <a:pt x="329247" y="169976"/>
                </a:lnTo>
                <a:lnTo>
                  <a:pt x="329425" y="168910"/>
                </a:lnTo>
                <a:lnTo>
                  <a:pt x="330466" y="162560"/>
                </a:lnTo>
                <a:lnTo>
                  <a:pt x="326466" y="158750"/>
                </a:lnTo>
                <a:lnTo>
                  <a:pt x="341376" y="152400"/>
                </a:lnTo>
                <a:lnTo>
                  <a:pt x="347345" y="149860"/>
                </a:lnTo>
                <a:lnTo>
                  <a:pt x="371030" y="135890"/>
                </a:lnTo>
                <a:lnTo>
                  <a:pt x="393204" y="120650"/>
                </a:lnTo>
                <a:lnTo>
                  <a:pt x="409549" y="102870"/>
                </a:lnTo>
                <a:lnTo>
                  <a:pt x="392734" y="118110"/>
                </a:lnTo>
                <a:lnTo>
                  <a:pt x="371589" y="133350"/>
                </a:lnTo>
                <a:lnTo>
                  <a:pt x="349554" y="146050"/>
                </a:lnTo>
                <a:lnTo>
                  <a:pt x="330073" y="152400"/>
                </a:lnTo>
                <a:lnTo>
                  <a:pt x="337032" y="149860"/>
                </a:lnTo>
                <a:lnTo>
                  <a:pt x="340487" y="143510"/>
                </a:lnTo>
                <a:lnTo>
                  <a:pt x="337515" y="140360"/>
                </a:lnTo>
                <a:lnTo>
                  <a:pt x="337515" y="140970"/>
                </a:lnTo>
                <a:lnTo>
                  <a:pt x="335876" y="147320"/>
                </a:lnTo>
                <a:lnTo>
                  <a:pt x="329476" y="151130"/>
                </a:lnTo>
                <a:lnTo>
                  <a:pt x="325589" y="151930"/>
                </a:lnTo>
                <a:lnTo>
                  <a:pt x="325589" y="166370"/>
                </a:lnTo>
                <a:lnTo>
                  <a:pt x="320789" y="168910"/>
                </a:lnTo>
                <a:lnTo>
                  <a:pt x="313994" y="168910"/>
                </a:lnTo>
                <a:lnTo>
                  <a:pt x="299516" y="163830"/>
                </a:lnTo>
                <a:lnTo>
                  <a:pt x="296303" y="162560"/>
                </a:lnTo>
                <a:lnTo>
                  <a:pt x="293090" y="161290"/>
                </a:lnTo>
                <a:lnTo>
                  <a:pt x="293611" y="160020"/>
                </a:lnTo>
                <a:lnTo>
                  <a:pt x="293395" y="156210"/>
                </a:lnTo>
                <a:lnTo>
                  <a:pt x="292315" y="154940"/>
                </a:lnTo>
                <a:lnTo>
                  <a:pt x="297865" y="158750"/>
                </a:lnTo>
                <a:lnTo>
                  <a:pt x="304342" y="161290"/>
                </a:lnTo>
                <a:lnTo>
                  <a:pt x="311264" y="163830"/>
                </a:lnTo>
                <a:lnTo>
                  <a:pt x="318109" y="165100"/>
                </a:lnTo>
                <a:lnTo>
                  <a:pt x="301815" y="157480"/>
                </a:lnTo>
                <a:lnTo>
                  <a:pt x="296964" y="154940"/>
                </a:lnTo>
                <a:lnTo>
                  <a:pt x="294538" y="153670"/>
                </a:lnTo>
                <a:lnTo>
                  <a:pt x="290830" y="149453"/>
                </a:lnTo>
                <a:lnTo>
                  <a:pt x="290830" y="158750"/>
                </a:lnTo>
                <a:lnTo>
                  <a:pt x="289369" y="162560"/>
                </a:lnTo>
                <a:lnTo>
                  <a:pt x="282194" y="161290"/>
                </a:lnTo>
                <a:lnTo>
                  <a:pt x="275259" y="160020"/>
                </a:lnTo>
                <a:lnTo>
                  <a:pt x="273037" y="158750"/>
                </a:lnTo>
                <a:lnTo>
                  <a:pt x="266395" y="154940"/>
                </a:lnTo>
                <a:lnTo>
                  <a:pt x="261200" y="153670"/>
                </a:lnTo>
                <a:lnTo>
                  <a:pt x="264007" y="153670"/>
                </a:lnTo>
                <a:lnTo>
                  <a:pt x="264541" y="152400"/>
                </a:lnTo>
                <a:lnTo>
                  <a:pt x="265607" y="149860"/>
                </a:lnTo>
                <a:lnTo>
                  <a:pt x="264541" y="147320"/>
                </a:lnTo>
                <a:lnTo>
                  <a:pt x="270433" y="151130"/>
                </a:lnTo>
                <a:lnTo>
                  <a:pt x="279438" y="156210"/>
                </a:lnTo>
                <a:lnTo>
                  <a:pt x="286562" y="154940"/>
                </a:lnTo>
                <a:lnTo>
                  <a:pt x="273570" y="149860"/>
                </a:lnTo>
                <a:lnTo>
                  <a:pt x="267728" y="147320"/>
                </a:lnTo>
                <a:lnTo>
                  <a:pt x="263169" y="142240"/>
                </a:lnTo>
                <a:lnTo>
                  <a:pt x="267779" y="144780"/>
                </a:lnTo>
                <a:lnTo>
                  <a:pt x="271310" y="144780"/>
                </a:lnTo>
                <a:lnTo>
                  <a:pt x="274129" y="143510"/>
                </a:lnTo>
                <a:lnTo>
                  <a:pt x="280009" y="143510"/>
                </a:lnTo>
                <a:lnTo>
                  <a:pt x="283438" y="146050"/>
                </a:lnTo>
                <a:lnTo>
                  <a:pt x="288290" y="152400"/>
                </a:lnTo>
                <a:lnTo>
                  <a:pt x="290830" y="158750"/>
                </a:lnTo>
                <a:lnTo>
                  <a:pt x="290830" y="149453"/>
                </a:lnTo>
                <a:lnTo>
                  <a:pt x="288963" y="147320"/>
                </a:lnTo>
                <a:lnTo>
                  <a:pt x="295109" y="148590"/>
                </a:lnTo>
                <a:lnTo>
                  <a:pt x="302399" y="151130"/>
                </a:lnTo>
                <a:lnTo>
                  <a:pt x="310057" y="153670"/>
                </a:lnTo>
                <a:lnTo>
                  <a:pt x="317296" y="156210"/>
                </a:lnTo>
                <a:lnTo>
                  <a:pt x="321373" y="160020"/>
                </a:lnTo>
                <a:lnTo>
                  <a:pt x="324967" y="162560"/>
                </a:lnTo>
                <a:lnTo>
                  <a:pt x="325589" y="166370"/>
                </a:lnTo>
                <a:lnTo>
                  <a:pt x="325589" y="151930"/>
                </a:lnTo>
                <a:lnTo>
                  <a:pt x="323265" y="152400"/>
                </a:lnTo>
                <a:lnTo>
                  <a:pt x="316496" y="152400"/>
                </a:lnTo>
                <a:lnTo>
                  <a:pt x="309918" y="151130"/>
                </a:lnTo>
                <a:lnTo>
                  <a:pt x="304266" y="147320"/>
                </a:lnTo>
                <a:lnTo>
                  <a:pt x="305346" y="147320"/>
                </a:lnTo>
                <a:lnTo>
                  <a:pt x="306057" y="145326"/>
                </a:lnTo>
                <a:lnTo>
                  <a:pt x="300570" y="147320"/>
                </a:lnTo>
                <a:lnTo>
                  <a:pt x="288302" y="144780"/>
                </a:lnTo>
                <a:lnTo>
                  <a:pt x="286270" y="143510"/>
                </a:lnTo>
                <a:lnTo>
                  <a:pt x="282219" y="140970"/>
                </a:lnTo>
                <a:lnTo>
                  <a:pt x="275577" y="140970"/>
                </a:lnTo>
                <a:lnTo>
                  <a:pt x="275894" y="137160"/>
                </a:lnTo>
                <a:lnTo>
                  <a:pt x="274548" y="133350"/>
                </a:lnTo>
                <a:lnTo>
                  <a:pt x="273265" y="132727"/>
                </a:lnTo>
                <a:lnTo>
                  <a:pt x="273265" y="137160"/>
                </a:lnTo>
                <a:lnTo>
                  <a:pt x="272313" y="140970"/>
                </a:lnTo>
                <a:lnTo>
                  <a:pt x="268439" y="142240"/>
                </a:lnTo>
                <a:lnTo>
                  <a:pt x="263626" y="140970"/>
                </a:lnTo>
                <a:lnTo>
                  <a:pt x="260299" y="140258"/>
                </a:lnTo>
                <a:lnTo>
                  <a:pt x="260299" y="146050"/>
                </a:lnTo>
                <a:lnTo>
                  <a:pt x="260121" y="149860"/>
                </a:lnTo>
                <a:lnTo>
                  <a:pt x="256171" y="149860"/>
                </a:lnTo>
                <a:lnTo>
                  <a:pt x="249897" y="148590"/>
                </a:lnTo>
                <a:lnTo>
                  <a:pt x="244627" y="146050"/>
                </a:lnTo>
                <a:lnTo>
                  <a:pt x="239572" y="140970"/>
                </a:lnTo>
                <a:lnTo>
                  <a:pt x="236689" y="139700"/>
                </a:lnTo>
                <a:lnTo>
                  <a:pt x="233807" y="138430"/>
                </a:lnTo>
                <a:lnTo>
                  <a:pt x="235623" y="137160"/>
                </a:lnTo>
                <a:lnTo>
                  <a:pt x="237324" y="135890"/>
                </a:lnTo>
                <a:lnTo>
                  <a:pt x="238518" y="134620"/>
                </a:lnTo>
                <a:lnTo>
                  <a:pt x="243522" y="139700"/>
                </a:lnTo>
                <a:lnTo>
                  <a:pt x="249986" y="147320"/>
                </a:lnTo>
                <a:lnTo>
                  <a:pt x="256679" y="147320"/>
                </a:lnTo>
                <a:lnTo>
                  <a:pt x="250888" y="143510"/>
                </a:lnTo>
                <a:lnTo>
                  <a:pt x="244436" y="139700"/>
                </a:lnTo>
                <a:lnTo>
                  <a:pt x="241503" y="134620"/>
                </a:lnTo>
                <a:lnTo>
                  <a:pt x="240766" y="133350"/>
                </a:lnTo>
                <a:lnTo>
                  <a:pt x="241947" y="132080"/>
                </a:lnTo>
                <a:lnTo>
                  <a:pt x="249605" y="134620"/>
                </a:lnTo>
                <a:lnTo>
                  <a:pt x="255231" y="139700"/>
                </a:lnTo>
                <a:lnTo>
                  <a:pt x="260299" y="146050"/>
                </a:lnTo>
                <a:lnTo>
                  <a:pt x="260299" y="140258"/>
                </a:lnTo>
                <a:lnTo>
                  <a:pt x="257746" y="139700"/>
                </a:lnTo>
                <a:lnTo>
                  <a:pt x="249974" y="133324"/>
                </a:lnTo>
                <a:lnTo>
                  <a:pt x="247726" y="132080"/>
                </a:lnTo>
                <a:lnTo>
                  <a:pt x="245427" y="130810"/>
                </a:lnTo>
                <a:lnTo>
                  <a:pt x="247738" y="129540"/>
                </a:lnTo>
                <a:lnTo>
                  <a:pt x="249021" y="127000"/>
                </a:lnTo>
                <a:lnTo>
                  <a:pt x="251434" y="127000"/>
                </a:lnTo>
                <a:lnTo>
                  <a:pt x="255104" y="132080"/>
                </a:lnTo>
                <a:lnTo>
                  <a:pt x="261429" y="137160"/>
                </a:lnTo>
                <a:lnTo>
                  <a:pt x="267538" y="137160"/>
                </a:lnTo>
                <a:lnTo>
                  <a:pt x="262153" y="134620"/>
                </a:lnTo>
                <a:lnTo>
                  <a:pt x="255270" y="129540"/>
                </a:lnTo>
                <a:lnTo>
                  <a:pt x="253669" y="127000"/>
                </a:lnTo>
                <a:lnTo>
                  <a:pt x="252869" y="125730"/>
                </a:lnTo>
                <a:lnTo>
                  <a:pt x="253212" y="125730"/>
                </a:lnTo>
                <a:lnTo>
                  <a:pt x="253707" y="124460"/>
                </a:lnTo>
                <a:lnTo>
                  <a:pt x="254266" y="124460"/>
                </a:lnTo>
                <a:lnTo>
                  <a:pt x="257797" y="127000"/>
                </a:lnTo>
                <a:lnTo>
                  <a:pt x="265023" y="129540"/>
                </a:lnTo>
                <a:lnTo>
                  <a:pt x="269328" y="133350"/>
                </a:lnTo>
                <a:lnTo>
                  <a:pt x="273265" y="137160"/>
                </a:lnTo>
                <a:lnTo>
                  <a:pt x="273265" y="132727"/>
                </a:lnTo>
                <a:lnTo>
                  <a:pt x="271957" y="132080"/>
                </a:lnTo>
                <a:lnTo>
                  <a:pt x="274942" y="132080"/>
                </a:lnTo>
                <a:lnTo>
                  <a:pt x="276580" y="133350"/>
                </a:lnTo>
                <a:lnTo>
                  <a:pt x="279184" y="133350"/>
                </a:lnTo>
                <a:lnTo>
                  <a:pt x="281863" y="135890"/>
                </a:lnTo>
                <a:lnTo>
                  <a:pt x="294462" y="144780"/>
                </a:lnTo>
                <a:lnTo>
                  <a:pt x="297370" y="140970"/>
                </a:lnTo>
                <a:lnTo>
                  <a:pt x="290563" y="140970"/>
                </a:lnTo>
                <a:lnTo>
                  <a:pt x="285737" y="137160"/>
                </a:lnTo>
                <a:lnTo>
                  <a:pt x="281927" y="133350"/>
                </a:lnTo>
                <a:lnTo>
                  <a:pt x="284175" y="132080"/>
                </a:lnTo>
                <a:lnTo>
                  <a:pt x="285788" y="132080"/>
                </a:lnTo>
                <a:lnTo>
                  <a:pt x="286600" y="130810"/>
                </a:lnTo>
                <a:lnTo>
                  <a:pt x="270078" y="129540"/>
                </a:lnTo>
                <a:lnTo>
                  <a:pt x="262242" y="124460"/>
                </a:lnTo>
                <a:lnTo>
                  <a:pt x="256565" y="123190"/>
                </a:lnTo>
                <a:lnTo>
                  <a:pt x="261442" y="120650"/>
                </a:lnTo>
                <a:lnTo>
                  <a:pt x="267195" y="121920"/>
                </a:lnTo>
                <a:lnTo>
                  <a:pt x="273024" y="125730"/>
                </a:lnTo>
                <a:lnTo>
                  <a:pt x="278155" y="125730"/>
                </a:lnTo>
                <a:lnTo>
                  <a:pt x="274904" y="123190"/>
                </a:lnTo>
                <a:lnTo>
                  <a:pt x="268478" y="121920"/>
                </a:lnTo>
                <a:lnTo>
                  <a:pt x="265950" y="120650"/>
                </a:lnTo>
                <a:lnTo>
                  <a:pt x="263436" y="119380"/>
                </a:lnTo>
                <a:lnTo>
                  <a:pt x="265188" y="116840"/>
                </a:lnTo>
                <a:lnTo>
                  <a:pt x="275602" y="120650"/>
                </a:lnTo>
                <a:lnTo>
                  <a:pt x="286600" y="124460"/>
                </a:lnTo>
                <a:lnTo>
                  <a:pt x="286740" y="130581"/>
                </a:lnTo>
                <a:lnTo>
                  <a:pt x="287413" y="129540"/>
                </a:lnTo>
                <a:lnTo>
                  <a:pt x="291884" y="129540"/>
                </a:lnTo>
                <a:lnTo>
                  <a:pt x="297192" y="133350"/>
                </a:lnTo>
                <a:lnTo>
                  <a:pt x="305765" y="142811"/>
                </a:lnTo>
                <a:lnTo>
                  <a:pt x="305625" y="142240"/>
                </a:lnTo>
                <a:lnTo>
                  <a:pt x="308178" y="143510"/>
                </a:lnTo>
                <a:lnTo>
                  <a:pt x="322973" y="148590"/>
                </a:lnTo>
                <a:lnTo>
                  <a:pt x="325247" y="144780"/>
                </a:lnTo>
                <a:lnTo>
                  <a:pt x="326009" y="143510"/>
                </a:lnTo>
                <a:lnTo>
                  <a:pt x="321348" y="144780"/>
                </a:lnTo>
                <a:lnTo>
                  <a:pt x="310667" y="143510"/>
                </a:lnTo>
                <a:lnTo>
                  <a:pt x="308851" y="142240"/>
                </a:lnTo>
                <a:lnTo>
                  <a:pt x="305231" y="139700"/>
                </a:lnTo>
                <a:lnTo>
                  <a:pt x="304495" y="137160"/>
                </a:lnTo>
                <a:lnTo>
                  <a:pt x="303961" y="137160"/>
                </a:lnTo>
                <a:lnTo>
                  <a:pt x="302374" y="134620"/>
                </a:lnTo>
                <a:lnTo>
                  <a:pt x="308775" y="135890"/>
                </a:lnTo>
                <a:lnTo>
                  <a:pt x="322973" y="135890"/>
                </a:lnTo>
                <a:lnTo>
                  <a:pt x="329145" y="137160"/>
                </a:lnTo>
                <a:lnTo>
                  <a:pt x="337515" y="140970"/>
                </a:lnTo>
                <a:lnTo>
                  <a:pt x="337515" y="140360"/>
                </a:lnTo>
                <a:lnTo>
                  <a:pt x="334518" y="137160"/>
                </a:lnTo>
                <a:lnTo>
                  <a:pt x="341553" y="135890"/>
                </a:lnTo>
                <a:lnTo>
                  <a:pt x="349110" y="130810"/>
                </a:lnTo>
                <a:lnTo>
                  <a:pt x="355041" y="127000"/>
                </a:lnTo>
                <a:lnTo>
                  <a:pt x="362242" y="124460"/>
                </a:lnTo>
                <a:lnTo>
                  <a:pt x="373037" y="120650"/>
                </a:lnTo>
                <a:lnTo>
                  <a:pt x="389623" y="113030"/>
                </a:lnTo>
                <a:lnTo>
                  <a:pt x="404901" y="102870"/>
                </a:lnTo>
                <a:lnTo>
                  <a:pt x="418998" y="91440"/>
                </a:lnTo>
                <a:lnTo>
                  <a:pt x="423659" y="88519"/>
                </a:lnTo>
                <a:lnTo>
                  <a:pt x="422630" y="87630"/>
                </a:lnTo>
                <a:lnTo>
                  <a:pt x="417664" y="90170"/>
                </a:lnTo>
                <a:lnTo>
                  <a:pt x="403402" y="101600"/>
                </a:lnTo>
                <a:lnTo>
                  <a:pt x="388366" y="111760"/>
                </a:lnTo>
                <a:lnTo>
                  <a:pt x="372910" y="119380"/>
                </a:lnTo>
                <a:lnTo>
                  <a:pt x="357416" y="124460"/>
                </a:lnTo>
                <a:lnTo>
                  <a:pt x="365150" y="118110"/>
                </a:lnTo>
                <a:lnTo>
                  <a:pt x="372516" y="110490"/>
                </a:lnTo>
                <a:lnTo>
                  <a:pt x="379539" y="102870"/>
                </a:lnTo>
                <a:lnTo>
                  <a:pt x="386283" y="95250"/>
                </a:lnTo>
                <a:lnTo>
                  <a:pt x="384454" y="93980"/>
                </a:lnTo>
                <a:lnTo>
                  <a:pt x="381825" y="92710"/>
                </a:lnTo>
                <a:lnTo>
                  <a:pt x="378625" y="91440"/>
                </a:lnTo>
                <a:lnTo>
                  <a:pt x="382689" y="91440"/>
                </a:lnTo>
                <a:lnTo>
                  <a:pt x="385940" y="90170"/>
                </a:lnTo>
                <a:lnTo>
                  <a:pt x="389394" y="88900"/>
                </a:lnTo>
                <a:lnTo>
                  <a:pt x="397560" y="78740"/>
                </a:lnTo>
                <a:lnTo>
                  <a:pt x="407200" y="64770"/>
                </a:lnTo>
                <a:lnTo>
                  <a:pt x="417271" y="48260"/>
                </a:lnTo>
                <a:lnTo>
                  <a:pt x="426745" y="30480"/>
                </a:lnTo>
                <a:lnTo>
                  <a:pt x="426986" y="30480"/>
                </a:lnTo>
                <a:lnTo>
                  <a:pt x="427507" y="27940"/>
                </a:lnTo>
                <a:lnTo>
                  <a:pt x="428548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2" name="bg object 362"/>
          <p:cNvPicPr/>
          <p:nvPr/>
        </p:nvPicPr>
        <p:blipFill>
          <a:blip r:embed="rId207" cstate="print"/>
          <a:stretch>
            <a:fillRect/>
          </a:stretch>
        </p:blipFill>
        <p:spPr>
          <a:xfrm>
            <a:off x="9797872" y="802195"/>
            <a:ext cx="101" cy="2857"/>
          </a:xfrm>
          <a:prstGeom prst="rect">
            <a:avLst/>
          </a:prstGeom>
        </p:spPr>
      </p:pic>
      <p:sp>
        <p:nvSpPr>
          <p:cNvPr id="363" name="bg object 363"/>
          <p:cNvSpPr/>
          <p:nvPr/>
        </p:nvSpPr>
        <p:spPr>
          <a:xfrm>
            <a:off x="9659887" y="626554"/>
            <a:ext cx="130175" cy="111125"/>
          </a:xfrm>
          <a:custGeom>
            <a:avLst/>
            <a:gdLst/>
            <a:ahLst/>
            <a:cxnLst/>
            <a:rect l="l" t="t" r="r" b="b"/>
            <a:pathLst>
              <a:path w="130175" h="111125">
                <a:moveTo>
                  <a:pt x="129692" y="40157"/>
                </a:moveTo>
                <a:lnTo>
                  <a:pt x="122008" y="30924"/>
                </a:lnTo>
                <a:lnTo>
                  <a:pt x="117665" y="25869"/>
                </a:lnTo>
                <a:lnTo>
                  <a:pt x="115074" y="23202"/>
                </a:lnTo>
                <a:lnTo>
                  <a:pt x="112636" y="21145"/>
                </a:lnTo>
                <a:lnTo>
                  <a:pt x="117284" y="18669"/>
                </a:lnTo>
                <a:lnTo>
                  <a:pt x="117208" y="16954"/>
                </a:lnTo>
                <a:lnTo>
                  <a:pt x="112966" y="15278"/>
                </a:lnTo>
                <a:lnTo>
                  <a:pt x="107708" y="14897"/>
                </a:lnTo>
                <a:lnTo>
                  <a:pt x="107353" y="14871"/>
                </a:lnTo>
                <a:lnTo>
                  <a:pt x="102285" y="14897"/>
                </a:lnTo>
                <a:lnTo>
                  <a:pt x="97015" y="10071"/>
                </a:lnTo>
                <a:lnTo>
                  <a:pt x="95110" y="8331"/>
                </a:lnTo>
                <a:lnTo>
                  <a:pt x="96558" y="4191"/>
                </a:lnTo>
                <a:lnTo>
                  <a:pt x="96710" y="4038"/>
                </a:lnTo>
                <a:lnTo>
                  <a:pt x="98488" y="2260"/>
                </a:lnTo>
                <a:lnTo>
                  <a:pt x="86233" y="1524"/>
                </a:lnTo>
                <a:lnTo>
                  <a:pt x="79375" y="1244"/>
                </a:lnTo>
                <a:lnTo>
                  <a:pt x="75438" y="1384"/>
                </a:lnTo>
                <a:lnTo>
                  <a:pt x="71920" y="1905"/>
                </a:lnTo>
                <a:lnTo>
                  <a:pt x="66421" y="2832"/>
                </a:lnTo>
                <a:lnTo>
                  <a:pt x="64770" y="4038"/>
                </a:lnTo>
                <a:lnTo>
                  <a:pt x="47180" y="0"/>
                </a:lnTo>
                <a:lnTo>
                  <a:pt x="39446" y="1447"/>
                </a:lnTo>
                <a:lnTo>
                  <a:pt x="35064" y="6807"/>
                </a:lnTo>
                <a:lnTo>
                  <a:pt x="32727" y="10071"/>
                </a:lnTo>
                <a:lnTo>
                  <a:pt x="28727" y="9309"/>
                </a:lnTo>
                <a:lnTo>
                  <a:pt x="17233" y="14566"/>
                </a:lnTo>
                <a:lnTo>
                  <a:pt x="11963" y="18402"/>
                </a:lnTo>
                <a:lnTo>
                  <a:pt x="7302" y="20777"/>
                </a:lnTo>
                <a:lnTo>
                  <a:pt x="800" y="30048"/>
                </a:lnTo>
                <a:lnTo>
                  <a:pt x="0" y="35280"/>
                </a:lnTo>
                <a:lnTo>
                  <a:pt x="635" y="43408"/>
                </a:lnTo>
                <a:lnTo>
                  <a:pt x="5511" y="51955"/>
                </a:lnTo>
                <a:lnTo>
                  <a:pt x="13512" y="60286"/>
                </a:lnTo>
                <a:lnTo>
                  <a:pt x="17386" y="60934"/>
                </a:lnTo>
                <a:lnTo>
                  <a:pt x="23723" y="59118"/>
                </a:lnTo>
                <a:lnTo>
                  <a:pt x="20510" y="56489"/>
                </a:lnTo>
                <a:lnTo>
                  <a:pt x="19075" y="51955"/>
                </a:lnTo>
                <a:lnTo>
                  <a:pt x="20764" y="47167"/>
                </a:lnTo>
                <a:lnTo>
                  <a:pt x="26962" y="43726"/>
                </a:lnTo>
                <a:lnTo>
                  <a:pt x="30695" y="44208"/>
                </a:lnTo>
                <a:lnTo>
                  <a:pt x="29540" y="45364"/>
                </a:lnTo>
                <a:lnTo>
                  <a:pt x="29235" y="47879"/>
                </a:lnTo>
                <a:lnTo>
                  <a:pt x="25831" y="51676"/>
                </a:lnTo>
                <a:lnTo>
                  <a:pt x="29032" y="54343"/>
                </a:lnTo>
                <a:lnTo>
                  <a:pt x="31788" y="49314"/>
                </a:lnTo>
                <a:lnTo>
                  <a:pt x="35687" y="44945"/>
                </a:lnTo>
                <a:lnTo>
                  <a:pt x="36487" y="45554"/>
                </a:lnTo>
                <a:lnTo>
                  <a:pt x="29032" y="54952"/>
                </a:lnTo>
                <a:lnTo>
                  <a:pt x="26187" y="60540"/>
                </a:lnTo>
                <a:lnTo>
                  <a:pt x="27813" y="64312"/>
                </a:lnTo>
                <a:lnTo>
                  <a:pt x="33616" y="68414"/>
                </a:lnTo>
                <a:lnTo>
                  <a:pt x="33731" y="67779"/>
                </a:lnTo>
                <a:lnTo>
                  <a:pt x="36690" y="53327"/>
                </a:lnTo>
                <a:lnTo>
                  <a:pt x="42557" y="50088"/>
                </a:lnTo>
                <a:lnTo>
                  <a:pt x="43103" y="50482"/>
                </a:lnTo>
                <a:lnTo>
                  <a:pt x="49377" y="57696"/>
                </a:lnTo>
                <a:lnTo>
                  <a:pt x="63931" y="95300"/>
                </a:lnTo>
                <a:lnTo>
                  <a:pt x="64846" y="99758"/>
                </a:lnTo>
                <a:lnTo>
                  <a:pt x="66916" y="95567"/>
                </a:lnTo>
                <a:lnTo>
                  <a:pt x="67525" y="90728"/>
                </a:lnTo>
                <a:lnTo>
                  <a:pt x="71297" y="94373"/>
                </a:lnTo>
                <a:lnTo>
                  <a:pt x="74256" y="103898"/>
                </a:lnTo>
                <a:lnTo>
                  <a:pt x="76466" y="100050"/>
                </a:lnTo>
                <a:lnTo>
                  <a:pt x="77304" y="95300"/>
                </a:lnTo>
                <a:lnTo>
                  <a:pt x="83350" y="101409"/>
                </a:lnTo>
                <a:lnTo>
                  <a:pt x="83654" y="106273"/>
                </a:lnTo>
                <a:lnTo>
                  <a:pt x="86690" y="97536"/>
                </a:lnTo>
                <a:lnTo>
                  <a:pt x="86918" y="95300"/>
                </a:lnTo>
                <a:lnTo>
                  <a:pt x="87287" y="91617"/>
                </a:lnTo>
                <a:lnTo>
                  <a:pt x="93332" y="96812"/>
                </a:lnTo>
                <a:lnTo>
                  <a:pt x="97282" y="104660"/>
                </a:lnTo>
                <a:lnTo>
                  <a:pt x="99504" y="98742"/>
                </a:lnTo>
                <a:lnTo>
                  <a:pt x="99212" y="95897"/>
                </a:lnTo>
                <a:lnTo>
                  <a:pt x="103327" y="99174"/>
                </a:lnTo>
                <a:lnTo>
                  <a:pt x="106222" y="111010"/>
                </a:lnTo>
                <a:lnTo>
                  <a:pt x="110185" y="95897"/>
                </a:lnTo>
                <a:lnTo>
                  <a:pt x="110464" y="94843"/>
                </a:lnTo>
                <a:lnTo>
                  <a:pt x="110490" y="94373"/>
                </a:lnTo>
                <a:lnTo>
                  <a:pt x="109893" y="91617"/>
                </a:lnTo>
                <a:lnTo>
                  <a:pt x="109702" y="90728"/>
                </a:lnTo>
                <a:lnTo>
                  <a:pt x="109486" y="89725"/>
                </a:lnTo>
                <a:lnTo>
                  <a:pt x="115430" y="93306"/>
                </a:lnTo>
                <a:lnTo>
                  <a:pt x="117411" y="101981"/>
                </a:lnTo>
                <a:lnTo>
                  <a:pt x="120624" y="89725"/>
                </a:lnTo>
                <a:lnTo>
                  <a:pt x="120840" y="88874"/>
                </a:lnTo>
                <a:lnTo>
                  <a:pt x="119189" y="80479"/>
                </a:lnTo>
                <a:lnTo>
                  <a:pt x="121920" y="81597"/>
                </a:lnTo>
                <a:lnTo>
                  <a:pt x="126314" y="87795"/>
                </a:lnTo>
                <a:lnTo>
                  <a:pt x="127177" y="80479"/>
                </a:lnTo>
                <a:lnTo>
                  <a:pt x="127571" y="77190"/>
                </a:lnTo>
                <a:lnTo>
                  <a:pt x="127698" y="70739"/>
                </a:lnTo>
                <a:lnTo>
                  <a:pt x="126441" y="65798"/>
                </a:lnTo>
                <a:lnTo>
                  <a:pt x="123532" y="59753"/>
                </a:lnTo>
                <a:lnTo>
                  <a:pt x="128333" y="61061"/>
                </a:lnTo>
                <a:lnTo>
                  <a:pt x="128892" y="59842"/>
                </a:lnTo>
                <a:lnTo>
                  <a:pt x="124625" y="48031"/>
                </a:lnTo>
                <a:lnTo>
                  <a:pt x="121818" y="43726"/>
                </a:lnTo>
                <a:lnTo>
                  <a:pt x="119799" y="40652"/>
                </a:lnTo>
                <a:lnTo>
                  <a:pt x="123723" y="42646"/>
                </a:lnTo>
                <a:lnTo>
                  <a:pt x="128511" y="40652"/>
                </a:lnTo>
                <a:lnTo>
                  <a:pt x="129692" y="40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4" name="bg object 364"/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9702951" y="650277"/>
            <a:ext cx="14198" cy="11899"/>
          </a:xfrm>
          <a:prstGeom prst="rect">
            <a:avLst/>
          </a:prstGeom>
        </p:spPr>
      </p:pic>
      <p:pic>
        <p:nvPicPr>
          <p:cNvPr id="365" name="bg object 365"/>
          <p:cNvPicPr/>
          <p:nvPr/>
        </p:nvPicPr>
        <p:blipFill>
          <a:blip r:embed="rId209" cstate="print"/>
          <a:stretch>
            <a:fillRect/>
          </a:stretch>
        </p:blipFill>
        <p:spPr>
          <a:xfrm>
            <a:off x="9708222" y="650201"/>
            <a:ext cx="5359" cy="7213"/>
          </a:xfrm>
          <a:prstGeom prst="rect">
            <a:avLst/>
          </a:prstGeom>
        </p:spPr>
      </p:pic>
      <p:sp>
        <p:nvSpPr>
          <p:cNvPr id="366" name="bg object 366"/>
          <p:cNvSpPr/>
          <p:nvPr/>
        </p:nvSpPr>
        <p:spPr>
          <a:xfrm>
            <a:off x="9691912" y="668883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4" h="22859">
                <a:moveTo>
                  <a:pt x="171" y="14914"/>
                </a:moveTo>
                <a:lnTo>
                  <a:pt x="0" y="15291"/>
                </a:lnTo>
                <a:lnTo>
                  <a:pt x="675" y="22769"/>
                </a:lnTo>
              </a:path>
              <a:path w="13334" h="22859">
                <a:moveTo>
                  <a:pt x="410" y="14390"/>
                </a:moveTo>
                <a:lnTo>
                  <a:pt x="156" y="14668"/>
                </a:lnTo>
                <a:lnTo>
                  <a:pt x="172" y="14913"/>
                </a:lnTo>
              </a:path>
              <a:path w="13334" h="22859">
                <a:moveTo>
                  <a:pt x="7999" y="3177"/>
                </a:moveTo>
                <a:lnTo>
                  <a:pt x="3090" y="8515"/>
                </a:lnTo>
                <a:lnTo>
                  <a:pt x="411" y="14389"/>
                </a:lnTo>
              </a:path>
              <a:path w="13334" h="22859">
                <a:moveTo>
                  <a:pt x="6391" y="7848"/>
                </a:moveTo>
                <a:lnTo>
                  <a:pt x="6392" y="7848"/>
                </a:lnTo>
                <a:lnTo>
                  <a:pt x="12005" y="483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67" name="bg object 367"/>
          <p:cNvPicPr/>
          <p:nvPr/>
        </p:nvPicPr>
        <p:blipFill>
          <a:blip r:embed="rId210" cstate="print"/>
          <a:stretch>
            <a:fillRect/>
          </a:stretch>
        </p:blipFill>
        <p:spPr>
          <a:xfrm>
            <a:off x="9718116" y="693203"/>
            <a:ext cx="7870" cy="22580"/>
          </a:xfrm>
          <a:prstGeom prst="rect">
            <a:avLst/>
          </a:prstGeom>
        </p:spPr>
      </p:pic>
      <p:pic>
        <p:nvPicPr>
          <p:cNvPr id="368" name="bg object 368"/>
          <p:cNvPicPr/>
          <p:nvPr/>
        </p:nvPicPr>
        <p:blipFill>
          <a:blip r:embed="rId211" cstate="print"/>
          <a:stretch>
            <a:fillRect/>
          </a:stretch>
        </p:blipFill>
        <p:spPr>
          <a:xfrm>
            <a:off x="9662901" y="640498"/>
            <a:ext cx="39898" cy="43395"/>
          </a:xfrm>
          <a:prstGeom prst="rect">
            <a:avLst/>
          </a:prstGeom>
        </p:spPr>
      </p:pic>
      <p:pic>
        <p:nvPicPr>
          <p:cNvPr id="369" name="bg object 369"/>
          <p:cNvPicPr/>
          <p:nvPr/>
        </p:nvPicPr>
        <p:blipFill>
          <a:blip r:embed="rId212" cstate="print"/>
          <a:stretch>
            <a:fillRect/>
          </a:stretch>
        </p:blipFill>
        <p:spPr>
          <a:xfrm>
            <a:off x="9693897" y="629995"/>
            <a:ext cx="91135" cy="97853"/>
          </a:xfrm>
          <a:prstGeom prst="rect">
            <a:avLst/>
          </a:prstGeom>
        </p:spPr>
      </p:pic>
      <p:sp>
        <p:nvSpPr>
          <p:cNvPr id="370" name="bg object 370"/>
          <p:cNvSpPr/>
          <p:nvPr/>
        </p:nvSpPr>
        <p:spPr>
          <a:xfrm>
            <a:off x="9705988" y="634631"/>
            <a:ext cx="69850" cy="76200"/>
          </a:xfrm>
          <a:custGeom>
            <a:avLst/>
            <a:gdLst/>
            <a:ahLst/>
            <a:cxnLst/>
            <a:rect l="l" t="t" r="r" b="b"/>
            <a:pathLst>
              <a:path w="69850" h="76200">
                <a:moveTo>
                  <a:pt x="5346" y="37655"/>
                </a:moveTo>
                <a:lnTo>
                  <a:pt x="1066" y="31356"/>
                </a:lnTo>
                <a:lnTo>
                  <a:pt x="0" y="31470"/>
                </a:lnTo>
                <a:lnTo>
                  <a:pt x="266" y="32296"/>
                </a:lnTo>
                <a:lnTo>
                  <a:pt x="3733" y="37973"/>
                </a:lnTo>
                <a:lnTo>
                  <a:pt x="2527" y="41402"/>
                </a:lnTo>
                <a:lnTo>
                  <a:pt x="3619" y="46228"/>
                </a:lnTo>
                <a:lnTo>
                  <a:pt x="5346" y="37655"/>
                </a:lnTo>
                <a:close/>
              </a:path>
              <a:path w="69850" h="76200">
                <a:moveTo>
                  <a:pt x="30187" y="32639"/>
                </a:moveTo>
                <a:lnTo>
                  <a:pt x="26682" y="32270"/>
                </a:lnTo>
                <a:lnTo>
                  <a:pt x="30187" y="32639"/>
                </a:lnTo>
                <a:close/>
              </a:path>
              <a:path w="69850" h="76200">
                <a:moveTo>
                  <a:pt x="31521" y="26276"/>
                </a:moveTo>
                <a:lnTo>
                  <a:pt x="28829" y="23202"/>
                </a:lnTo>
                <a:lnTo>
                  <a:pt x="31419" y="26352"/>
                </a:lnTo>
                <a:close/>
              </a:path>
              <a:path w="69850" h="76200">
                <a:moveTo>
                  <a:pt x="31521" y="11087"/>
                </a:moveTo>
                <a:lnTo>
                  <a:pt x="26085" y="5867"/>
                </a:lnTo>
                <a:lnTo>
                  <a:pt x="29197" y="10274"/>
                </a:lnTo>
                <a:lnTo>
                  <a:pt x="24587" y="12115"/>
                </a:lnTo>
                <a:lnTo>
                  <a:pt x="27889" y="15824"/>
                </a:lnTo>
                <a:lnTo>
                  <a:pt x="23114" y="19621"/>
                </a:lnTo>
                <a:lnTo>
                  <a:pt x="31115" y="15633"/>
                </a:lnTo>
                <a:lnTo>
                  <a:pt x="27114" y="12750"/>
                </a:lnTo>
                <a:lnTo>
                  <a:pt x="31521" y="11087"/>
                </a:lnTo>
                <a:close/>
              </a:path>
              <a:path w="69850" h="76200">
                <a:moveTo>
                  <a:pt x="32105" y="27165"/>
                </a:moveTo>
                <a:lnTo>
                  <a:pt x="31419" y="26352"/>
                </a:lnTo>
                <a:lnTo>
                  <a:pt x="28041" y="28536"/>
                </a:lnTo>
                <a:lnTo>
                  <a:pt x="30162" y="32600"/>
                </a:lnTo>
                <a:lnTo>
                  <a:pt x="31597" y="32727"/>
                </a:lnTo>
                <a:lnTo>
                  <a:pt x="29171" y="29083"/>
                </a:lnTo>
                <a:lnTo>
                  <a:pt x="32105" y="27165"/>
                </a:lnTo>
                <a:close/>
              </a:path>
              <a:path w="69850" h="76200">
                <a:moveTo>
                  <a:pt x="41148" y="5270"/>
                </a:moveTo>
                <a:lnTo>
                  <a:pt x="36741" y="5016"/>
                </a:lnTo>
                <a:lnTo>
                  <a:pt x="40424" y="1727"/>
                </a:lnTo>
                <a:lnTo>
                  <a:pt x="35166" y="0"/>
                </a:lnTo>
                <a:lnTo>
                  <a:pt x="39128" y="1765"/>
                </a:lnTo>
                <a:lnTo>
                  <a:pt x="35280" y="5295"/>
                </a:lnTo>
                <a:lnTo>
                  <a:pt x="39204" y="6477"/>
                </a:lnTo>
                <a:lnTo>
                  <a:pt x="35687" y="11531"/>
                </a:lnTo>
                <a:lnTo>
                  <a:pt x="41148" y="5270"/>
                </a:lnTo>
                <a:close/>
              </a:path>
              <a:path w="69850" h="76200">
                <a:moveTo>
                  <a:pt x="41948" y="65824"/>
                </a:moveTo>
                <a:lnTo>
                  <a:pt x="41046" y="71589"/>
                </a:lnTo>
                <a:lnTo>
                  <a:pt x="39077" y="69875"/>
                </a:lnTo>
                <a:lnTo>
                  <a:pt x="37071" y="68135"/>
                </a:lnTo>
                <a:lnTo>
                  <a:pt x="36703" y="73634"/>
                </a:lnTo>
                <a:lnTo>
                  <a:pt x="31394" y="71208"/>
                </a:lnTo>
                <a:lnTo>
                  <a:pt x="38176" y="75603"/>
                </a:lnTo>
                <a:lnTo>
                  <a:pt x="37973" y="73634"/>
                </a:lnTo>
                <a:lnTo>
                  <a:pt x="37604" y="69875"/>
                </a:lnTo>
                <a:lnTo>
                  <a:pt x="41313" y="73240"/>
                </a:lnTo>
                <a:lnTo>
                  <a:pt x="41452" y="71589"/>
                </a:lnTo>
                <a:lnTo>
                  <a:pt x="41948" y="65824"/>
                </a:lnTo>
                <a:close/>
              </a:path>
              <a:path w="69850" h="76200">
                <a:moveTo>
                  <a:pt x="43789" y="22313"/>
                </a:moveTo>
                <a:lnTo>
                  <a:pt x="39192" y="17957"/>
                </a:lnTo>
                <a:lnTo>
                  <a:pt x="43776" y="22326"/>
                </a:lnTo>
                <a:close/>
              </a:path>
              <a:path w="69850" h="76200">
                <a:moveTo>
                  <a:pt x="43942" y="32740"/>
                </a:moveTo>
                <a:lnTo>
                  <a:pt x="43002" y="31762"/>
                </a:lnTo>
                <a:lnTo>
                  <a:pt x="43662" y="32854"/>
                </a:lnTo>
                <a:lnTo>
                  <a:pt x="43942" y="32740"/>
                </a:lnTo>
                <a:close/>
              </a:path>
              <a:path w="69850" h="76200">
                <a:moveTo>
                  <a:pt x="44970" y="34988"/>
                </a:moveTo>
                <a:lnTo>
                  <a:pt x="43662" y="32854"/>
                </a:lnTo>
                <a:lnTo>
                  <a:pt x="36118" y="35648"/>
                </a:lnTo>
                <a:lnTo>
                  <a:pt x="44970" y="34988"/>
                </a:lnTo>
                <a:close/>
              </a:path>
              <a:path w="69850" h="76200">
                <a:moveTo>
                  <a:pt x="47231" y="25615"/>
                </a:moveTo>
                <a:lnTo>
                  <a:pt x="43776" y="22326"/>
                </a:lnTo>
                <a:lnTo>
                  <a:pt x="38519" y="27063"/>
                </a:lnTo>
                <a:lnTo>
                  <a:pt x="43002" y="31762"/>
                </a:lnTo>
                <a:lnTo>
                  <a:pt x="40563" y="27749"/>
                </a:lnTo>
                <a:lnTo>
                  <a:pt x="47231" y="25615"/>
                </a:lnTo>
                <a:close/>
              </a:path>
              <a:path w="69850" h="76200">
                <a:moveTo>
                  <a:pt x="49390" y="38976"/>
                </a:moveTo>
                <a:lnTo>
                  <a:pt x="47561" y="32042"/>
                </a:lnTo>
                <a:lnTo>
                  <a:pt x="47307" y="38747"/>
                </a:lnTo>
                <a:lnTo>
                  <a:pt x="44424" y="39446"/>
                </a:lnTo>
                <a:lnTo>
                  <a:pt x="45694" y="43256"/>
                </a:lnTo>
                <a:lnTo>
                  <a:pt x="41681" y="45923"/>
                </a:lnTo>
                <a:lnTo>
                  <a:pt x="47218" y="43421"/>
                </a:lnTo>
                <a:lnTo>
                  <a:pt x="46418" y="40157"/>
                </a:lnTo>
                <a:lnTo>
                  <a:pt x="49390" y="38976"/>
                </a:lnTo>
                <a:close/>
              </a:path>
              <a:path w="69850" h="76200">
                <a:moveTo>
                  <a:pt x="50850" y="23177"/>
                </a:moveTo>
                <a:lnTo>
                  <a:pt x="47345" y="22809"/>
                </a:lnTo>
                <a:lnTo>
                  <a:pt x="50850" y="23177"/>
                </a:lnTo>
                <a:close/>
              </a:path>
              <a:path w="69850" h="76200">
                <a:moveTo>
                  <a:pt x="52171" y="16814"/>
                </a:moveTo>
                <a:lnTo>
                  <a:pt x="49504" y="13728"/>
                </a:lnTo>
                <a:lnTo>
                  <a:pt x="52082" y="16878"/>
                </a:lnTo>
                <a:close/>
              </a:path>
              <a:path w="69850" h="76200">
                <a:moveTo>
                  <a:pt x="52768" y="17703"/>
                </a:moveTo>
                <a:lnTo>
                  <a:pt x="52082" y="16878"/>
                </a:lnTo>
                <a:lnTo>
                  <a:pt x="48717" y="19075"/>
                </a:lnTo>
                <a:lnTo>
                  <a:pt x="50825" y="23139"/>
                </a:lnTo>
                <a:lnTo>
                  <a:pt x="52260" y="23266"/>
                </a:lnTo>
                <a:lnTo>
                  <a:pt x="49834" y="19621"/>
                </a:lnTo>
                <a:lnTo>
                  <a:pt x="52768" y="17703"/>
                </a:lnTo>
                <a:close/>
              </a:path>
              <a:path w="69850" h="76200">
                <a:moveTo>
                  <a:pt x="62153" y="36093"/>
                </a:moveTo>
                <a:lnTo>
                  <a:pt x="59575" y="33185"/>
                </a:lnTo>
                <a:lnTo>
                  <a:pt x="61658" y="31407"/>
                </a:lnTo>
                <a:lnTo>
                  <a:pt x="56680" y="33439"/>
                </a:lnTo>
                <a:lnTo>
                  <a:pt x="62153" y="36093"/>
                </a:lnTo>
                <a:close/>
              </a:path>
              <a:path w="69850" h="76200">
                <a:moveTo>
                  <a:pt x="62865" y="27533"/>
                </a:moveTo>
                <a:lnTo>
                  <a:pt x="62445" y="27000"/>
                </a:lnTo>
                <a:lnTo>
                  <a:pt x="58407" y="25996"/>
                </a:lnTo>
                <a:lnTo>
                  <a:pt x="56159" y="25781"/>
                </a:lnTo>
                <a:lnTo>
                  <a:pt x="62865" y="27533"/>
                </a:lnTo>
                <a:close/>
              </a:path>
              <a:path w="69850" h="76200">
                <a:moveTo>
                  <a:pt x="63131" y="37211"/>
                </a:moveTo>
                <a:lnTo>
                  <a:pt x="62699" y="36715"/>
                </a:lnTo>
                <a:lnTo>
                  <a:pt x="54317" y="37465"/>
                </a:lnTo>
                <a:lnTo>
                  <a:pt x="63131" y="37211"/>
                </a:lnTo>
                <a:close/>
              </a:path>
              <a:path w="69850" h="76200">
                <a:moveTo>
                  <a:pt x="63309" y="36664"/>
                </a:moveTo>
                <a:lnTo>
                  <a:pt x="62153" y="36093"/>
                </a:lnTo>
                <a:lnTo>
                  <a:pt x="62699" y="36715"/>
                </a:lnTo>
                <a:lnTo>
                  <a:pt x="63309" y="36664"/>
                </a:lnTo>
                <a:close/>
              </a:path>
              <a:path w="69850" h="76200">
                <a:moveTo>
                  <a:pt x="63525" y="65671"/>
                </a:moveTo>
                <a:lnTo>
                  <a:pt x="62712" y="61836"/>
                </a:lnTo>
                <a:lnTo>
                  <a:pt x="62928" y="65671"/>
                </a:lnTo>
                <a:lnTo>
                  <a:pt x="63525" y="65671"/>
                </a:lnTo>
                <a:close/>
              </a:path>
              <a:path w="69850" h="76200">
                <a:moveTo>
                  <a:pt x="64477" y="70091"/>
                </a:moveTo>
                <a:lnTo>
                  <a:pt x="64046" y="68084"/>
                </a:lnTo>
                <a:lnTo>
                  <a:pt x="63957" y="67691"/>
                </a:lnTo>
                <a:lnTo>
                  <a:pt x="63042" y="67691"/>
                </a:lnTo>
                <a:lnTo>
                  <a:pt x="58788" y="67691"/>
                </a:lnTo>
                <a:lnTo>
                  <a:pt x="59296" y="71094"/>
                </a:lnTo>
                <a:lnTo>
                  <a:pt x="53644" y="70497"/>
                </a:lnTo>
                <a:lnTo>
                  <a:pt x="61950" y="73406"/>
                </a:lnTo>
                <a:lnTo>
                  <a:pt x="61175" y="71094"/>
                </a:lnTo>
                <a:lnTo>
                  <a:pt x="60172" y="68084"/>
                </a:lnTo>
                <a:lnTo>
                  <a:pt x="64477" y="70091"/>
                </a:lnTo>
                <a:close/>
              </a:path>
              <a:path w="69850" h="76200">
                <a:moveTo>
                  <a:pt x="67906" y="28854"/>
                </a:moveTo>
                <a:lnTo>
                  <a:pt x="62865" y="27533"/>
                </a:lnTo>
                <a:lnTo>
                  <a:pt x="64185" y="29235"/>
                </a:lnTo>
                <a:lnTo>
                  <a:pt x="61658" y="31407"/>
                </a:lnTo>
                <a:lnTo>
                  <a:pt x="67906" y="28854"/>
                </a:lnTo>
                <a:close/>
              </a:path>
              <a:path w="69850" h="76200">
                <a:moveTo>
                  <a:pt x="69342" y="50571"/>
                </a:moveTo>
                <a:lnTo>
                  <a:pt x="67525" y="43637"/>
                </a:lnTo>
                <a:lnTo>
                  <a:pt x="67271" y="50342"/>
                </a:lnTo>
                <a:lnTo>
                  <a:pt x="64376" y="51041"/>
                </a:lnTo>
                <a:lnTo>
                  <a:pt x="65646" y="54851"/>
                </a:lnTo>
                <a:lnTo>
                  <a:pt x="61620" y="57518"/>
                </a:lnTo>
                <a:lnTo>
                  <a:pt x="67157" y="55016"/>
                </a:lnTo>
                <a:lnTo>
                  <a:pt x="66370" y="51765"/>
                </a:lnTo>
                <a:lnTo>
                  <a:pt x="69342" y="50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bg object 371"/>
          <p:cNvSpPr/>
          <p:nvPr/>
        </p:nvSpPr>
        <p:spPr>
          <a:xfrm>
            <a:off x="9688093" y="667410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59">
                <a:moveTo>
                  <a:pt x="7429" y="0"/>
                </a:moveTo>
                <a:lnTo>
                  <a:pt x="6070" y="1854"/>
                </a:lnTo>
                <a:lnTo>
                  <a:pt x="2933" y="6413"/>
                </a:lnTo>
                <a:lnTo>
                  <a:pt x="1625" y="8369"/>
                </a:lnTo>
              </a:path>
              <a:path w="13334" h="10159">
                <a:moveTo>
                  <a:pt x="0" y="9855"/>
                </a:moveTo>
                <a:lnTo>
                  <a:pt x="2197" y="9398"/>
                </a:lnTo>
              </a:path>
              <a:path w="13334" h="10159">
                <a:moveTo>
                  <a:pt x="5625" y="4280"/>
                </a:moveTo>
                <a:lnTo>
                  <a:pt x="6210" y="3568"/>
                </a:lnTo>
                <a:lnTo>
                  <a:pt x="8115" y="2819"/>
                </a:lnTo>
                <a:lnTo>
                  <a:pt x="11165" y="2819"/>
                </a:lnTo>
                <a:lnTo>
                  <a:pt x="12445" y="2362"/>
                </a:lnTo>
              </a:path>
              <a:path w="13334" h="10159">
                <a:moveTo>
                  <a:pt x="11861" y="1041"/>
                </a:moveTo>
                <a:lnTo>
                  <a:pt x="11861" y="1041"/>
                </a:lnTo>
                <a:lnTo>
                  <a:pt x="12699" y="596"/>
                </a:lnTo>
              </a:path>
              <a:path w="13334" h="10159">
                <a:moveTo>
                  <a:pt x="11165" y="2819"/>
                </a:moveTo>
                <a:lnTo>
                  <a:pt x="8115" y="2819"/>
                </a:lnTo>
                <a:lnTo>
                  <a:pt x="8121" y="2820"/>
                </a:lnTo>
              </a:path>
              <a:path w="13334" h="10159">
                <a:moveTo>
                  <a:pt x="11164" y="2820"/>
                </a:moveTo>
                <a:lnTo>
                  <a:pt x="11165" y="2819"/>
                </a:lnTo>
              </a:path>
              <a:path w="13334" h="10159">
                <a:moveTo>
                  <a:pt x="8121" y="2820"/>
                </a:moveTo>
                <a:lnTo>
                  <a:pt x="8597" y="2870"/>
                </a:lnTo>
                <a:lnTo>
                  <a:pt x="10668" y="2997"/>
                </a:lnTo>
                <a:lnTo>
                  <a:pt x="11164" y="282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72" name="bg object 372"/>
          <p:cNvSpPr/>
          <p:nvPr/>
        </p:nvSpPr>
        <p:spPr>
          <a:xfrm>
            <a:off x="9811055" y="626554"/>
            <a:ext cx="130175" cy="111125"/>
          </a:xfrm>
          <a:custGeom>
            <a:avLst/>
            <a:gdLst/>
            <a:ahLst/>
            <a:cxnLst/>
            <a:rect l="l" t="t" r="r" b="b"/>
            <a:pathLst>
              <a:path w="130175" h="111125">
                <a:moveTo>
                  <a:pt x="129692" y="35280"/>
                </a:moveTo>
                <a:lnTo>
                  <a:pt x="128892" y="30048"/>
                </a:lnTo>
                <a:lnTo>
                  <a:pt x="122389" y="20777"/>
                </a:lnTo>
                <a:lnTo>
                  <a:pt x="117741" y="18402"/>
                </a:lnTo>
                <a:lnTo>
                  <a:pt x="112890" y="14897"/>
                </a:lnTo>
                <a:lnTo>
                  <a:pt x="112458" y="14579"/>
                </a:lnTo>
                <a:lnTo>
                  <a:pt x="102616" y="10071"/>
                </a:lnTo>
                <a:lnTo>
                  <a:pt x="100965" y="9309"/>
                </a:lnTo>
                <a:lnTo>
                  <a:pt x="96977" y="10071"/>
                </a:lnTo>
                <a:lnTo>
                  <a:pt x="94627" y="6807"/>
                </a:lnTo>
                <a:lnTo>
                  <a:pt x="92367" y="4038"/>
                </a:lnTo>
                <a:lnTo>
                  <a:pt x="90258" y="1447"/>
                </a:lnTo>
                <a:lnTo>
                  <a:pt x="82524" y="0"/>
                </a:lnTo>
                <a:lnTo>
                  <a:pt x="64922" y="4038"/>
                </a:lnTo>
                <a:lnTo>
                  <a:pt x="63271" y="2832"/>
                </a:lnTo>
                <a:lnTo>
                  <a:pt x="57772" y="1905"/>
                </a:lnTo>
                <a:lnTo>
                  <a:pt x="54254" y="1384"/>
                </a:lnTo>
                <a:lnTo>
                  <a:pt x="50317" y="1244"/>
                </a:lnTo>
                <a:lnTo>
                  <a:pt x="43459" y="1524"/>
                </a:lnTo>
                <a:lnTo>
                  <a:pt x="31203" y="2260"/>
                </a:lnTo>
                <a:lnTo>
                  <a:pt x="33134" y="4191"/>
                </a:lnTo>
                <a:lnTo>
                  <a:pt x="34582" y="8331"/>
                </a:lnTo>
                <a:lnTo>
                  <a:pt x="27406" y="14897"/>
                </a:lnTo>
                <a:lnTo>
                  <a:pt x="22339" y="14871"/>
                </a:lnTo>
                <a:lnTo>
                  <a:pt x="16725" y="15278"/>
                </a:lnTo>
                <a:lnTo>
                  <a:pt x="12484" y="16954"/>
                </a:lnTo>
                <a:lnTo>
                  <a:pt x="12395" y="18669"/>
                </a:lnTo>
                <a:lnTo>
                  <a:pt x="17068" y="21145"/>
                </a:lnTo>
                <a:lnTo>
                  <a:pt x="14617" y="23202"/>
                </a:lnTo>
                <a:lnTo>
                  <a:pt x="12026" y="25869"/>
                </a:lnTo>
                <a:lnTo>
                  <a:pt x="7683" y="30937"/>
                </a:lnTo>
                <a:lnTo>
                  <a:pt x="0" y="40170"/>
                </a:lnTo>
                <a:lnTo>
                  <a:pt x="5969" y="42646"/>
                </a:lnTo>
                <a:lnTo>
                  <a:pt x="9893" y="40652"/>
                </a:lnTo>
                <a:lnTo>
                  <a:pt x="5067" y="48031"/>
                </a:lnTo>
                <a:lnTo>
                  <a:pt x="800" y="59842"/>
                </a:lnTo>
                <a:lnTo>
                  <a:pt x="1371" y="61061"/>
                </a:lnTo>
                <a:lnTo>
                  <a:pt x="6159" y="59753"/>
                </a:lnTo>
                <a:lnTo>
                  <a:pt x="3251" y="65798"/>
                </a:lnTo>
                <a:lnTo>
                  <a:pt x="1993" y="70739"/>
                </a:lnTo>
                <a:lnTo>
                  <a:pt x="2120" y="77190"/>
                </a:lnTo>
                <a:lnTo>
                  <a:pt x="3378" y="87795"/>
                </a:lnTo>
                <a:lnTo>
                  <a:pt x="7772" y="81597"/>
                </a:lnTo>
                <a:lnTo>
                  <a:pt x="10490" y="80479"/>
                </a:lnTo>
                <a:lnTo>
                  <a:pt x="8851" y="88874"/>
                </a:lnTo>
                <a:lnTo>
                  <a:pt x="12280" y="101981"/>
                </a:lnTo>
                <a:lnTo>
                  <a:pt x="14262" y="93306"/>
                </a:lnTo>
                <a:lnTo>
                  <a:pt x="20218" y="89725"/>
                </a:lnTo>
                <a:lnTo>
                  <a:pt x="19202" y="94373"/>
                </a:lnTo>
                <a:lnTo>
                  <a:pt x="19227" y="94843"/>
                </a:lnTo>
                <a:lnTo>
                  <a:pt x="23469" y="111010"/>
                </a:lnTo>
                <a:lnTo>
                  <a:pt x="26377" y="99174"/>
                </a:lnTo>
                <a:lnTo>
                  <a:pt x="30480" y="95897"/>
                </a:lnTo>
                <a:lnTo>
                  <a:pt x="30200" y="98742"/>
                </a:lnTo>
                <a:lnTo>
                  <a:pt x="32410" y="104660"/>
                </a:lnTo>
                <a:lnTo>
                  <a:pt x="36347" y="96812"/>
                </a:lnTo>
                <a:lnTo>
                  <a:pt x="37414" y="95897"/>
                </a:lnTo>
                <a:lnTo>
                  <a:pt x="42405" y="91617"/>
                </a:lnTo>
                <a:lnTo>
                  <a:pt x="43014" y="97536"/>
                </a:lnTo>
                <a:lnTo>
                  <a:pt x="46037" y="106273"/>
                </a:lnTo>
                <a:lnTo>
                  <a:pt x="46342" y="101409"/>
                </a:lnTo>
                <a:lnTo>
                  <a:pt x="52387" y="95300"/>
                </a:lnTo>
                <a:lnTo>
                  <a:pt x="53225" y="100050"/>
                </a:lnTo>
                <a:lnTo>
                  <a:pt x="55435" y="103898"/>
                </a:lnTo>
                <a:lnTo>
                  <a:pt x="58089" y="95300"/>
                </a:lnTo>
                <a:lnTo>
                  <a:pt x="58381" y="94373"/>
                </a:lnTo>
                <a:lnTo>
                  <a:pt x="61239" y="91617"/>
                </a:lnTo>
                <a:lnTo>
                  <a:pt x="62179" y="90716"/>
                </a:lnTo>
                <a:lnTo>
                  <a:pt x="62776" y="95567"/>
                </a:lnTo>
                <a:lnTo>
                  <a:pt x="64858" y="99758"/>
                </a:lnTo>
                <a:lnTo>
                  <a:pt x="65963" y="94373"/>
                </a:lnTo>
                <a:lnTo>
                  <a:pt x="66814" y="90716"/>
                </a:lnTo>
                <a:lnTo>
                  <a:pt x="67043" y="89725"/>
                </a:lnTo>
                <a:lnTo>
                  <a:pt x="78676" y="59753"/>
                </a:lnTo>
                <a:lnTo>
                  <a:pt x="80327" y="57696"/>
                </a:lnTo>
                <a:lnTo>
                  <a:pt x="86588" y="50482"/>
                </a:lnTo>
                <a:lnTo>
                  <a:pt x="87122" y="50088"/>
                </a:lnTo>
                <a:lnTo>
                  <a:pt x="93002" y="53327"/>
                </a:lnTo>
                <a:lnTo>
                  <a:pt x="95961" y="67779"/>
                </a:lnTo>
                <a:lnTo>
                  <a:pt x="96075" y="68414"/>
                </a:lnTo>
                <a:lnTo>
                  <a:pt x="101879" y="64312"/>
                </a:lnTo>
                <a:lnTo>
                  <a:pt x="103505" y="60540"/>
                </a:lnTo>
                <a:lnTo>
                  <a:pt x="100660" y="54952"/>
                </a:lnTo>
                <a:lnTo>
                  <a:pt x="93192" y="45554"/>
                </a:lnTo>
                <a:lnTo>
                  <a:pt x="93992" y="44958"/>
                </a:lnTo>
                <a:lnTo>
                  <a:pt x="97904" y="49326"/>
                </a:lnTo>
                <a:lnTo>
                  <a:pt x="100660" y="54356"/>
                </a:lnTo>
                <a:lnTo>
                  <a:pt x="103860" y="51676"/>
                </a:lnTo>
                <a:lnTo>
                  <a:pt x="100457" y="47891"/>
                </a:lnTo>
                <a:lnTo>
                  <a:pt x="100152" y="45377"/>
                </a:lnTo>
                <a:lnTo>
                  <a:pt x="98983" y="44208"/>
                </a:lnTo>
                <a:lnTo>
                  <a:pt x="102743" y="43726"/>
                </a:lnTo>
                <a:lnTo>
                  <a:pt x="108927" y="47167"/>
                </a:lnTo>
                <a:lnTo>
                  <a:pt x="110617" y="51955"/>
                </a:lnTo>
                <a:lnTo>
                  <a:pt x="109181" y="56489"/>
                </a:lnTo>
                <a:lnTo>
                  <a:pt x="105968" y="59118"/>
                </a:lnTo>
                <a:lnTo>
                  <a:pt x="112306" y="60934"/>
                </a:lnTo>
                <a:lnTo>
                  <a:pt x="116179" y="60286"/>
                </a:lnTo>
                <a:lnTo>
                  <a:pt x="124180" y="51955"/>
                </a:lnTo>
                <a:lnTo>
                  <a:pt x="128866" y="43726"/>
                </a:lnTo>
                <a:lnTo>
                  <a:pt x="129057" y="43408"/>
                </a:lnTo>
                <a:lnTo>
                  <a:pt x="129273" y="40652"/>
                </a:lnTo>
                <a:lnTo>
                  <a:pt x="129692" y="35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3" name="bg object 373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9883495" y="650277"/>
            <a:ext cx="14211" cy="11899"/>
          </a:xfrm>
          <a:prstGeom prst="rect">
            <a:avLst/>
          </a:prstGeom>
        </p:spPr>
      </p:pic>
      <p:pic>
        <p:nvPicPr>
          <p:cNvPr id="374" name="bg object 374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9887089" y="650201"/>
            <a:ext cx="5359" cy="7213"/>
          </a:xfrm>
          <a:prstGeom prst="rect">
            <a:avLst/>
          </a:prstGeom>
        </p:spPr>
      </p:pic>
      <p:sp>
        <p:nvSpPr>
          <p:cNvPr id="375" name="bg object 375"/>
          <p:cNvSpPr/>
          <p:nvPr/>
        </p:nvSpPr>
        <p:spPr>
          <a:xfrm>
            <a:off x="9895916" y="668871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4" h="22859">
                <a:moveTo>
                  <a:pt x="12117" y="22776"/>
                </a:moveTo>
                <a:lnTo>
                  <a:pt x="12808" y="15287"/>
                </a:lnTo>
                <a:lnTo>
                  <a:pt x="12656" y="14953"/>
                </a:lnTo>
              </a:path>
              <a:path w="13334" h="22859">
                <a:moveTo>
                  <a:pt x="12656" y="14951"/>
                </a:moveTo>
                <a:lnTo>
                  <a:pt x="12674" y="14681"/>
                </a:lnTo>
                <a:lnTo>
                  <a:pt x="12391" y="14370"/>
                </a:lnTo>
              </a:path>
              <a:path w="13334" h="22859">
                <a:moveTo>
                  <a:pt x="12389" y="14368"/>
                </a:moveTo>
                <a:lnTo>
                  <a:pt x="9715" y="8502"/>
                </a:lnTo>
                <a:lnTo>
                  <a:pt x="4793" y="3165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76" name="bg object 376"/>
          <p:cNvSpPr/>
          <p:nvPr/>
        </p:nvSpPr>
        <p:spPr>
          <a:xfrm>
            <a:off x="9874649" y="693204"/>
            <a:ext cx="8255" cy="22860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7892" y="1"/>
                </a:moveTo>
                <a:lnTo>
                  <a:pt x="4129" y="4846"/>
                </a:lnTo>
                <a:lnTo>
                  <a:pt x="1226" y="10213"/>
                </a:lnTo>
                <a:lnTo>
                  <a:pt x="0" y="16119"/>
                </a:lnTo>
                <a:lnTo>
                  <a:pt x="1264" y="22578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pic>
        <p:nvPicPr>
          <p:cNvPr id="377" name="bg object 377"/>
          <p:cNvPicPr/>
          <p:nvPr/>
        </p:nvPicPr>
        <p:blipFill>
          <a:blip r:embed="rId215" cstate="print"/>
          <a:stretch>
            <a:fillRect/>
          </a:stretch>
        </p:blipFill>
        <p:spPr>
          <a:xfrm>
            <a:off x="9897859" y="640498"/>
            <a:ext cx="39885" cy="43395"/>
          </a:xfrm>
          <a:prstGeom prst="rect">
            <a:avLst/>
          </a:prstGeom>
        </p:spPr>
      </p:pic>
      <p:pic>
        <p:nvPicPr>
          <p:cNvPr id="378" name="bg object 378"/>
          <p:cNvPicPr/>
          <p:nvPr/>
        </p:nvPicPr>
        <p:blipFill>
          <a:blip r:embed="rId216" cstate="print"/>
          <a:stretch>
            <a:fillRect/>
          </a:stretch>
        </p:blipFill>
        <p:spPr>
          <a:xfrm>
            <a:off x="9815628" y="629995"/>
            <a:ext cx="91135" cy="97853"/>
          </a:xfrm>
          <a:prstGeom prst="rect">
            <a:avLst/>
          </a:prstGeom>
        </p:spPr>
      </p:pic>
      <p:sp>
        <p:nvSpPr>
          <p:cNvPr id="379" name="bg object 379"/>
          <p:cNvSpPr/>
          <p:nvPr/>
        </p:nvSpPr>
        <p:spPr>
          <a:xfrm>
            <a:off x="9825304" y="634631"/>
            <a:ext cx="69850" cy="76200"/>
          </a:xfrm>
          <a:custGeom>
            <a:avLst/>
            <a:gdLst/>
            <a:ahLst/>
            <a:cxnLst/>
            <a:rect l="l" t="t" r="r" b="b"/>
            <a:pathLst>
              <a:path w="69850" h="76200">
                <a:moveTo>
                  <a:pt x="7200" y="36093"/>
                </a:moveTo>
                <a:lnTo>
                  <a:pt x="6032" y="36664"/>
                </a:lnTo>
                <a:lnTo>
                  <a:pt x="6654" y="36715"/>
                </a:lnTo>
                <a:lnTo>
                  <a:pt x="7200" y="36093"/>
                </a:lnTo>
                <a:close/>
              </a:path>
              <a:path w="69850" h="76200">
                <a:moveTo>
                  <a:pt x="7683" y="31407"/>
                </a:moveTo>
                <a:lnTo>
                  <a:pt x="5143" y="29235"/>
                </a:lnTo>
                <a:lnTo>
                  <a:pt x="6477" y="27533"/>
                </a:lnTo>
                <a:lnTo>
                  <a:pt x="1435" y="28854"/>
                </a:lnTo>
                <a:lnTo>
                  <a:pt x="7683" y="31407"/>
                </a:lnTo>
                <a:close/>
              </a:path>
              <a:path w="69850" h="76200">
                <a:moveTo>
                  <a:pt x="7721" y="57518"/>
                </a:moveTo>
                <a:lnTo>
                  <a:pt x="3695" y="54851"/>
                </a:lnTo>
                <a:lnTo>
                  <a:pt x="4978" y="51041"/>
                </a:lnTo>
                <a:lnTo>
                  <a:pt x="2082" y="50342"/>
                </a:lnTo>
                <a:lnTo>
                  <a:pt x="1828" y="43637"/>
                </a:lnTo>
                <a:lnTo>
                  <a:pt x="0" y="50571"/>
                </a:lnTo>
                <a:lnTo>
                  <a:pt x="2971" y="51765"/>
                </a:lnTo>
                <a:lnTo>
                  <a:pt x="2184" y="55016"/>
                </a:lnTo>
                <a:lnTo>
                  <a:pt x="7721" y="57518"/>
                </a:lnTo>
                <a:close/>
              </a:path>
              <a:path w="69850" h="76200">
                <a:moveTo>
                  <a:pt x="12661" y="33439"/>
                </a:moveTo>
                <a:lnTo>
                  <a:pt x="7683" y="31407"/>
                </a:lnTo>
                <a:lnTo>
                  <a:pt x="9766" y="33185"/>
                </a:lnTo>
                <a:lnTo>
                  <a:pt x="7200" y="36093"/>
                </a:lnTo>
                <a:lnTo>
                  <a:pt x="12661" y="33439"/>
                </a:lnTo>
                <a:close/>
              </a:path>
              <a:path w="69850" h="76200">
                <a:moveTo>
                  <a:pt x="13195" y="25781"/>
                </a:moveTo>
                <a:lnTo>
                  <a:pt x="10934" y="25996"/>
                </a:lnTo>
                <a:lnTo>
                  <a:pt x="6896" y="27000"/>
                </a:lnTo>
                <a:lnTo>
                  <a:pt x="6477" y="27533"/>
                </a:lnTo>
                <a:lnTo>
                  <a:pt x="13195" y="25781"/>
                </a:lnTo>
                <a:close/>
              </a:path>
              <a:path w="69850" h="76200">
                <a:moveTo>
                  <a:pt x="15024" y="37465"/>
                </a:moveTo>
                <a:lnTo>
                  <a:pt x="6654" y="36715"/>
                </a:lnTo>
                <a:lnTo>
                  <a:pt x="6223" y="37211"/>
                </a:lnTo>
                <a:lnTo>
                  <a:pt x="15024" y="37465"/>
                </a:lnTo>
                <a:close/>
              </a:path>
              <a:path w="69850" h="76200">
                <a:moveTo>
                  <a:pt x="15697" y="70497"/>
                </a:moveTo>
                <a:lnTo>
                  <a:pt x="10058" y="71094"/>
                </a:lnTo>
                <a:lnTo>
                  <a:pt x="10502" y="68084"/>
                </a:lnTo>
                <a:lnTo>
                  <a:pt x="10566" y="67691"/>
                </a:lnTo>
                <a:lnTo>
                  <a:pt x="10858" y="65671"/>
                </a:lnTo>
                <a:lnTo>
                  <a:pt x="6299" y="67691"/>
                </a:lnTo>
                <a:lnTo>
                  <a:pt x="6642" y="61836"/>
                </a:lnTo>
                <a:lnTo>
                  <a:pt x="4876" y="70091"/>
                </a:lnTo>
                <a:lnTo>
                  <a:pt x="9156" y="68084"/>
                </a:lnTo>
                <a:lnTo>
                  <a:pt x="7404" y="73406"/>
                </a:lnTo>
                <a:lnTo>
                  <a:pt x="13995" y="71094"/>
                </a:lnTo>
                <a:lnTo>
                  <a:pt x="15697" y="70497"/>
                </a:lnTo>
                <a:close/>
              </a:path>
              <a:path w="69850" h="76200">
                <a:moveTo>
                  <a:pt x="19850" y="13728"/>
                </a:moveTo>
                <a:lnTo>
                  <a:pt x="17157" y="16814"/>
                </a:lnTo>
                <a:lnTo>
                  <a:pt x="19850" y="13728"/>
                </a:lnTo>
                <a:close/>
              </a:path>
              <a:path w="69850" h="76200">
                <a:moveTo>
                  <a:pt x="20637" y="19075"/>
                </a:moveTo>
                <a:lnTo>
                  <a:pt x="17259" y="16878"/>
                </a:lnTo>
                <a:lnTo>
                  <a:pt x="16573" y="17703"/>
                </a:lnTo>
                <a:lnTo>
                  <a:pt x="19507" y="19621"/>
                </a:lnTo>
                <a:lnTo>
                  <a:pt x="17094" y="23266"/>
                </a:lnTo>
                <a:lnTo>
                  <a:pt x="18516" y="23139"/>
                </a:lnTo>
                <a:lnTo>
                  <a:pt x="20637" y="19075"/>
                </a:lnTo>
                <a:close/>
              </a:path>
              <a:path w="69850" h="76200">
                <a:moveTo>
                  <a:pt x="21996" y="22809"/>
                </a:moveTo>
                <a:lnTo>
                  <a:pt x="18516" y="23139"/>
                </a:lnTo>
                <a:lnTo>
                  <a:pt x="21996" y="22809"/>
                </a:lnTo>
                <a:close/>
              </a:path>
              <a:path w="69850" h="76200">
                <a:moveTo>
                  <a:pt x="26327" y="31775"/>
                </a:moveTo>
                <a:lnTo>
                  <a:pt x="25400" y="32740"/>
                </a:lnTo>
                <a:lnTo>
                  <a:pt x="25666" y="32842"/>
                </a:lnTo>
                <a:lnTo>
                  <a:pt x="26327" y="31775"/>
                </a:lnTo>
                <a:close/>
              </a:path>
              <a:path w="69850" h="76200">
                <a:moveTo>
                  <a:pt x="27673" y="45923"/>
                </a:moveTo>
                <a:lnTo>
                  <a:pt x="23647" y="43256"/>
                </a:lnTo>
                <a:lnTo>
                  <a:pt x="24917" y="39446"/>
                </a:lnTo>
                <a:lnTo>
                  <a:pt x="22034" y="38747"/>
                </a:lnTo>
                <a:lnTo>
                  <a:pt x="21780" y="32042"/>
                </a:lnTo>
                <a:lnTo>
                  <a:pt x="19951" y="38976"/>
                </a:lnTo>
                <a:lnTo>
                  <a:pt x="22923" y="40157"/>
                </a:lnTo>
                <a:lnTo>
                  <a:pt x="22136" y="43421"/>
                </a:lnTo>
                <a:lnTo>
                  <a:pt x="27673" y="45923"/>
                </a:lnTo>
                <a:close/>
              </a:path>
              <a:path w="69850" h="76200">
                <a:moveTo>
                  <a:pt x="30810" y="27063"/>
                </a:moveTo>
                <a:lnTo>
                  <a:pt x="25565" y="22326"/>
                </a:lnTo>
                <a:lnTo>
                  <a:pt x="22098" y="25615"/>
                </a:lnTo>
                <a:lnTo>
                  <a:pt x="28765" y="27749"/>
                </a:lnTo>
                <a:lnTo>
                  <a:pt x="26327" y="31775"/>
                </a:lnTo>
                <a:lnTo>
                  <a:pt x="30810" y="27063"/>
                </a:lnTo>
                <a:close/>
              </a:path>
              <a:path w="69850" h="76200">
                <a:moveTo>
                  <a:pt x="33223" y="35648"/>
                </a:moveTo>
                <a:lnTo>
                  <a:pt x="25666" y="32842"/>
                </a:lnTo>
                <a:lnTo>
                  <a:pt x="24371" y="34988"/>
                </a:lnTo>
                <a:lnTo>
                  <a:pt x="33223" y="35648"/>
                </a:lnTo>
                <a:close/>
              </a:path>
              <a:path w="69850" h="76200">
                <a:moveTo>
                  <a:pt x="34175" y="0"/>
                </a:moveTo>
                <a:lnTo>
                  <a:pt x="28917" y="1727"/>
                </a:lnTo>
                <a:lnTo>
                  <a:pt x="32613" y="5016"/>
                </a:lnTo>
                <a:lnTo>
                  <a:pt x="28206" y="5270"/>
                </a:lnTo>
                <a:lnTo>
                  <a:pt x="33655" y="11531"/>
                </a:lnTo>
                <a:lnTo>
                  <a:pt x="30137" y="6477"/>
                </a:lnTo>
                <a:lnTo>
                  <a:pt x="34074" y="5295"/>
                </a:lnTo>
                <a:lnTo>
                  <a:pt x="30213" y="1765"/>
                </a:lnTo>
                <a:lnTo>
                  <a:pt x="34175" y="0"/>
                </a:lnTo>
                <a:close/>
              </a:path>
              <a:path w="69850" h="76200">
                <a:moveTo>
                  <a:pt x="37947" y="71196"/>
                </a:moveTo>
                <a:lnTo>
                  <a:pt x="32639" y="73634"/>
                </a:lnTo>
                <a:lnTo>
                  <a:pt x="32385" y="69875"/>
                </a:lnTo>
                <a:lnTo>
                  <a:pt x="32270" y="68135"/>
                </a:lnTo>
                <a:lnTo>
                  <a:pt x="28295" y="71589"/>
                </a:lnTo>
                <a:lnTo>
                  <a:pt x="27381" y="65824"/>
                </a:lnTo>
                <a:lnTo>
                  <a:pt x="28028" y="73240"/>
                </a:lnTo>
                <a:lnTo>
                  <a:pt x="29857" y="71589"/>
                </a:lnTo>
                <a:lnTo>
                  <a:pt x="31750" y="69875"/>
                </a:lnTo>
                <a:lnTo>
                  <a:pt x="31165" y="75603"/>
                </a:lnTo>
                <a:lnTo>
                  <a:pt x="34188" y="73634"/>
                </a:lnTo>
                <a:lnTo>
                  <a:pt x="37947" y="71196"/>
                </a:lnTo>
                <a:close/>
              </a:path>
              <a:path w="69850" h="76200">
                <a:moveTo>
                  <a:pt x="40513" y="23202"/>
                </a:moveTo>
                <a:lnTo>
                  <a:pt x="37833" y="26276"/>
                </a:lnTo>
                <a:lnTo>
                  <a:pt x="40513" y="23202"/>
                </a:lnTo>
                <a:close/>
              </a:path>
              <a:path w="69850" h="76200">
                <a:moveTo>
                  <a:pt x="41300" y="28536"/>
                </a:moveTo>
                <a:lnTo>
                  <a:pt x="37934" y="26339"/>
                </a:lnTo>
                <a:lnTo>
                  <a:pt x="37249" y="27165"/>
                </a:lnTo>
                <a:lnTo>
                  <a:pt x="40170" y="29083"/>
                </a:lnTo>
                <a:lnTo>
                  <a:pt x="37757" y="32727"/>
                </a:lnTo>
                <a:lnTo>
                  <a:pt x="39192" y="32600"/>
                </a:lnTo>
                <a:lnTo>
                  <a:pt x="41300" y="28536"/>
                </a:lnTo>
                <a:close/>
              </a:path>
              <a:path w="69850" h="76200">
                <a:moveTo>
                  <a:pt x="42659" y="32270"/>
                </a:moveTo>
                <a:lnTo>
                  <a:pt x="39192" y="32600"/>
                </a:lnTo>
                <a:lnTo>
                  <a:pt x="42659" y="32270"/>
                </a:lnTo>
                <a:close/>
              </a:path>
              <a:path w="69850" h="76200">
                <a:moveTo>
                  <a:pt x="46228" y="19621"/>
                </a:moveTo>
                <a:lnTo>
                  <a:pt x="41452" y="15824"/>
                </a:lnTo>
                <a:lnTo>
                  <a:pt x="44742" y="12115"/>
                </a:lnTo>
                <a:lnTo>
                  <a:pt x="40144" y="10274"/>
                </a:lnTo>
                <a:lnTo>
                  <a:pt x="43268" y="5867"/>
                </a:lnTo>
                <a:lnTo>
                  <a:pt x="37833" y="11087"/>
                </a:lnTo>
                <a:lnTo>
                  <a:pt x="42240" y="12750"/>
                </a:lnTo>
                <a:lnTo>
                  <a:pt x="38239" y="15633"/>
                </a:lnTo>
                <a:lnTo>
                  <a:pt x="46228" y="19621"/>
                </a:lnTo>
                <a:close/>
              </a:path>
              <a:path w="69850" h="76200">
                <a:moveTo>
                  <a:pt x="69342" y="31470"/>
                </a:moveTo>
                <a:lnTo>
                  <a:pt x="68275" y="31356"/>
                </a:lnTo>
                <a:lnTo>
                  <a:pt x="63995" y="37655"/>
                </a:lnTo>
                <a:lnTo>
                  <a:pt x="65722" y="46228"/>
                </a:lnTo>
                <a:lnTo>
                  <a:pt x="66814" y="41402"/>
                </a:lnTo>
                <a:lnTo>
                  <a:pt x="65595" y="37973"/>
                </a:lnTo>
                <a:lnTo>
                  <a:pt x="69075" y="32296"/>
                </a:lnTo>
                <a:lnTo>
                  <a:pt x="69342" y="31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bg object 380"/>
          <p:cNvSpPr/>
          <p:nvPr/>
        </p:nvSpPr>
        <p:spPr>
          <a:xfrm>
            <a:off x="9899713" y="667410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59">
                <a:moveTo>
                  <a:pt x="4737" y="2819"/>
                </a:moveTo>
                <a:lnTo>
                  <a:pt x="5003" y="2908"/>
                </a:lnTo>
                <a:lnTo>
                  <a:pt x="6616" y="3568"/>
                </a:lnTo>
                <a:lnTo>
                  <a:pt x="7238" y="4279"/>
                </a:lnTo>
                <a:lnTo>
                  <a:pt x="8356" y="6108"/>
                </a:lnTo>
                <a:lnTo>
                  <a:pt x="10642" y="9397"/>
                </a:lnTo>
                <a:lnTo>
                  <a:pt x="12851" y="9855"/>
                </a:lnTo>
              </a:path>
              <a:path w="13334" h="10159">
                <a:moveTo>
                  <a:pt x="7450" y="2819"/>
                </a:moveTo>
                <a:lnTo>
                  <a:pt x="4737" y="2819"/>
                </a:lnTo>
                <a:lnTo>
                  <a:pt x="4737" y="2819"/>
                </a:lnTo>
              </a:path>
              <a:path w="13334" h="10159">
                <a:moveTo>
                  <a:pt x="0" y="368"/>
                </a:moveTo>
                <a:lnTo>
                  <a:pt x="152" y="596"/>
                </a:lnTo>
                <a:lnTo>
                  <a:pt x="977" y="1041"/>
                </a:lnTo>
                <a:lnTo>
                  <a:pt x="393" y="2362"/>
                </a:lnTo>
                <a:lnTo>
                  <a:pt x="2146" y="2997"/>
                </a:lnTo>
                <a:lnTo>
                  <a:pt x="4229" y="2870"/>
                </a:lnTo>
                <a:lnTo>
                  <a:pt x="4737" y="2819"/>
                </a:lnTo>
                <a:lnTo>
                  <a:pt x="7450" y="2819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5798" y="1264488"/>
            <a:ext cx="1750060" cy="184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00" b="0" i="0">
                <a:solidFill>
                  <a:srgbClr val="231F20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9300" y="1660500"/>
            <a:ext cx="5803900" cy="5041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40AD4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599614" y="6467920"/>
            <a:ext cx="338454" cy="324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390"/>
              </a:lnSpc>
            </a:pPr>
            <a:fld id="{81D60167-4931-47E6-BA6A-407CBD079E47}" type="slidenum">
              <a:rPr dirty="0" spc="-14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3.png"/><Relationship Id="rId3" Type="http://schemas.openxmlformats.org/officeDocument/2006/relationships/image" Target="../media/image369.png"/><Relationship Id="rId4" Type="http://schemas.openxmlformats.org/officeDocument/2006/relationships/image" Target="../media/image514.png"/><Relationship Id="rId5" Type="http://schemas.openxmlformats.org/officeDocument/2006/relationships/image" Target="../media/image371.png"/><Relationship Id="rId6" Type="http://schemas.openxmlformats.org/officeDocument/2006/relationships/image" Target="../media/image515.png"/><Relationship Id="rId7" Type="http://schemas.openxmlformats.org/officeDocument/2006/relationships/image" Target="../media/image516.png"/><Relationship Id="rId8" Type="http://schemas.openxmlformats.org/officeDocument/2006/relationships/image" Target="../media/image456.png"/><Relationship Id="rId9" Type="http://schemas.openxmlformats.org/officeDocument/2006/relationships/image" Target="../media/image517.png"/><Relationship Id="rId10" Type="http://schemas.openxmlformats.org/officeDocument/2006/relationships/image" Target="../media/image518.png"/><Relationship Id="rId11" Type="http://schemas.openxmlformats.org/officeDocument/2006/relationships/image" Target="../media/image519.png"/><Relationship Id="rId12" Type="http://schemas.openxmlformats.org/officeDocument/2006/relationships/image" Target="../media/image520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1.png"/><Relationship Id="rId3" Type="http://schemas.openxmlformats.org/officeDocument/2006/relationships/image" Target="../media/image369.png"/><Relationship Id="rId4" Type="http://schemas.openxmlformats.org/officeDocument/2006/relationships/image" Target="../media/image522.png"/><Relationship Id="rId5" Type="http://schemas.openxmlformats.org/officeDocument/2006/relationships/image" Target="../media/image371.png"/><Relationship Id="rId6" Type="http://schemas.openxmlformats.org/officeDocument/2006/relationships/image" Target="../media/image523.png"/><Relationship Id="rId7" Type="http://schemas.openxmlformats.org/officeDocument/2006/relationships/image" Target="../media/image516.png"/><Relationship Id="rId8" Type="http://schemas.openxmlformats.org/officeDocument/2006/relationships/image" Target="../media/image456.png"/><Relationship Id="rId9" Type="http://schemas.openxmlformats.org/officeDocument/2006/relationships/image" Target="../media/image524.png"/><Relationship Id="rId10" Type="http://schemas.openxmlformats.org/officeDocument/2006/relationships/image" Target="../media/image525.png"/><Relationship Id="rId11" Type="http://schemas.openxmlformats.org/officeDocument/2006/relationships/image" Target="../media/image526.png"/><Relationship Id="rId12" Type="http://schemas.openxmlformats.org/officeDocument/2006/relationships/image" Target="../media/image527.png"/><Relationship Id="rId13" Type="http://schemas.openxmlformats.org/officeDocument/2006/relationships/image" Target="../media/image46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8.png"/><Relationship Id="rId3" Type="http://schemas.openxmlformats.org/officeDocument/2006/relationships/image" Target="../media/image369.png"/><Relationship Id="rId4" Type="http://schemas.openxmlformats.org/officeDocument/2006/relationships/image" Target="../media/image522.png"/><Relationship Id="rId5" Type="http://schemas.openxmlformats.org/officeDocument/2006/relationships/image" Target="../media/image371.png"/><Relationship Id="rId6" Type="http://schemas.openxmlformats.org/officeDocument/2006/relationships/image" Target="../media/image529.png"/><Relationship Id="rId7" Type="http://schemas.openxmlformats.org/officeDocument/2006/relationships/image" Target="../media/image516.png"/><Relationship Id="rId8" Type="http://schemas.openxmlformats.org/officeDocument/2006/relationships/image" Target="../media/image456.png"/><Relationship Id="rId9" Type="http://schemas.openxmlformats.org/officeDocument/2006/relationships/image" Target="../media/image530.png"/><Relationship Id="rId10" Type="http://schemas.openxmlformats.org/officeDocument/2006/relationships/image" Target="../media/image531.png"/><Relationship Id="rId11" Type="http://schemas.openxmlformats.org/officeDocument/2006/relationships/image" Target="../media/image532.png"/><Relationship Id="rId12" Type="http://schemas.openxmlformats.org/officeDocument/2006/relationships/image" Target="../media/image533.png"/><Relationship Id="rId13" Type="http://schemas.openxmlformats.org/officeDocument/2006/relationships/image" Target="../media/image534.png"/><Relationship Id="rId14" Type="http://schemas.openxmlformats.org/officeDocument/2006/relationships/image" Target="../media/image46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5.png"/><Relationship Id="rId3" Type="http://schemas.openxmlformats.org/officeDocument/2006/relationships/image" Target="../media/image369.png"/><Relationship Id="rId4" Type="http://schemas.openxmlformats.org/officeDocument/2006/relationships/image" Target="../media/image522.png"/><Relationship Id="rId5" Type="http://schemas.openxmlformats.org/officeDocument/2006/relationships/image" Target="../media/image371.png"/><Relationship Id="rId6" Type="http://schemas.openxmlformats.org/officeDocument/2006/relationships/image" Target="../media/image536.png"/><Relationship Id="rId7" Type="http://schemas.openxmlformats.org/officeDocument/2006/relationships/image" Target="../media/image516.png"/><Relationship Id="rId8" Type="http://schemas.openxmlformats.org/officeDocument/2006/relationships/image" Target="../media/image456.png"/><Relationship Id="rId9" Type="http://schemas.openxmlformats.org/officeDocument/2006/relationships/image" Target="../media/image537.png"/><Relationship Id="rId10" Type="http://schemas.openxmlformats.org/officeDocument/2006/relationships/image" Target="../media/image538.png"/><Relationship Id="rId11" Type="http://schemas.openxmlformats.org/officeDocument/2006/relationships/image" Target="../media/image539.png"/><Relationship Id="rId12" Type="http://schemas.openxmlformats.org/officeDocument/2006/relationships/image" Target="../media/image540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1.png"/><Relationship Id="rId3" Type="http://schemas.openxmlformats.org/officeDocument/2006/relationships/image" Target="../media/image369.png"/><Relationship Id="rId4" Type="http://schemas.openxmlformats.org/officeDocument/2006/relationships/image" Target="../media/image542.png"/><Relationship Id="rId5" Type="http://schemas.openxmlformats.org/officeDocument/2006/relationships/image" Target="../media/image371.png"/><Relationship Id="rId6" Type="http://schemas.openxmlformats.org/officeDocument/2006/relationships/image" Target="../media/image543.png"/><Relationship Id="rId7" Type="http://schemas.openxmlformats.org/officeDocument/2006/relationships/image" Target="../media/image516.png"/><Relationship Id="rId8" Type="http://schemas.openxmlformats.org/officeDocument/2006/relationships/image" Target="../media/image456.png"/><Relationship Id="rId9" Type="http://schemas.openxmlformats.org/officeDocument/2006/relationships/image" Target="../media/image544.png"/><Relationship Id="rId10" Type="http://schemas.openxmlformats.org/officeDocument/2006/relationships/image" Target="../media/image545.png"/><Relationship Id="rId11" Type="http://schemas.openxmlformats.org/officeDocument/2006/relationships/image" Target="../media/image546.png"/><Relationship Id="rId12" Type="http://schemas.openxmlformats.org/officeDocument/2006/relationships/image" Target="../media/image547.png"/><Relationship Id="rId13" Type="http://schemas.openxmlformats.org/officeDocument/2006/relationships/image" Target="../media/image46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8.png"/><Relationship Id="rId3" Type="http://schemas.openxmlformats.org/officeDocument/2006/relationships/image" Target="../media/image369.png"/><Relationship Id="rId4" Type="http://schemas.openxmlformats.org/officeDocument/2006/relationships/image" Target="../media/image549.png"/><Relationship Id="rId5" Type="http://schemas.openxmlformats.org/officeDocument/2006/relationships/image" Target="../media/image371.png"/><Relationship Id="rId6" Type="http://schemas.openxmlformats.org/officeDocument/2006/relationships/image" Target="../media/image550.png"/><Relationship Id="rId7" Type="http://schemas.openxmlformats.org/officeDocument/2006/relationships/image" Target="../media/image516.png"/><Relationship Id="rId8" Type="http://schemas.openxmlformats.org/officeDocument/2006/relationships/image" Target="../media/image456.png"/><Relationship Id="rId9" Type="http://schemas.openxmlformats.org/officeDocument/2006/relationships/image" Target="../media/image551.png"/><Relationship Id="rId10" Type="http://schemas.openxmlformats.org/officeDocument/2006/relationships/image" Target="../media/image552.png"/><Relationship Id="rId11" Type="http://schemas.openxmlformats.org/officeDocument/2006/relationships/image" Target="../media/image553.png"/><Relationship Id="rId12" Type="http://schemas.openxmlformats.org/officeDocument/2006/relationships/image" Target="../media/image554.png"/><Relationship Id="rId13" Type="http://schemas.openxmlformats.org/officeDocument/2006/relationships/image" Target="../media/image555.png"/><Relationship Id="rId14" Type="http://schemas.openxmlformats.org/officeDocument/2006/relationships/image" Target="../media/image556.png"/><Relationship Id="rId15" Type="http://schemas.openxmlformats.org/officeDocument/2006/relationships/image" Target="../media/image557.png"/><Relationship Id="rId16" Type="http://schemas.openxmlformats.org/officeDocument/2006/relationships/image" Target="../media/image461.png"/><Relationship Id="rId17" Type="http://schemas.openxmlformats.org/officeDocument/2006/relationships/image" Target="../media/image46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8.png"/><Relationship Id="rId3" Type="http://schemas.openxmlformats.org/officeDocument/2006/relationships/image" Target="../media/image369.png"/><Relationship Id="rId4" Type="http://schemas.openxmlformats.org/officeDocument/2006/relationships/image" Target="../media/image549.png"/><Relationship Id="rId5" Type="http://schemas.openxmlformats.org/officeDocument/2006/relationships/image" Target="../media/image371.png"/><Relationship Id="rId6" Type="http://schemas.openxmlformats.org/officeDocument/2006/relationships/image" Target="../media/image559.png"/><Relationship Id="rId7" Type="http://schemas.openxmlformats.org/officeDocument/2006/relationships/image" Target="../media/image560.png"/><Relationship Id="rId8" Type="http://schemas.openxmlformats.org/officeDocument/2006/relationships/image" Target="../media/image456.png"/><Relationship Id="rId9" Type="http://schemas.openxmlformats.org/officeDocument/2006/relationships/image" Target="../media/image561.png"/><Relationship Id="rId10" Type="http://schemas.openxmlformats.org/officeDocument/2006/relationships/image" Target="../media/image562.png"/><Relationship Id="rId11" Type="http://schemas.openxmlformats.org/officeDocument/2006/relationships/image" Target="../media/image563.png"/><Relationship Id="rId12" Type="http://schemas.openxmlformats.org/officeDocument/2006/relationships/image" Target="../media/image564.png"/><Relationship Id="rId13" Type="http://schemas.openxmlformats.org/officeDocument/2006/relationships/image" Target="../media/image46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5.png"/><Relationship Id="rId3" Type="http://schemas.openxmlformats.org/officeDocument/2006/relationships/image" Target="../media/image369.png"/><Relationship Id="rId4" Type="http://schemas.openxmlformats.org/officeDocument/2006/relationships/image" Target="../media/image549.png"/><Relationship Id="rId5" Type="http://schemas.openxmlformats.org/officeDocument/2006/relationships/image" Target="../media/image371.png"/><Relationship Id="rId6" Type="http://schemas.openxmlformats.org/officeDocument/2006/relationships/image" Target="../media/image566.png"/><Relationship Id="rId7" Type="http://schemas.openxmlformats.org/officeDocument/2006/relationships/image" Target="../media/image567.png"/><Relationship Id="rId8" Type="http://schemas.openxmlformats.org/officeDocument/2006/relationships/image" Target="../media/image456.png"/><Relationship Id="rId9" Type="http://schemas.openxmlformats.org/officeDocument/2006/relationships/image" Target="../media/image568.png"/><Relationship Id="rId10" Type="http://schemas.openxmlformats.org/officeDocument/2006/relationships/image" Target="../media/image569.png"/><Relationship Id="rId11" Type="http://schemas.openxmlformats.org/officeDocument/2006/relationships/image" Target="../media/image570.png"/><Relationship Id="rId12" Type="http://schemas.openxmlformats.org/officeDocument/2006/relationships/image" Target="../media/image571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2.png"/><Relationship Id="rId3" Type="http://schemas.openxmlformats.org/officeDocument/2006/relationships/image" Target="../media/image369.png"/><Relationship Id="rId4" Type="http://schemas.openxmlformats.org/officeDocument/2006/relationships/image" Target="../media/image549.png"/><Relationship Id="rId5" Type="http://schemas.openxmlformats.org/officeDocument/2006/relationships/image" Target="../media/image371.png"/><Relationship Id="rId6" Type="http://schemas.openxmlformats.org/officeDocument/2006/relationships/image" Target="../media/image573.png"/><Relationship Id="rId7" Type="http://schemas.openxmlformats.org/officeDocument/2006/relationships/image" Target="../media/image567.png"/><Relationship Id="rId8" Type="http://schemas.openxmlformats.org/officeDocument/2006/relationships/image" Target="../media/image456.png"/><Relationship Id="rId9" Type="http://schemas.openxmlformats.org/officeDocument/2006/relationships/image" Target="../media/image574.png"/><Relationship Id="rId10" Type="http://schemas.openxmlformats.org/officeDocument/2006/relationships/image" Target="../media/image575.png"/><Relationship Id="rId11" Type="http://schemas.openxmlformats.org/officeDocument/2006/relationships/image" Target="../media/image576.png"/><Relationship Id="rId12" Type="http://schemas.openxmlformats.org/officeDocument/2006/relationships/image" Target="../media/image577.png"/><Relationship Id="rId13" Type="http://schemas.openxmlformats.org/officeDocument/2006/relationships/image" Target="../media/image462.png"/><Relationship Id="rId14" Type="http://schemas.openxmlformats.org/officeDocument/2006/relationships/image" Target="../media/image46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8.png"/><Relationship Id="rId3" Type="http://schemas.openxmlformats.org/officeDocument/2006/relationships/image" Target="../media/image369.png"/><Relationship Id="rId4" Type="http://schemas.openxmlformats.org/officeDocument/2006/relationships/image" Target="../media/image549.png"/><Relationship Id="rId5" Type="http://schemas.openxmlformats.org/officeDocument/2006/relationships/image" Target="../media/image371.png"/><Relationship Id="rId6" Type="http://schemas.openxmlformats.org/officeDocument/2006/relationships/image" Target="../media/image579.png"/><Relationship Id="rId7" Type="http://schemas.openxmlformats.org/officeDocument/2006/relationships/image" Target="../media/image567.png"/><Relationship Id="rId8" Type="http://schemas.openxmlformats.org/officeDocument/2006/relationships/image" Target="../media/image456.png"/><Relationship Id="rId9" Type="http://schemas.openxmlformats.org/officeDocument/2006/relationships/image" Target="../media/image580.png"/><Relationship Id="rId10" Type="http://schemas.openxmlformats.org/officeDocument/2006/relationships/image" Target="../media/image581.png"/><Relationship Id="rId11" Type="http://schemas.openxmlformats.org/officeDocument/2006/relationships/image" Target="../media/image582.png"/><Relationship Id="rId12" Type="http://schemas.openxmlformats.org/officeDocument/2006/relationships/image" Target="../media/image583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4.png"/><Relationship Id="rId3" Type="http://schemas.openxmlformats.org/officeDocument/2006/relationships/image" Target="../media/image369.png"/><Relationship Id="rId4" Type="http://schemas.openxmlformats.org/officeDocument/2006/relationships/image" Target="../media/image370.png"/><Relationship Id="rId5" Type="http://schemas.openxmlformats.org/officeDocument/2006/relationships/image" Target="../media/image371.png"/><Relationship Id="rId6" Type="http://schemas.openxmlformats.org/officeDocument/2006/relationships/image" Target="../media/image455.png"/><Relationship Id="rId7" Type="http://schemas.openxmlformats.org/officeDocument/2006/relationships/image" Target="../media/image373.png"/><Relationship Id="rId8" Type="http://schemas.openxmlformats.org/officeDocument/2006/relationships/image" Target="../media/image456.png"/><Relationship Id="rId9" Type="http://schemas.openxmlformats.org/officeDocument/2006/relationships/image" Target="../media/image457.png"/><Relationship Id="rId10" Type="http://schemas.openxmlformats.org/officeDocument/2006/relationships/image" Target="../media/image458.png"/><Relationship Id="rId11" Type="http://schemas.openxmlformats.org/officeDocument/2006/relationships/image" Target="../media/image459.png"/><Relationship Id="rId12" Type="http://schemas.openxmlformats.org/officeDocument/2006/relationships/image" Target="../media/image460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4.png"/><Relationship Id="rId3" Type="http://schemas.openxmlformats.org/officeDocument/2006/relationships/image" Target="../media/image369.png"/><Relationship Id="rId4" Type="http://schemas.openxmlformats.org/officeDocument/2006/relationships/image" Target="../media/image549.png"/><Relationship Id="rId5" Type="http://schemas.openxmlformats.org/officeDocument/2006/relationships/image" Target="../media/image371.png"/><Relationship Id="rId6" Type="http://schemas.openxmlformats.org/officeDocument/2006/relationships/image" Target="../media/image579.png"/><Relationship Id="rId7" Type="http://schemas.openxmlformats.org/officeDocument/2006/relationships/image" Target="../media/image585.png"/><Relationship Id="rId8" Type="http://schemas.openxmlformats.org/officeDocument/2006/relationships/image" Target="../media/image456.png"/><Relationship Id="rId9" Type="http://schemas.openxmlformats.org/officeDocument/2006/relationships/image" Target="../media/image586.png"/><Relationship Id="rId10" Type="http://schemas.openxmlformats.org/officeDocument/2006/relationships/image" Target="../media/image587.png"/><Relationship Id="rId11" Type="http://schemas.openxmlformats.org/officeDocument/2006/relationships/image" Target="../media/image588.png"/><Relationship Id="rId12" Type="http://schemas.openxmlformats.org/officeDocument/2006/relationships/image" Target="../media/image589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0.png"/><Relationship Id="rId3" Type="http://schemas.openxmlformats.org/officeDocument/2006/relationships/image" Target="../media/image369.png"/><Relationship Id="rId4" Type="http://schemas.openxmlformats.org/officeDocument/2006/relationships/image" Target="../media/image549.png"/><Relationship Id="rId5" Type="http://schemas.openxmlformats.org/officeDocument/2006/relationships/image" Target="../media/image371.png"/><Relationship Id="rId6" Type="http://schemas.openxmlformats.org/officeDocument/2006/relationships/image" Target="../media/image591.png"/><Relationship Id="rId7" Type="http://schemas.openxmlformats.org/officeDocument/2006/relationships/image" Target="../media/image592.png"/><Relationship Id="rId8" Type="http://schemas.openxmlformats.org/officeDocument/2006/relationships/image" Target="../media/image456.png"/><Relationship Id="rId9" Type="http://schemas.openxmlformats.org/officeDocument/2006/relationships/image" Target="../media/image593.png"/><Relationship Id="rId10" Type="http://schemas.openxmlformats.org/officeDocument/2006/relationships/image" Target="../media/image594.png"/><Relationship Id="rId11" Type="http://schemas.openxmlformats.org/officeDocument/2006/relationships/image" Target="../media/image595.png"/><Relationship Id="rId12" Type="http://schemas.openxmlformats.org/officeDocument/2006/relationships/image" Target="../media/image596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2.png"/><Relationship Id="rId3" Type="http://schemas.openxmlformats.org/officeDocument/2006/relationships/image" Target="../media/image46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7.png"/><Relationship Id="rId3" Type="http://schemas.openxmlformats.org/officeDocument/2006/relationships/image" Target="../media/image369.png"/><Relationship Id="rId4" Type="http://schemas.openxmlformats.org/officeDocument/2006/relationships/image" Target="../media/image549.png"/><Relationship Id="rId5" Type="http://schemas.openxmlformats.org/officeDocument/2006/relationships/image" Target="../media/image371.png"/><Relationship Id="rId6" Type="http://schemas.openxmlformats.org/officeDocument/2006/relationships/image" Target="../media/image598.png"/><Relationship Id="rId7" Type="http://schemas.openxmlformats.org/officeDocument/2006/relationships/image" Target="../media/image592.png"/><Relationship Id="rId8" Type="http://schemas.openxmlformats.org/officeDocument/2006/relationships/image" Target="../media/image456.png"/><Relationship Id="rId9" Type="http://schemas.openxmlformats.org/officeDocument/2006/relationships/image" Target="../media/image599.png"/><Relationship Id="rId10" Type="http://schemas.openxmlformats.org/officeDocument/2006/relationships/image" Target="../media/image600.png"/><Relationship Id="rId11" Type="http://schemas.openxmlformats.org/officeDocument/2006/relationships/image" Target="../media/image601.png"/><Relationship Id="rId12" Type="http://schemas.openxmlformats.org/officeDocument/2006/relationships/image" Target="../media/image602.png"/><Relationship Id="rId13" Type="http://schemas.openxmlformats.org/officeDocument/2006/relationships/image" Target="../media/image462.png"/><Relationship Id="rId14" Type="http://schemas.openxmlformats.org/officeDocument/2006/relationships/image" Target="../media/image46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3.png"/><Relationship Id="rId3" Type="http://schemas.openxmlformats.org/officeDocument/2006/relationships/image" Target="../media/image369.png"/><Relationship Id="rId4" Type="http://schemas.openxmlformats.org/officeDocument/2006/relationships/image" Target="../media/image370.png"/><Relationship Id="rId5" Type="http://schemas.openxmlformats.org/officeDocument/2006/relationships/image" Target="../media/image371.png"/><Relationship Id="rId6" Type="http://schemas.openxmlformats.org/officeDocument/2006/relationships/image" Target="../media/image464.png"/><Relationship Id="rId7" Type="http://schemas.openxmlformats.org/officeDocument/2006/relationships/image" Target="../media/image373.png"/><Relationship Id="rId8" Type="http://schemas.openxmlformats.org/officeDocument/2006/relationships/image" Target="../media/image456.png"/><Relationship Id="rId9" Type="http://schemas.openxmlformats.org/officeDocument/2006/relationships/image" Target="../media/image465.png"/><Relationship Id="rId10" Type="http://schemas.openxmlformats.org/officeDocument/2006/relationships/image" Target="../media/image466.png"/><Relationship Id="rId11" Type="http://schemas.openxmlformats.org/officeDocument/2006/relationships/image" Target="../media/image467.png"/><Relationship Id="rId12" Type="http://schemas.openxmlformats.org/officeDocument/2006/relationships/image" Target="../media/image468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9.png"/><Relationship Id="rId3" Type="http://schemas.openxmlformats.org/officeDocument/2006/relationships/image" Target="../media/image369.png"/><Relationship Id="rId4" Type="http://schemas.openxmlformats.org/officeDocument/2006/relationships/image" Target="../media/image470.png"/><Relationship Id="rId5" Type="http://schemas.openxmlformats.org/officeDocument/2006/relationships/image" Target="../media/image371.png"/><Relationship Id="rId6" Type="http://schemas.openxmlformats.org/officeDocument/2006/relationships/image" Target="../media/image464.png"/><Relationship Id="rId7" Type="http://schemas.openxmlformats.org/officeDocument/2006/relationships/image" Target="../media/image471.png"/><Relationship Id="rId8" Type="http://schemas.openxmlformats.org/officeDocument/2006/relationships/image" Target="../media/image456.png"/><Relationship Id="rId9" Type="http://schemas.openxmlformats.org/officeDocument/2006/relationships/image" Target="../media/image472.png"/><Relationship Id="rId10" Type="http://schemas.openxmlformats.org/officeDocument/2006/relationships/image" Target="../media/image473.png"/><Relationship Id="rId11" Type="http://schemas.openxmlformats.org/officeDocument/2006/relationships/image" Target="../media/image474.png"/><Relationship Id="rId12" Type="http://schemas.openxmlformats.org/officeDocument/2006/relationships/image" Target="../media/image475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6.png"/><Relationship Id="rId3" Type="http://schemas.openxmlformats.org/officeDocument/2006/relationships/image" Target="../media/image369.png"/><Relationship Id="rId4" Type="http://schemas.openxmlformats.org/officeDocument/2006/relationships/image" Target="../media/image370.png"/><Relationship Id="rId5" Type="http://schemas.openxmlformats.org/officeDocument/2006/relationships/image" Target="../media/image371.png"/><Relationship Id="rId6" Type="http://schemas.openxmlformats.org/officeDocument/2006/relationships/image" Target="../media/image477.png"/><Relationship Id="rId7" Type="http://schemas.openxmlformats.org/officeDocument/2006/relationships/image" Target="../media/image478.png"/><Relationship Id="rId8" Type="http://schemas.openxmlformats.org/officeDocument/2006/relationships/image" Target="../media/image456.png"/><Relationship Id="rId9" Type="http://schemas.openxmlformats.org/officeDocument/2006/relationships/image" Target="../media/image479.png"/><Relationship Id="rId10" Type="http://schemas.openxmlformats.org/officeDocument/2006/relationships/image" Target="../media/image480.png"/><Relationship Id="rId11" Type="http://schemas.openxmlformats.org/officeDocument/2006/relationships/image" Target="../media/image481.png"/><Relationship Id="rId12" Type="http://schemas.openxmlformats.org/officeDocument/2006/relationships/image" Target="../media/image482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3.png"/><Relationship Id="rId3" Type="http://schemas.openxmlformats.org/officeDocument/2006/relationships/image" Target="../media/image369.png"/><Relationship Id="rId4" Type="http://schemas.openxmlformats.org/officeDocument/2006/relationships/image" Target="../media/image484.png"/><Relationship Id="rId5" Type="http://schemas.openxmlformats.org/officeDocument/2006/relationships/image" Target="../media/image371.png"/><Relationship Id="rId6" Type="http://schemas.openxmlformats.org/officeDocument/2006/relationships/image" Target="../media/image485.png"/><Relationship Id="rId7" Type="http://schemas.openxmlformats.org/officeDocument/2006/relationships/image" Target="../media/image478.png"/><Relationship Id="rId8" Type="http://schemas.openxmlformats.org/officeDocument/2006/relationships/image" Target="../media/image456.png"/><Relationship Id="rId9" Type="http://schemas.openxmlformats.org/officeDocument/2006/relationships/image" Target="../media/image486.png"/><Relationship Id="rId10" Type="http://schemas.openxmlformats.org/officeDocument/2006/relationships/image" Target="../media/image487.png"/><Relationship Id="rId11" Type="http://schemas.openxmlformats.org/officeDocument/2006/relationships/image" Target="../media/image488.png"/><Relationship Id="rId12" Type="http://schemas.openxmlformats.org/officeDocument/2006/relationships/image" Target="../media/image489.png"/><Relationship Id="rId13" Type="http://schemas.openxmlformats.org/officeDocument/2006/relationships/image" Target="../media/image490.png"/><Relationship Id="rId14" Type="http://schemas.openxmlformats.org/officeDocument/2006/relationships/image" Target="../media/image46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1.png"/><Relationship Id="rId3" Type="http://schemas.openxmlformats.org/officeDocument/2006/relationships/image" Target="../media/image369.png"/><Relationship Id="rId4" Type="http://schemas.openxmlformats.org/officeDocument/2006/relationships/image" Target="../media/image492.png"/><Relationship Id="rId5" Type="http://schemas.openxmlformats.org/officeDocument/2006/relationships/image" Target="../media/image371.png"/><Relationship Id="rId6" Type="http://schemas.openxmlformats.org/officeDocument/2006/relationships/image" Target="../media/image493.png"/><Relationship Id="rId7" Type="http://schemas.openxmlformats.org/officeDocument/2006/relationships/image" Target="../media/image494.png"/><Relationship Id="rId8" Type="http://schemas.openxmlformats.org/officeDocument/2006/relationships/image" Target="../media/image456.png"/><Relationship Id="rId9" Type="http://schemas.openxmlformats.org/officeDocument/2006/relationships/image" Target="../media/image495.png"/><Relationship Id="rId10" Type="http://schemas.openxmlformats.org/officeDocument/2006/relationships/image" Target="../media/image496.png"/><Relationship Id="rId11" Type="http://schemas.openxmlformats.org/officeDocument/2006/relationships/image" Target="../media/image497.png"/><Relationship Id="rId12" Type="http://schemas.openxmlformats.org/officeDocument/2006/relationships/image" Target="../media/image498.png"/><Relationship Id="rId13" Type="http://schemas.openxmlformats.org/officeDocument/2006/relationships/image" Target="../media/image46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9.png"/><Relationship Id="rId3" Type="http://schemas.openxmlformats.org/officeDocument/2006/relationships/image" Target="../media/image369.png"/><Relationship Id="rId4" Type="http://schemas.openxmlformats.org/officeDocument/2006/relationships/image" Target="../media/image492.png"/><Relationship Id="rId5" Type="http://schemas.openxmlformats.org/officeDocument/2006/relationships/image" Target="../media/image371.png"/><Relationship Id="rId6" Type="http://schemas.openxmlformats.org/officeDocument/2006/relationships/image" Target="../media/image500.png"/><Relationship Id="rId7" Type="http://schemas.openxmlformats.org/officeDocument/2006/relationships/image" Target="../media/image501.png"/><Relationship Id="rId8" Type="http://schemas.openxmlformats.org/officeDocument/2006/relationships/image" Target="../media/image456.png"/><Relationship Id="rId9" Type="http://schemas.openxmlformats.org/officeDocument/2006/relationships/image" Target="../media/image502.png"/><Relationship Id="rId10" Type="http://schemas.openxmlformats.org/officeDocument/2006/relationships/image" Target="../media/image503.png"/><Relationship Id="rId11" Type="http://schemas.openxmlformats.org/officeDocument/2006/relationships/image" Target="../media/image504.png"/><Relationship Id="rId12" Type="http://schemas.openxmlformats.org/officeDocument/2006/relationships/image" Target="../media/image505.png"/><Relationship Id="rId13" Type="http://schemas.openxmlformats.org/officeDocument/2006/relationships/image" Target="../media/image46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6.png"/><Relationship Id="rId3" Type="http://schemas.openxmlformats.org/officeDocument/2006/relationships/image" Target="../media/image369.png"/><Relationship Id="rId4" Type="http://schemas.openxmlformats.org/officeDocument/2006/relationships/image" Target="../media/image492.png"/><Relationship Id="rId5" Type="http://schemas.openxmlformats.org/officeDocument/2006/relationships/image" Target="../media/image371.png"/><Relationship Id="rId6" Type="http://schemas.openxmlformats.org/officeDocument/2006/relationships/image" Target="../media/image507.png"/><Relationship Id="rId7" Type="http://schemas.openxmlformats.org/officeDocument/2006/relationships/image" Target="../media/image508.png"/><Relationship Id="rId8" Type="http://schemas.openxmlformats.org/officeDocument/2006/relationships/image" Target="../media/image456.png"/><Relationship Id="rId9" Type="http://schemas.openxmlformats.org/officeDocument/2006/relationships/image" Target="../media/image509.png"/><Relationship Id="rId10" Type="http://schemas.openxmlformats.org/officeDocument/2006/relationships/image" Target="../media/image510.png"/><Relationship Id="rId11" Type="http://schemas.openxmlformats.org/officeDocument/2006/relationships/image" Target="../media/image511.png"/><Relationship Id="rId12" Type="http://schemas.openxmlformats.org/officeDocument/2006/relationships/image" Target="../media/image512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2350" y="664673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800" y="2815184"/>
            <a:ext cx="4126865" cy="913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800" spc="-229" b="1">
                <a:solidFill>
                  <a:srgbClr val="231F20"/>
                </a:solidFill>
                <a:latin typeface="Trebuchet MS"/>
                <a:cs typeface="Trebuchet MS"/>
              </a:rPr>
              <a:t>МИФ</a:t>
            </a:r>
            <a:r>
              <a:rPr dirty="0" sz="5800" spc="-65" b="1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dirty="0" sz="5800" spc="-2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5800" spc="-420" b="1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dirty="0" sz="5800" spc="-2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5800" spc="-235" b="1">
                <a:solidFill>
                  <a:srgbClr val="231F20"/>
                </a:solidFill>
                <a:latin typeface="Trebuchet MS"/>
                <a:cs typeface="Trebuchet MS"/>
              </a:rPr>
              <a:t>ЕГЭ</a:t>
            </a:r>
            <a:endParaRPr sz="5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370"/>
              <a:t>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3"/>
            <a:ext cx="2663990" cy="266400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4351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228985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5251385"/>
            <a:ext cx="160578" cy="12329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4199300" y="1660500"/>
            <a:ext cx="5803900" cy="422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469265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СПИСЫВАНИ</a:t>
            </a:r>
            <a:r>
              <a:rPr dirty="0" sz="2300" spc="-15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ЕГ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Э</a:t>
            </a:r>
            <a:r>
              <a:rPr dirty="0" sz="2300" spc="-6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190" b="1">
                <a:solidFill>
                  <a:srgbClr val="40AD49"/>
                </a:solidFill>
                <a:latin typeface="Trebuchet MS"/>
                <a:cs typeface="Trebuchet MS"/>
              </a:rPr>
              <a:t>— 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РИСКОВАННОЕ</a:t>
            </a:r>
            <a:r>
              <a:rPr dirty="0" sz="2300" spc="-50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4" b="1">
                <a:solidFill>
                  <a:srgbClr val="40AD49"/>
                </a:solidFill>
                <a:latin typeface="Trebuchet MS"/>
                <a:cs typeface="Trebuchet MS"/>
              </a:rPr>
              <a:t>ЗАНЯТИЕ,</a:t>
            </a:r>
            <a:r>
              <a:rPr dirty="0" sz="2300" spc="-60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54" b="1">
                <a:solidFill>
                  <a:srgbClr val="40AD49"/>
                </a:solidFill>
                <a:latin typeface="Trebuchet MS"/>
                <a:cs typeface="Trebuchet MS"/>
              </a:rPr>
              <a:t>КОТОРОЕ</a:t>
            </a:r>
            <a:r>
              <a:rPr dirty="0" sz="2300" spc="-50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МОЖЕТ </a:t>
            </a:r>
            <a:r>
              <a:rPr dirty="0" sz="2300" spc="-680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50" b="1">
                <a:solidFill>
                  <a:srgbClr val="40AD49"/>
                </a:solidFill>
                <a:latin typeface="Trebuchet MS"/>
                <a:cs typeface="Trebuchet MS"/>
              </a:rPr>
              <a:t>ЛИШИТ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Ь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ВЫПУСКНИК</a:t>
            </a:r>
            <a:r>
              <a:rPr dirty="0" sz="2300" spc="-17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ВОЗМОЖНОСТИ  </a:t>
            </a:r>
            <a:r>
              <a:rPr dirty="0" sz="2300" spc="-245" b="1">
                <a:solidFill>
                  <a:srgbClr val="40AD49"/>
                </a:solidFill>
                <a:latin typeface="Trebuchet MS"/>
                <a:cs typeface="Trebuchet MS"/>
              </a:rPr>
              <a:t>ПОСТУПИТ</a:t>
            </a:r>
            <a:r>
              <a:rPr dirty="0" sz="2300" spc="-245" b="1">
                <a:solidFill>
                  <a:srgbClr val="40AD49"/>
                </a:solidFill>
                <a:latin typeface="Trebuchet MS"/>
                <a:cs typeface="Trebuchet MS"/>
              </a:rPr>
              <a:t>Ь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14" b="1">
                <a:solidFill>
                  <a:srgbClr val="40AD49"/>
                </a:solidFill>
                <a:latin typeface="Trebuchet MS"/>
                <a:cs typeface="Trebuchet MS"/>
              </a:rPr>
              <a:t>ВУ</a:t>
            </a:r>
            <a:r>
              <a:rPr dirty="0" sz="2300" spc="-120" b="1">
                <a:solidFill>
                  <a:srgbClr val="40AD49"/>
                </a:solidFill>
                <a:latin typeface="Trebuchet MS"/>
                <a:cs typeface="Trebuchet MS"/>
              </a:rPr>
              <a:t>З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ТЕКУЩЕ</a:t>
            </a:r>
            <a:r>
              <a:rPr dirty="0" sz="2300" spc="-254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300" b="1">
                <a:solidFill>
                  <a:srgbClr val="40AD49"/>
                </a:solidFill>
                <a:latin typeface="Trebuchet MS"/>
                <a:cs typeface="Trebuchet MS"/>
              </a:rPr>
              <a:t>ГОД</a:t>
            </a:r>
            <a:r>
              <a:rPr dirty="0" sz="2300" spc="-295" b="1">
                <a:solidFill>
                  <a:srgbClr val="40AD49"/>
                </a:solidFill>
                <a:latin typeface="Trebuchet MS"/>
                <a:cs typeface="Trebuchet MS"/>
              </a:rPr>
              <a:t>У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739"/>
              </a:spcBef>
            </a:pPr>
            <a:r>
              <a:rPr dirty="0" sz="1500" spc="-70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пункте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проведения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экзаменов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(ППЭ)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запрещается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только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использовать,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но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иметь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себе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любые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средства 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связи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передачи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информации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шпаргалки.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5"/>
              </a:spcBef>
            </a:pP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Средства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видеонаблюдения,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которые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установлены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аудиториях,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фиксируют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попытки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использования,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такие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факты фикси- 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руются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ходе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экзамена,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нарушители</a:t>
            </a:r>
            <a:r>
              <a:rPr dirty="0" sz="1500" spc="1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удаляются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без права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пересдачи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резервные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сроки.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же</a:t>
            </a:r>
            <a:r>
              <a:rPr dirty="0" sz="1500" spc="2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данное</a:t>
            </a:r>
            <a:r>
              <a:rPr dirty="0" sz="1500" spc="1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нарушение</a:t>
            </a:r>
            <a:r>
              <a:rPr dirty="0" sz="1500" spc="1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устанавливается</a:t>
            </a:r>
            <a:r>
              <a:rPr dirty="0" sz="1500" spc="2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dirty="0" sz="1500" spc="2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экзаменов,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просмотре их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видеозаписи,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результаты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нарушителей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аннулируют-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ся.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Пересдача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такими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участниками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резервные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сроки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невозможна.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9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89799" y="1660500"/>
            <a:ext cx="2178050" cy="76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08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100" b="1">
                <a:solidFill>
                  <a:srgbClr val="FFFFFF"/>
                </a:solidFill>
                <a:latin typeface="Trebuchet MS"/>
                <a:cs typeface="Trebuchet MS"/>
              </a:rPr>
              <a:t>«НА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80" b="1">
                <a:solidFill>
                  <a:srgbClr val="FFFFFF"/>
                </a:solidFill>
                <a:latin typeface="Trebuchet MS"/>
                <a:cs typeface="Trebuchet MS"/>
              </a:rPr>
              <a:t>ЛЕГКО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СПИСАТЬ»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4976" y="5243169"/>
            <a:ext cx="1942045" cy="1942053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2742192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307393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4101193"/>
            <a:ext cx="160578" cy="12329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4894993"/>
            <a:ext cx="160578" cy="123291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4199300" y="1660500"/>
            <a:ext cx="5803900" cy="3637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258445">
              <a:lnSpc>
                <a:spcPct val="105100"/>
              </a:lnSpc>
              <a:spcBef>
                <a:spcPts val="100"/>
              </a:spcBef>
            </a:pP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ДЕЙСТВИТЕЛЬНОСТ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4" b="1">
                <a:solidFill>
                  <a:srgbClr val="40AD49"/>
                </a:solidFill>
                <a:latin typeface="Trebuchet MS"/>
                <a:cs typeface="Trebuchet MS"/>
              </a:rPr>
              <a:t>ПОДМЕН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15" b="1">
                <a:solidFill>
                  <a:srgbClr val="40AD49"/>
                </a:solidFill>
                <a:latin typeface="Trebuchet MS"/>
                <a:cs typeface="Trebuchet MS"/>
              </a:rPr>
              <a:t>ЛИЧНОСТИ 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20" b="1">
                <a:solidFill>
                  <a:srgbClr val="40AD49"/>
                </a:solidFill>
                <a:latin typeface="Trebuchet MS"/>
                <a:cs typeface="Trebuchet MS"/>
              </a:rPr>
              <a:t>ЭКЗАМЕН</a:t>
            </a:r>
            <a:r>
              <a:rPr dirty="0" sz="2300" spc="-125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НЕВОЗМОЖН</a:t>
            </a:r>
            <a:r>
              <a:rPr dirty="0" sz="2300" spc="-160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2085"/>
              </a:spcBef>
            </a:pP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входе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пункт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проведения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экзамена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личность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участника 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экза- </a:t>
            </a:r>
            <a:r>
              <a:rPr dirty="0" sz="150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мена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идентифицируется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паспорту.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Но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если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все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же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случится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так,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что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придёт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другой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человек,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внешне очень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похожий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участника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ЕГЭ,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то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следует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знать,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что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после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завершения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экзаменов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проводится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анализ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почерков.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выявлении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несоответствия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почерков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работах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одного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того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же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ученика по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нескольким сданным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предметам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подозрении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подмену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личности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экзаменах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проводится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графологическая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экспертиза.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подмена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личности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экзамене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подтверждается,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результат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нарушителя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аннулируются.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Пересдача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в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резервные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сроки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невозможна.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10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89799" y="1660500"/>
            <a:ext cx="2844165" cy="3340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66929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35" b="1">
                <a:solidFill>
                  <a:srgbClr val="FFFFFF"/>
                </a:solidFill>
                <a:latin typeface="Trebuchet MS"/>
                <a:cs typeface="Trebuchet MS"/>
              </a:rPr>
              <a:t>«ЕСЛИ</a:t>
            </a:r>
            <a:r>
              <a:rPr dirty="0" sz="23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Trebuchet MS"/>
                <a:cs typeface="Trebuchet MS"/>
              </a:rPr>
              <a:t>ВМЕСТО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ВЫПУСКНИКА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 НА</a:t>
            </a:r>
            <a:r>
              <a:rPr dirty="0" sz="230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30" b="1">
                <a:solidFill>
                  <a:srgbClr val="FFFFFF"/>
                </a:solidFill>
                <a:latin typeface="Trebuchet MS"/>
                <a:cs typeface="Trebuchet MS"/>
              </a:rPr>
              <a:t>ЭКЗАМЕН</a:t>
            </a:r>
            <a:endParaRPr sz="2300">
              <a:latin typeface="Trebuchet MS"/>
              <a:cs typeface="Trebuchet MS"/>
            </a:endParaRPr>
          </a:p>
          <a:p>
            <a:pPr marL="13970" marR="238125">
              <a:lnSpc>
                <a:spcPct val="105100"/>
              </a:lnSpc>
            </a:pPr>
            <a:r>
              <a:rPr dirty="0" sz="2300" spc="-105" b="1">
                <a:solidFill>
                  <a:srgbClr val="FFFFFF"/>
                </a:solidFill>
                <a:latin typeface="Trebuchet MS"/>
                <a:cs typeface="Trebuchet MS"/>
              </a:rPr>
              <a:t>ПРИДЁТ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 ПОХОЖИЙ </a:t>
            </a:r>
            <a:r>
              <a:rPr dirty="0" sz="2300" spc="-6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dirty="0" sz="2300" spc="-105" b="1">
                <a:solidFill>
                  <a:srgbClr val="FFFFFF"/>
                </a:solidFill>
                <a:latin typeface="Trebuchet MS"/>
                <a:cs typeface="Trebuchet MS"/>
              </a:rPr>
              <a:t>НЕГО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ЧЕЛОВЕК</a:t>
            </a:r>
            <a:endParaRPr sz="2300">
              <a:latin typeface="Trebuchet MS"/>
              <a:cs typeface="Trebuchet MS"/>
            </a:endParaRPr>
          </a:p>
          <a:p>
            <a:pPr algn="just" marL="13970" marR="5080">
              <a:lnSpc>
                <a:spcPct val="105100"/>
              </a:lnSpc>
            </a:pPr>
            <a:r>
              <a:rPr dirty="0" sz="2300" spc="-135" b="1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dirty="0" sz="2300" spc="-70" b="1">
                <a:solidFill>
                  <a:srgbClr val="FFFFFF"/>
                </a:solidFill>
                <a:latin typeface="Trebuchet MS"/>
                <a:cs typeface="Trebuchet MS"/>
              </a:rPr>
              <a:t>НАПИШЕТ </a:t>
            </a:r>
            <a:r>
              <a:rPr dirty="0" sz="2300" spc="-65" b="1">
                <a:solidFill>
                  <a:srgbClr val="FFFFFF"/>
                </a:solidFill>
                <a:latin typeface="Trebuchet MS"/>
                <a:cs typeface="Trebuchet MS"/>
              </a:rPr>
              <a:t>РАБОТУ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90" b="1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dirty="0" sz="2300" spc="80" b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3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95" b="1">
                <a:solidFill>
                  <a:srgbClr val="FFFFFF"/>
                </a:solidFill>
                <a:latin typeface="Trebuchet MS"/>
                <a:cs typeface="Trebuchet MS"/>
              </a:rPr>
              <a:t>НЕГ</a:t>
            </a:r>
            <a:r>
              <a:rPr dirty="0" sz="2300" spc="-12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300" spc="-265" b="1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30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225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300" spc="-26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3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МОЖНО  </a:t>
            </a:r>
            <a:r>
              <a:rPr dirty="0" sz="2300" spc="-105" b="1">
                <a:solidFill>
                  <a:srgbClr val="FFFFFF"/>
                </a:solidFill>
                <a:latin typeface="Trebuchet MS"/>
                <a:cs typeface="Trebuchet MS"/>
              </a:rPr>
              <a:t>СЧИТАТЬ,</a:t>
            </a: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60" b="1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endParaRPr sz="23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135"/>
              </a:spcBef>
            </a:pP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«ДЕЛО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СДЕЛАНО»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/>
          <p:cNvGrpSpPr/>
          <p:nvPr/>
        </p:nvGrpSpPr>
        <p:grpSpPr>
          <a:xfrm>
            <a:off x="594004" y="3888003"/>
            <a:ext cx="2664460" cy="2664460"/>
            <a:chOff x="594004" y="3888003"/>
            <a:chExt cx="2664460" cy="2664460"/>
          </a:xfrm>
        </p:grpSpPr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4004" y="3888003"/>
              <a:ext cx="2663990" cy="266400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75861" y="5888875"/>
              <a:ext cx="2301240" cy="142875"/>
            </a:xfrm>
            <a:custGeom>
              <a:avLst/>
              <a:gdLst/>
              <a:ahLst/>
              <a:cxnLst/>
              <a:rect l="l" t="t" r="r" b="b"/>
              <a:pathLst>
                <a:path w="2301240" h="142875">
                  <a:moveTo>
                    <a:pt x="2301209" y="0"/>
                  </a:moveTo>
                  <a:lnTo>
                    <a:pt x="0" y="0"/>
                  </a:lnTo>
                  <a:lnTo>
                    <a:pt x="20366" y="33918"/>
                  </a:lnTo>
                  <a:lnTo>
                    <a:pt x="44866" y="71755"/>
                  </a:lnTo>
                  <a:lnTo>
                    <a:pt x="70597" y="108696"/>
                  </a:lnTo>
                  <a:lnTo>
                    <a:pt x="96156" y="142874"/>
                  </a:lnTo>
                  <a:lnTo>
                    <a:pt x="2205090" y="142874"/>
                  </a:lnTo>
                  <a:lnTo>
                    <a:pt x="2236103" y="101188"/>
                  </a:lnTo>
                  <a:lnTo>
                    <a:pt x="2261780" y="63764"/>
                  </a:lnTo>
                  <a:lnTo>
                    <a:pt x="2286200" y="25435"/>
                  </a:lnTo>
                  <a:lnTo>
                    <a:pt x="2301209" y="0"/>
                  </a:lnTo>
                  <a:close/>
                </a:path>
              </a:pathLst>
            </a:custGeom>
            <a:solidFill>
              <a:srgbClr val="898E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352687" y="5888875"/>
              <a:ext cx="724535" cy="142875"/>
            </a:xfrm>
            <a:custGeom>
              <a:avLst/>
              <a:gdLst/>
              <a:ahLst/>
              <a:cxnLst/>
              <a:rect l="l" t="t" r="r" b="b"/>
              <a:pathLst>
                <a:path w="724535" h="142875">
                  <a:moveTo>
                    <a:pt x="724382" y="0"/>
                  </a:moveTo>
                  <a:lnTo>
                    <a:pt x="0" y="0"/>
                  </a:lnTo>
                  <a:lnTo>
                    <a:pt x="0" y="142874"/>
                  </a:lnTo>
                  <a:lnTo>
                    <a:pt x="628263" y="142874"/>
                  </a:lnTo>
                  <a:lnTo>
                    <a:pt x="632373" y="137679"/>
                  </a:lnTo>
                  <a:lnTo>
                    <a:pt x="659277" y="101188"/>
                  </a:lnTo>
                  <a:lnTo>
                    <a:pt x="684953" y="63764"/>
                  </a:lnTo>
                  <a:lnTo>
                    <a:pt x="709373" y="25435"/>
                  </a:lnTo>
                  <a:lnTo>
                    <a:pt x="724382" y="0"/>
                  </a:lnTo>
                  <a:close/>
                </a:path>
              </a:pathLst>
            </a:custGeom>
            <a:solidFill>
              <a:srgbClr val="606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57314" y="5855855"/>
              <a:ext cx="2338705" cy="66040"/>
            </a:xfrm>
            <a:custGeom>
              <a:avLst/>
              <a:gdLst/>
              <a:ahLst/>
              <a:cxnLst/>
              <a:rect l="l" t="t" r="r" b="b"/>
              <a:pathLst>
                <a:path w="2338705" h="66039">
                  <a:moveTo>
                    <a:pt x="2338368" y="0"/>
                  </a:moveTo>
                  <a:lnTo>
                    <a:pt x="0" y="0"/>
                  </a:lnTo>
                  <a:lnTo>
                    <a:pt x="15673" y="28234"/>
                  </a:lnTo>
                  <a:lnTo>
                    <a:pt x="38335" y="65976"/>
                  </a:lnTo>
                  <a:lnTo>
                    <a:pt x="2299955" y="65976"/>
                  </a:lnTo>
                  <a:lnTo>
                    <a:pt x="2304747" y="58455"/>
                  </a:lnTo>
                  <a:lnTo>
                    <a:pt x="2327880" y="19252"/>
                  </a:lnTo>
                  <a:lnTo>
                    <a:pt x="2338368" y="0"/>
                  </a:lnTo>
                  <a:close/>
                </a:path>
              </a:pathLst>
            </a:custGeom>
            <a:solidFill>
              <a:srgbClr val="CED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592872" y="4485093"/>
              <a:ext cx="210820" cy="307975"/>
            </a:xfrm>
            <a:custGeom>
              <a:avLst/>
              <a:gdLst/>
              <a:ahLst/>
              <a:cxnLst/>
              <a:rect l="l" t="t" r="r" b="b"/>
              <a:pathLst>
                <a:path w="210819" h="307975">
                  <a:moveTo>
                    <a:pt x="139001" y="25298"/>
                  </a:moveTo>
                  <a:lnTo>
                    <a:pt x="117386" y="19088"/>
                  </a:lnTo>
                  <a:lnTo>
                    <a:pt x="104013" y="14782"/>
                  </a:lnTo>
                  <a:lnTo>
                    <a:pt x="93345" y="10363"/>
                  </a:lnTo>
                  <a:lnTo>
                    <a:pt x="79832" y="3822"/>
                  </a:lnTo>
                  <a:lnTo>
                    <a:pt x="70510" y="1295"/>
                  </a:lnTo>
                  <a:lnTo>
                    <a:pt x="57162" y="0"/>
                  </a:lnTo>
                  <a:lnTo>
                    <a:pt x="43332" y="355"/>
                  </a:lnTo>
                  <a:lnTo>
                    <a:pt x="32512" y="2743"/>
                  </a:lnTo>
                  <a:lnTo>
                    <a:pt x="19532" y="11899"/>
                  </a:lnTo>
                  <a:lnTo>
                    <a:pt x="9232" y="24091"/>
                  </a:lnTo>
                  <a:lnTo>
                    <a:pt x="2451" y="34734"/>
                  </a:lnTo>
                  <a:lnTo>
                    <a:pt x="0" y="39293"/>
                  </a:lnTo>
                  <a:lnTo>
                    <a:pt x="17208" y="15557"/>
                  </a:lnTo>
                  <a:lnTo>
                    <a:pt x="31216" y="4864"/>
                  </a:lnTo>
                  <a:lnTo>
                    <a:pt x="49441" y="4673"/>
                  </a:lnTo>
                  <a:lnTo>
                    <a:pt x="110172" y="20662"/>
                  </a:lnTo>
                  <a:lnTo>
                    <a:pt x="128295" y="24384"/>
                  </a:lnTo>
                  <a:lnTo>
                    <a:pt x="136855" y="25361"/>
                  </a:lnTo>
                  <a:lnTo>
                    <a:pt x="139001" y="25298"/>
                  </a:lnTo>
                  <a:close/>
                </a:path>
                <a:path w="210819" h="307975">
                  <a:moveTo>
                    <a:pt x="210426" y="273177"/>
                  </a:moveTo>
                  <a:lnTo>
                    <a:pt x="205524" y="271576"/>
                  </a:lnTo>
                  <a:lnTo>
                    <a:pt x="190525" y="275386"/>
                  </a:lnTo>
                  <a:lnTo>
                    <a:pt x="168592" y="279387"/>
                  </a:lnTo>
                  <a:lnTo>
                    <a:pt x="142887" y="278409"/>
                  </a:lnTo>
                  <a:lnTo>
                    <a:pt x="118732" y="269595"/>
                  </a:lnTo>
                  <a:lnTo>
                    <a:pt x="99949" y="257594"/>
                  </a:lnTo>
                  <a:lnTo>
                    <a:pt x="87490" y="248399"/>
                  </a:lnTo>
                  <a:lnTo>
                    <a:pt x="82334" y="248031"/>
                  </a:lnTo>
                  <a:lnTo>
                    <a:pt x="85267" y="259753"/>
                  </a:lnTo>
                  <a:lnTo>
                    <a:pt x="95897" y="278218"/>
                  </a:lnTo>
                  <a:lnTo>
                    <a:pt x="113461" y="296481"/>
                  </a:lnTo>
                  <a:lnTo>
                    <a:pt x="137160" y="307581"/>
                  </a:lnTo>
                  <a:lnTo>
                    <a:pt x="163309" y="306273"/>
                  </a:lnTo>
                  <a:lnTo>
                    <a:pt x="186461" y="296011"/>
                  </a:lnTo>
                  <a:lnTo>
                    <a:pt x="203288" y="282930"/>
                  </a:lnTo>
                  <a:lnTo>
                    <a:pt x="210426" y="273177"/>
                  </a:lnTo>
                  <a:close/>
                </a:path>
              </a:pathLst>
            </a:custGeom>
            <a:solidFill>
              <a:srgbClr val="E57F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9165" y="4515287"/>
              <a:ext cx="131081" cy="75551"/>
            </a:xfrm>
            <a:prstGeom prst="rect">
              <a:avLst/>
            </a:prstGeom>
          </p:spPr>
        </p:pic>
      </p:grp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3070061"/>
            <a:ext cx="160578" cy="12329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458220"/>
            <a:ext cx="160578" cy="123291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5846380"/>
            <a:ext cx="160578" cy="123291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4199300" y="1660500"/>
            <a:ext cx="5803900" cy="4784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970" marR="80010">
              <a:lnSpc>
                <a:spcPct val="105100"/>
              </a:lnSpc>
              <a:spcBef>
                <a:spcPts val="100"/>
              </a:spcBef>
            </a:pP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ДЕЙСТВИТЕЛЬНОСТ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0" b="1">
                <a:solidFill>
                  <a:srgbClr val="40AD49"/>
                </a:solidFill>
                <a:latin typeface="Trebuchet MS"/>
                <a:cs typeface="Trebuchet MS"/>
              </a:rPr>
              <a:t>СРЕДСТВ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ВИДЕОНА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Б</a:t>
            </a:r>
            <a:r>
              <a:rPr dirty="0" sz="2300" spc="-15" b="1">
                <a:solidFill>
                  <a:srgbClr val="40AD49"/>
                </a:solidFill>
                <a:latin typeface="Trebuchet MS"/>
                <a:cs typeface="Trebuchet MS"/>
              </a:rPr>
              <a:t>-  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ЛЮДЕНИ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Я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ФИКСИРУЮ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10" b="1">
                <a:solidFill>
                  <a:srgbClr val="40AD49"/>
                </a:solidFill>
                <a:latin typeface="Trebuchet MS"/>
                <a:cs typeface="Trebuchet MS"/>
              </a:rPr>
              <a:t>ВС</a:t>
            </a:r>
            <a:r>
              <a:rPr dirty="0" sz="2300" spc="-120" b="1">
                <a:solidFill>
                  <a:srgbClr val="40AD49"/>
                </a:solidFill>
                <a:latin typeface="Trebuchet MS"/>
                <a:cs typeface="Trebuchet MS"/>
              </a:rPr>
              <a:t>Ё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5" b="1">
                <a:solidFill>
                  <a:srgbClr val="40AD49"/>
                </a:solidFill>
                <a:latin typeface="Trebuchet MS"/>
                <a:cs typeface="Trebuchet MS"/>
              </a:rPr>
              <a:t>ПРОИСХОДЯЩЕЕ 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20" b="1">
                <a:solidFill>
                  <a:srgbClr val="40AD49"/>
                </a:solidFill>
                <a:latin typeface="Trebuchet MS"/>
                <a:cs typeface="Trebuchet MS"/>
              </a:rPr>
              <a:t>ЭКЗАМЕН</a:t>
            </a:r>
            <a:r>
              <a:rPr dirty="0" sz="2300" spc="-114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864"/>
              </a:spcBef>
            </a:pPr>
            <a:r>
              <a:rPr dirty="0" sz="1400" spc="-6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большинстве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пунктов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проведения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экзаменов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(ППЭ)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установлены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231F20"/>
                </a:solidFill>
                <a:latin typeface="Trebuchet MS"/>
                <a:cs typeface="Trebuchet MS"/>
              </a:rPr>
              <a:t>совре- </a:t>
            </a:r>
            <a:r>
              <a:rPr dirty="0" sz="1400" spc="-409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менные ТР-камеры, 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которые </a:t>
            </a:r>
            <a:r>
              <a:rPr dirty="0" sz="1400" spc="-75" b="1">
                <a:solidFill>
                  <a:srgbClr val="231F20"/>
                </a:solidFill>
                <a:latin typeface="Trebuchet MS"/>
                <a:cs typeface="Trebuchet MS"/>
              </a:rPr>
              <a:t>записывают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(видео </a:t>
            </a:r>
            <a:r>
              <a:rPr dirty="0" sz="1400" spc="-13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аудио) </a:t>
            </a:r>
            <a:r>
              <a:rPr dirty="0" sz="1400" spc="-85" b="1">
                <a:solidFill>
                  <a:srgbClr val="231F20"/>
                </a:solidFill>
                <a:latin typeface="Trebuchet MS"/>
                <a:cs typeface="Trebuchet MS"/>
              </a:rPr>
              <a:t>всё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происходящее </a:t>
            </a:r>
            <a:r>
              <a:rPr dirty="0" sz="1400" spc="-409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аудитории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с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8:00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утра по местному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времени</a:t>
            </a:r>
            <a:r>
              <a:rPr dirty="0" sz="14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3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400" spc="1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40" b="1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400" spc="1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сдачи </a:t>
            </a:r>
            <a:r>
              <a:rPr dirty="0" sz="1400" spc="-90" b="1">
                <a:solidFill>
                  <a:srgbClr val="231F20"/>
                </a:solidFill>
                <a:latin typeface="Trebuchet MS"/>
                <a:cs typeface="Trebuchet MS"/>
              </a:rPr>
              <a:t>экзаменацион- </a:t>
            </a:r>
            <a:r>
              <a:rPr dirty="0" sz="14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ных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материалов</a:t>
            </a:r>
            <a:r>
              <a:rPr dirty="0" sz="1400" spc="2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Штаб</a:t>
            </a:r>
            <a:r>
              <a:rPr dirty="0" sz="1400" spc="1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ППЭ.</a:t>
            </a:r>
            <a:r>
              <a:rPr dirty="0" sz="1400" spc="1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происходящим</a:t>
            </a:r>
            <a:r>
              <a:rPr dirty="0" sz="1400" spc="1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400" spc="-80" b="1">
                <a:solidFill>
                  <a:srgbClr val="231F20"/>
                </a:solidFill>
                <a:latin typeface="Trebuchet MS"/>
                <a:cs typeface="Trebuchet MS"/>
              </a:rPr>
              <a:t>экзаменах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наблюдают </a:t>
            </a:r>
            <a:r>
              <a:rPr dirty="0" sz="1400" spc="-409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специальных 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региональных </a:t>
            </a:r>
            <a:r>
              <a:rPr dirty="0" sz="1400" spc="-13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федеральных ситуационно-информацион-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 ных</a:t>
            </a:r>
            <a:r>
              <a:rPr dirty="0" sz="14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центрах.</a:t>
            </a:r>
            <a:endParaRPr sz="14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5"/>
              </a:spcBef>
            </a:pP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Также 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видеотрансляцию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анализирует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искусственный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интеллект </a:t>
            </a:r>
            <a:r>
              <a:rPr dirty="0" sz="1400" spc="-7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реаль- </a:t>
            </a:r>
            <a:r>
              <a:rPr dirty="0" sz="1400" spc="-409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ном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времени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3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4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оперативно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передаёт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данные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подозрении 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нарушения 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специалистам </a:t>
            </a:r>
            <a:r>
              <a:rPr dirty="0" sz="1400" spc="-135" b="1">
                <a:solidFill>
                  <a:srgbClr val="231F20"/>
                </a:solidFill>
                <a:latin typeface="Trebuchet MS"/>
                <a:cs typeface="Trebuchet MS"/>
              </a:rPr>
              <a:t>для 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анализа.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Кроме </a:t>
            </a:r>
            <a:r>
              <a:rPr dirty="0" sz="1400" spc="-135" b="1">
                <a:solidFill>
                  <a:srgbClr val="231F20"/>
                </a:solidFill>
                <a:latin typeface="Trebuchet MS"/>
                <a:cs typeface="Trebuchet MS"/>
              </a:rPr>
              <a:t>того,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видеозаписи 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анализируются </a:t>
            </a:r>
            <a:r>
              <a:rPr dirty="0" sz="1400" spc="-13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400" spc="-85" b="1">
                <a:solidFill>
                  <a:srgbClr val="231F20"/>
                </a:solidFill>
                <a:latin typeface="Trebuchet MS"/>
                <a:cs typeface="Trebuchet MS"/>
              </a:rPr>
              <a:t>по- </a:t>
            </a:r>
            <a:r>
              <a:rPr dirty="0" sz="1400" spc="-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сле </a:t>
            </a:r>
            <a:r>
              <a:rPr dirty="0" sz="1400" spc="-80" b="1">
                <a:solidFill>
                  <a:srgbClr val="231F20"/>
                </a:solidFill>
                <a:latin typeface="Trebuchet MS"/>
                <a:cs typeface="Trebuchet MS"/>
              </a:rPr>
              <a:t>экзамена </a:t>
            </a:r>
            <a:r>
              <a:rPr dirty="0" sz="1400" spc="-7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400" spc="-130" b="1">
                <a:solidFill>
                  <a:srgbClr val="231F20"/>
                </a:solidFill>
                <a:latin typeface="Trebuchet MS"/>
                <a:cs typeface="Trebuchet MS"/>
              </a:rPr>
              <a:t>период </a:t>
            </a:r>
            <a:r>
              <a:rPr dirty="0" sz="1400" spc="-140" b="1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dirty="0" sz="1400" spc="-260" b="1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 марта </a:t>
            </a:r>
            <a:r>
              <a:rPr dirty="0" sz="1400" spc="-135" b="1">
                <a:solidFill>
                  <a:srgbClr val="231F20"/>
                </a:solidFill>
                <a:latin typeface="Trebuchet MS"/>
                <a:cs typeface="Trebuchet MS"/>
              </a:rPr>
              <a:t>года,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следующего </a:t>
            </a:r>
            <a:r>
              <a:rPr dirty="0" sz="1400" spc="-30" b="1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годом проведения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231F20"/>
                </a:solidFill>
                <a:latin typeface="Trebuchet MS"/>
                <a:cs typeface="Trebuchet MS"/>
              </a:rPr>
              <a:t>экзамена, </a:t>
            </a:r>
            <a:r>
              <a:rPr dirty="0" sz="1400" spc="-13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4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выявлении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нарушений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результат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аннулируется.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Качество 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видеозаписи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позволяет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установить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231F20"/>
                </a:solidFill>
                <a:latin typeface="Trebuchet MS"/>
                <a:cs typeface="Trebuchet MS"/>
              </a:rPr>
              <a:t>факт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30" b="1">
                <a:solidFill>
                  <a:srgbClr val="231F20"/>
                </a:solidFill>
                <a:latin typeface="Trebuchet MS"/>
                <a:cs typeface="Trebuchet MS"/>
              </a:rPr>
              <a:t>нарушения.</a:t>
            </a:r>
            <a:endParaRPr sz="14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dirty="0" sz="1400" spc="48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средства</a:t>
            </a:r>
            <a:r>
              <a:rPr dirty="0" sz="1400" spc="5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видеонаблюдения</a:t>
            </a:r>
            <a:r>
              <a:rPr dirty="0" sz="14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позволяют</a:t>
            </a:r>
            <a:r>
              <a:rPr dirty="0" sz="1400" spc="229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229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защитить</a:t>
            </a:r>
            <a:r>
              <a:rPr dirty="0" sz="1400" spc="2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2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интере-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231F20"/>
                </a:solidFill>
                <a:latin typeface="Trebuchet MS"/>
                <a:cs typeface="Trebuchet MS"/>
              </a:rPr>
              <a:t>сы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участников</a:t>
            </a:r>
            <a:r>
              <a:rPr dirty="0" sz="1400" spc="2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231F20"/>
                </a:solidFill>
                <a:latin typeface="Trebuchet MS"/>
                <a:cs typeface="Trebuchet MS"/>
              </a:rPr>
              <a:t>экзамена</a:t>
            </a:r>
            <a:r>
              <a:rPr dirty="0" sz="1400" spc="2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400" spc="2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dirty="0" sz="1400" spc="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нарушений</a:t>
            </a:r>
            <a:r>
              <a:rPr dirty="0" sz="1400" spc="17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231F20"/>
                </a:solidFill>
                <a:latin typeface="Trebuchet MS"/>
                <a:cs typeface="Trebuchet MS"/>
              </a:rPr>
              <a:t>со</a:t>
            </a:r>
            <a:r>
              <a:rPr dirty="0" sz="1400" spc="25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стороны</a:t>
            </a:r>
            <a:r>
              <a:rPr dirty="0" sz="1400" spc="2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организаторов 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3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5" b="1">
                <a:solidFill>
                  <a:srgbClr val="231F20"/>
                </a:solidFill>
                <a:latin typeface="Trebuchet MS"/>
                <a:cs typeface="Trebuchet MS"/>
              </a:rPr>
              <a:t>осуществлять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функцию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14" b="1">
                <a:solidFill>
                  <a:srgbClr val="231F20"/>
                </a:solidFill>
                <a:latin typeface="Trebuchet MS"/>
                <a:cs typeface="Trebuchet MS"/>
              </a:rPr>
              <a:t>контроля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231F20"/>
                </a:solidFill>
                <a:latin typeface="Trebuchet MS"/>
                <a:cs typeface="Trebuchet MS"/>
              </a:rPr>
              <a:t>безопасности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аудиториях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5" b="1">
                <a:solidFill>
                  <a:srgbClr val="231F20"/>
                </a:solidFill>
                <a:latin typeface="Trebuchet MS"/>
                <a:cs typeface="Trebuchet MS"/>
              </a:rPr>
              <a:t>ППЭ.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11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89799" y="1660500"/>
            <a:ext cx="2132330" cy="18669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300" spc="80" b="1">
                <a:solidFill>
                  <a:srgbClr val="FFFFFF"/>
                </a:solidFill>
                <a:latin typeface="Trebuchet MS"/>
                <a:cs typeface="Trebuchet MS"/>
              </a:rPr>
              <a:t>«КАМЕРЫ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75" b="1">
                <a:solidFill>
                  <a:srgbClr val="FFFFFF"/>
                </a:solidFill>
                <a:latin typeface="Trebuchet MS"/>
                <a:cs typeface="Trebuchet MS"/>
              </a:rPr>
              <a:t>АУДИТОРИЯХ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Trebuchet MS"/>
                <a:cs typeface="Trebuchet MS"/>
              </a:rPr>
              <a:t>УСТАНОВЛЕНЫ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14" b="1">
                <a:solidFill>
                  <a:srgbClr val="FFFFFF"/>
                </a:solidFill>
                <a:latin typeface="Trebuchet MS"/>
                <a:cs typeface="Trebuchet MS"/>
              </a:rPr>
              <a:t>ТОЛЬКО</a:t>
            </a: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0" b="1">
                <a:solidFill>
                  <a:srgbClr val="FFFFFF"/>
                </a:solidFill>
                <a:latin typeface="Trebuchet MS"/>
                <a:cs typeface="Trebuchet MS"/>
              </a:rPr>
              <a:t>ДЛЯ </a:t>
            </a:r>
            <a:r>
              <a:rPr dirty="0" sz="23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ВИДИМОСТИ»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3"/>
            <a:ext cx="2663990" cy="266400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2812789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835189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400389"/>
            <a:ext cx="160578" cy="12329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4199300" y="2732883"/>
            <a:ext cx="5803900" cy="2070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51460">
              <a:lnSpc>
                <a:spcPct val="100000"/>
              </a:lnSpc>
              <a:spcBef>
                <a:spcPts val="100"/>
              </a:spcBef>
            </a:pP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Участник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экзамена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может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взять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собой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такие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продукты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питания, 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как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шоколад,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банан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или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питьевой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йогурт, 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а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также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бутилиро-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ванную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негазированную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воду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(газированная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вода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открытии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бутыл-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ки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испортить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экзаменационные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материалы).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Однако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надо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помнить,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что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вскрытие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упаковки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потребление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пищи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не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должны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отвлекать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других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участников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экзамена.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200" b="1">
                <a:solidFill>
                  <a:srgbClr val="231F20"/>
                </a:solidFill>
                <a:latin typeface="Trebuchet MS"/>
                <a:cs typeface="Trebuchet MS"/>
              </a:rPr>
              <a:t>И,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конечно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же,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упаковка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должна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содержать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письменные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заметки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выполнению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работы.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12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00611" y="1660500"/>
            <a:ext cx="5103495" cy="76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5" b="1">
                <a:solidFill>
                  <a:srgbClr val="40AD49"/>
                </a:solidFill>
                <a:latin typeface="Trebuchet MS"/>
                <a:cs typeface="Trebuchet MS"/>
              </a:rPr>
              <a:t>ПОПИТ</a:t>
            </a:r>
            <a:r>
              <a:rPr dirty="0" sz="2300" spc="-235" b="1">
                <a:solidFill>
                  <a:srgbClr val="40AD49"/>
                </a:solidFill>
                <a:latin typeface="Trebuchet MS"/>
                <a:cs typeface="Trebuchet MS"/>
              </a:rPr>
              <a:t>Ь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ПЕРЕКУСИТЬ 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20" b="1">
                <a:solidFill>
                  <a:srgbClr val="40AD49"/>
                </a:solidFill>
                <a:latin typeface="Trebuchet MS"/>
                <a:cs typeface="Trebuchet MS"/>
              </a:rPr>
              <a:t>ЭКЗАМЕН</a:t>
            </a:r>
            <a:r>
              <a:rPr dirty="0" sz="2300" spc="-125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МОЖН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9799" y="1660500"/>
            <a:ext cx="2622550" cy="186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08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100" b="1">
                <a:solidFill>
                  <a:srgbClr val="FFFFFF"/>
                </a:solidFill>
                <a:latin typeface="Trebuchet MS"/>
                <a:cs typeface="Trebuchet MS"/>
              </a:rPr>
              <a:t>«НА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ЕГЭ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ЗАПРЕЩЕНО </a:t>
            </a:r>
            <a:r>
              <a:rPr dirty="0" sz="23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75" b="1">
                <a:solidFill>
                  <a:srgbClr val="FFFFFF"/>
                </a:solidFill>
                <a:latin typeface="Trebuchet MS"/>
                <a:cs typeface="Trebuchet MS"/>
              </a:rPr>
              <a:t>ПРИНОСИТЬ </a:t>
            </a:r>
            <a:r>
              <a:rPr dirty="0" sz="230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90" b="1">
                <a:solidFill>
                  <a:srgbClr val="FFFFFF"/>
                </a:solidFill>
                <a:latin typeface="Trebuchet MS"/>
                <a:cs typeface="Trebuchet MS"/>
              </a:rPr>
              <a:t>ПРОДУКТЫ </a:t>
            </a:r>
            <a:r>
              <a:rPr dirty="0" sz="2300" spc="-85" b="1">
                <a:solidFill>
                  <a:srgbClr val="FFFFFF"/>
                </a:solidFill>
                <a:latin typeface="Trebuchet MS"/>
                <a:cs typeface="Trebuchet MS"/>
              </a:rPr>
              <a:t> ПИТАНИЯ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35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ВОДУ»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7201" y="4802403"/>
            <a:ext cx="2397594" cy="2397607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079586"/>
            <a:ext cx="160578" cy="12329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4199300" y="1660500"/>
            <a:ext cx="5803900" cy="2507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396875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ОГРАНИЧЕНИ</a:t>
            </a:r>
            <a:r>
              <a:rPr dirty="0" sz="2300" spc="-215" b="1">
                <a:solidFill>
                  <a:srgbClr val="40AD49"/>
                </a:solidFill>
                <a:latin typeface="Trebuchet MS"/>
                <a:cs typeface="Trebuchet MS"/>
              </a:rPr>
              <a:t>Я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5" b="1">
                <a:solidFill>
                  <a:srgbClr val="40AD49"/>
                </a:solidFill>
                <a:latin typeface="Trebuchet MS"/>
                <a:cs typeface="Trebuchet MS"/>
              </a:rPr>
              <a:t>ВЫХОД  </a:t>
            </a:r>
            <a:r>
              <a:rPr dirty="0" sz="2300" spc="-16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З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54" b="1">
                <a:solidFill>
                  <a:srgbClr val="40AD49"/>
                </a:solidFill>
                <a:latin typeface="Trebuchet MS"/>
                <a:cs typeface="Trebuchet MS"/>
              </a:rPr>
              <a:t>АУДИТОРИ</a:t>
            </a:r>
            <a:r>
              <a:rPr dirty="0" sz="2300" spc="-285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235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14" b="1">
                <a:solidFill>
                  <a:srgbClr val="40AD49"/>
                </a:solidFill>
                <a:latin typeface="Trebuchet MS"/>
                <a:cs typeface="Trebuchet MS"/>
              </a:rPr>
              <a:t>ВРЕМ</a:t>
            </a:r>
            <a:r>
              <a:rPr dirty="0" sz="2300" spc="-135" b="1">
                <a:solidFill>
                  <a:srgbClr val="40AD49"/>
                </a:solidFill>
                <a:latin typeface="Trebuchet MS"/>
                <a:cs typeface="Trebuchet MS"/>
              </a:rPr>
              <a:t>Я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14" b="1">
                <a:solidFill>
                  <a:srgbClr val="40AD49"/>
                </a:solidFill>
                <a:latin typeface="Trebuchet MS"/>
                <a:cs typeface="Trebuchet MS"/>
              </a:rPr>
              <a:t>ЭКЗАМЕНА</a:t>
            </a:r>
            <a:endParaRPr sz="2300">
              <a:latin typeface="Trebuchet MS"/>
              <a:cs typeface="Trebuchet MS"/>
            </a:endParaRPr>
          </a:p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УСТАНОВЛЕН</a:t>
            </a:r>
            <a:r>
              <a:rPr dirty="0" sz="2300" spc="-254" b="1">
                <a:solidFill>
                  <a:srgbClr val="40AD49"/>
                </a:solidFill>
                <a:latin typeface="Trebuchet MS"/>
                <a:cs typeface="Trebuchet MS"/>
              </a:rPr>
              <a:t>Ы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839"/>
              </a:spcBef>
            </a:pP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Ограничений</a:t>
            </a:r>
            <a:r>
              <a:rPr dirty="0" sz="1500" spc="4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25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выход</a:t>
            </a:r>
            <a:r>
              <a:rPr dirty="0" sz="1500" spc="55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участника</a:t>
            </a:r>
            <a:r>
              <a:rPr dirty="0" sz="1500" spc="2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экзамена</a:t>
            </a:r>
            <a:r>
              <a:rPr dirty="0" sz="1500" spc="2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70" b="1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dirty="0" sz="1500" spc="31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аудитории</a:t>
            </a:r>
            <a:r>
              <a:rPr dirty="0" sz="1500" spc="4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55" b="1">
                <a:solidFill>
                  <a:srgbClr val="231F20"/>
                </a:solidFill>
                <a:latin typeface="Trebuchet MS"/>
                <a:cs typeface="Trebuchet MS"/>
              </a:rPr>
              <a:t>нет,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но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вместе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тем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количество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продолжительность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выходов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фик- </a:t>
            </a:r>
            <a:r>
              <a:rPr dirty="0" sz="1500" spc="-7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сируются</a:t>
            </a:r>
            <a:r>
              <a:rPr dirty="0" sz="1500" spc="2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как</a:t>
            </a:r>
            <a:r>
              <a:rPr dirty="0" sz="1500" spc="2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dirty="0" sz="1500" spc="1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анализа</a:t>
            </a:r>
            <a:r>
              <a:rPr dirty="0" sz="1500" spc="6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6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предмет</a:t>
            </a:r>
            <a:r>
              <a:rPr dirty="0" sz="1500" spc="5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возможных</a:t>
            </a:r>
            <a:r>
              <a:rPr dirty="0" sz="1500" spc="6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нарушений,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так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для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оперативного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реагирования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случай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возможного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ухуд-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шения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самочувствия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участника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оказания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медицинской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помощи.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13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89799" y="1660500"/>
            <a:ext cx="2289175" cy="297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135255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325" b="1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r>
              <a:rPr dirty="0" sz="2300" spc="-60" b="1">
                <a:solidFill>
                  <a:srgbClr val="FFFFFF"/>
                </a:solidFill>
                <a:latin typeface="Trebuchet MS"/>
                <a:cs typeface="Trebuchet MS"/>
              </a:rPr>
              <a:t>СУЩЕСТВУЮТ  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ОГРАНИЧЕНИЯ </a:t>
            </a:r>
            <a:r>
              <a:rPr dirty="0" sz="2300" spc="-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ВЫХОД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ИЗ </a:t>
            </a:r>
            <a:r>
              <a:rPr dirty="0" sz="2300" spc="-114" b="1">
                <a:solidFill>
                  <a:srgbClr val="FFFFFF"/>
                </a:solidFill>
                <a:latin typeface="Trebuchet MS"/>
                <a:cs typeface="Trebuchet MS"/>
              </a:rPr>
              <a:t>АУДИТОРИИ </a:t>
            </a:r>
            <a:r>
              <a:rPr dirty="0" sz="2300" spc="-110" b="1">
                <a:solidFill>
                  <a:srgbClr val="FFFFFF"/>
                </a:solidFill>
                <a:latin typeface="Trebuchet MS"/>
                <a:cs typeface="Trebuchet MS"/>
              </a:rPr>
              <a:t> ПО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70" b="1">
                <a:solidFill>
                  <a:srgbClr val="FFFFFF"/>
                </a:solidFill>
                <a:latin typeface="Trebuchet MS"/>
                <a:cs typeface="Trebuchet MS"/>
              </a:rPr>
              <a:t>КОЛИЧЕСТВУ </a:t>
            </a:r>
            <a:r>
              <a:rPr dirty="0" sz="2300" spc="-6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75" b="1">
                <a:solidFill>
                  <a:srgbClr val="FFFFFF"/>
                </a:solidFill>
                <a:latin typeface="Trebuchet MS"/>
                <a:cs typeface="Trebuchet MS"/>
              </a:rPr>
              <a:t>РАЗ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И/ИЛИ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-110" b="1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70" b="1">
                <a:solidFill>
                  <a:srgbClr val="FFFFFF"/>
                </a:solidFill>
                <a:latin typeface="Trebuchet MS"/>
                <a:cs typeface="Trebuchet MS"/>
              </a:rPr>
              <a:t>КОЛИЧЕСТВУ </a:t>
            </a:r>
            <a:r>
              <a:rPr dirty="0" sz="2300" spc="-6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ВРЕМЕНИ»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/>
          <p:cNvGrpSpPr/>
          <p:nvPr/>
        </p:nvGrpSpPr>
        <p:grpSpPr>
          <a:xfrm>
            <a:off x="596413" y="4523003"/>
            <a:ext cx="2659380" cy="2658745"/>
            <a:chOff x="596413" y="4523003"/>
            <a:chExt cx="2659380" cy="2658745"/>
          </a:xfrm>
        </p:grpSpPr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413" y="4523003"/>
              <a:ext cx="2659176" cy="265837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1885" y="5603430"/>
              <a:ext cx="1634150" cy="157634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97223" y="6241669"/>
              <a:ext cx="191492" cy="15361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559398" y="5810321"/>
              <a:ext cx="40005" cy="470534"/>
            </a:xfrm>
            <a:custGeom>
              <a:avLst/>
              <a:gdLst/>
              <a:ahLst/>
              <a:cxnLst/>
              <a:rect l="l" t="t" r="r" b="b"/>
              <a:pathLst>
                <a:path w="40005" h="470535">
                  <a:moveTo>
                    <a:pt x="8324" y="0"/>
                  </a:moveTo>
                  <a:lnTo>
                    <a:pt x="5493" y="49796"/>
                  </a:lnTo>
                  <a:lnTo>
                    <a:pt x="2946" y="99100"/>
                  </a:lnTo>
                  <a:lnTo>
                    <a:pt x="1007" y="148093"/>
                  </a:lnTo>
                  <a:lnTo>
                    <a:pt x="0" y="196953"/>
                  </a:lnTo>
                  <a:lnTo>
                    <a:pt x="247" y="245859"/>
                  </a:lnTo>
                  <a:lnTo>
                    <a:pt x="1843" y="300158"/>
                  </a:lnTo>
                  <a:lnTo>
                    <a:pt x="4475" y="353991"/>
                  </a:lnTo>
                  <a:lnTo>
                    <a:pt x="8275" y="409899"/>
                  </a:lnTo>
                  <a:lnTo>
                    <a:pt x="13379" y="470420"/>
                  </a:lnTo>
                  <a:lnTo>
                    <a:pt x="39668" y="469493"/>
                  </a:lnTo>
                  <a:lnTo>
                    <a:pt x="31608" y="331441"/>
                  </a:lnTo>
                  <a:lnTo>
                    <a:pt x="29547" y="286139"/>
                  </a:lnTo>
                  <a:lnTo>
                    <a:pt x="28390" y="240969"/>
                  </a:lnTo>
                  <a:lnTo>
                    <a:pt x="28063" y="193678"/>
                  </a:lnTo>
                  <a:lnTo>
                    <a:pt x="28556" y="146151"/>
                  </a:lnTo>
                  <a:lnTo>
                    <a:pt x="30182" y="98407"/>
                  </a:lnTo>
                  <a:lnTo>
                    <a:pt x="33257" y="50463"/>
                  </a:lnTo>
                  <a:lnTo>
                    <a:pt x="38093" y="2336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490901" y="5603438"/>
              <a:ext cx="922655" cy="913765"/>
            </a:xfrm>
            <a:custGeom>
              <a:avLst/>
              <a:gdLst/>
              <a:ahLst/>
              <a:cxnLst/>
              <a:rect l="l" t="t" r="r" b="b"/>
              <a:pathLst>
                <a:path w="922655" h="913765">
                  <a:moveTo>
                    <a:pt x="216433" y="41401"/>
                  </a:moveTo>
                  <a:lnTo>
                    <a:pt x="175645" y="60422"/>
                  </a:lnTo>
                  <a:lnTo>
                    <a:pt x="123841" y="100216"/>
                  </a:lnTo>
                  <a:lnTo>
                    <a:pt x="109270" y="117462"/>
                  </a:lnTo>
                  <a:lnTo>
                    <a:pt x="85510" y="149405"/>
                  </a:lnTo>
                  <a:lnTo>
                    <a:pt x="59436" y="174953"/>
                  </a:lnTo>
                  <a:lnTo>
                    <a:pt x="30961" y="199870"/>
                  </a:lnTo>
                  <a:lnTo>
                    <a:pt x="0" y="229920"/>
                  </a:lnTo>
                  <a:lnTo>
                    <a:pt x="51981" y="268312"/>
                  </a:lnTo>
                  <a:lnTo>
                    <a:pt x="99406" y="296260"/>
                  </a:lnTo>
                  <a:lnTo>
                    <a:pt x="143167" y="318715"/>
                  </a:lnTo>
                  <a:lnTo>
                    <a:pt x="184162" y="340626"/>
                  </a:lnTo>
                  <a:lnTo>
                    <a:pt x="59321" y="362496"/>
                  </a:lnTo>
                  <a:lnTo>
                    <a:pt x="100748" y="415699"/>
                  </a:lnTo>
                  <a:lnTo>
                    <a:pt x="132954" y="464442"/>
                  </a:lnTo>
                  <a:lnTo>
                    <a:pt x="158285" y="509891"/>
                  </a:lnTo>
                  <a:lnTo>
                    <a:pt x="179086" y="553213"/>
                  </a:lnTo>
                  <a:lnTo>
                    <a:pt x="216482" y="638141"/>
                  </a:lnTo>
                  <a:lnTo>
                    <a:pt x="237769" y="682078"/>
                  </a:lnTo>
                  <a:lnTo>
                    <a:pt x="259926" y="723112"/>
                  </a:lnTo>
                  <a:lnTo>
                    <a:pt x="287039" y="770515"/>
                  </a:lnTo>
                  <a:lnTo>
                    <a:pt x="316792" y="820219"/>
                  </a:lnTo>
                  <a:lnTo>
                    <a:pt x="346866" y="868152"/>
                  </a:lnTo>
                  <a:lnTo>
                    <a:pt x="374942" y="910247"/>
                  </a:lnTo>
                  <a:lnTo>
                    <a:pt x="394195" y="913625"/>
                  </a:lnTo>
                  <a:lnTo>
                    <a:pt x="380943" y="868152"/>
                  </a:lnTo>
                  <a:lnTo>
                    <a:pt x="366830" y="821013"/>
                  </a:lnTo>
                  <a:lnTo>
                    <a:pt x="351791" y="771619"/>
                  </a:lnTo>
                  <a:lnTo>
                    <a:pt x="320406" y="669503"/>
                  </a:lnTo>
                  <a:lnTo>
                    <a:pt x="304622" y="617923"/>
                  </a:lnTo>
                  <a:lnTo>
                    <a:pt x="289152" y="566755"/>
                  </a:lnTo>
                  <a:lnTo>
                    <a:pt x="274276" y="516569"/>
                  </a:lnTo>
                  <a:lnTo>
                    <a:pt x="260276" y="467936"/>
                  </a:lnTo>
                  <a:lnTo>
                    <a:pt x="247434" y="421426"/>
                  </a:lnTo>
                  <a:lnTo>
                    <a:pt x="236029" y="377609"/>
                  </a:lnTo>
                  <a:lnTo>
                    <a:pt x="221430" y="315120"/>
                  </a:lnTo>
                  <a:lnTo>
                    <a:pt x="210029" y="255952"/>
                  </a:lnTo>
                  <a:lnTo>
                    <a:pt x="202268" y="201006"/>
                  </a:lnTo>
                  <a:lnTo>
                    <a:pt x="198586" y="151178"/>
                  </a:lnTo>
                  <a:lnTo>
                    <a:pt x="199426" y="107369"/>
                  </a:lnTo>
                  <a:lnTo>
                    <a:pt x="205228" y="70478"/>
                  </a:lnTo>
                  <a:lnTo>
                    <a:pt x="216433" y="41401"/>
                  </a:lnTo>
                  <a:close/>
                </a:path>
                <a:path w="922655" h="913765">
                  <a:moveTo>
                    <a:pt x="683768" y="0"/>
                  </a:moveTo>
                  <a:lnTo>
                    <a:pt x="686858" y="39254"/>
                  </a:lnTo>
                  <a:lnTo>
                    <a:pt x="687517" y="80703"/>
                  </a:lnTo>
                  <a:lnTo>
                    <a:pt x="685595" y="124479"/>
                  </a:lnTo>
                  <a:lnTo>
                    <a:pt x="680942" y="170718"/>
                  </a:lnTo>
                  <a:lnTo>
                    <a:pt x="673409" y="219554"/>
                  </a:lnTo>
                  <a:lnTo>
                    <a:pt x="662846" y="271122"/>
                  </a:lnTo>
                  <a:lnTo>
                    <a:pt x="649103" y="325556"/>
                  </a:lnTo>
                  <a:lnTo>
                    <a:pt x="632031" y="382991"/>
                  </a:lnTo>
                  <a:lnTo>
                    <a:pt x="611479" y="443562"/>
                  </a:lnTo>
                  <a:lnTo>
                    <a:pt x="587298" y="507403"/>
                  </a:lnTo>
                  <a:lnTo>
                    <a:pt x="576917" y="536299"/>
                  </a:lnTo>
                  <a:lnTo>
                    <a:pt x="564197" y="575884"/>
                  </a:lnTo>
                  <a:lnTo>
                    <a:pt x="549704" y="623784"/>
                  </a:lnTo>
                  <a:lnTo>
                    <a:pt x="534001" y="677624"/>
                  </a:lnTo>
                  <a:lnTo>
                    <a:pt x="517652" y="735030"/>
                  </a:lnTo>
                  <a:lnTo>
                    <a:pt x="501221" y="793628"/>
                  </a:lnTo>
                  <a:lnTo>
                    <a:pt x="485273" y="851042"/>
                  </a:lnTo>
                  <a:lnTo>
                    <a:pt x="470369" y="904900"/>
                  </a:lnTo>
                  <a:lnTo>
                    <a:pt x="492404" y="901052"/>
                  </a:lnTo>
                  <a:lnTo>
                    <a:pt x="511791" y="860720"/>
                  </a:lnTo>
                  <a:lnTo>
                    <a:pt x="533049" y="817097"/>
                  </a:lnTo>
                  <a:lnTo>
                    <a:pt x="555968" y="771108"/>
                  </a:lnTo>
                  <a:lnTo>
                    <a:pt x="580337" y="723676"/>
                  </a:lnTo>
                  <a:lnTo>
                    <a:pt x="605945" y="675727"/>
                  </a:lnTo>
                  <a:lnTo>
                    <a:pt x="632583" y="628182"/>
                  </a:lnTo>
                  <a:lnTo>
                    <a:pt x="660039" y="581968"/>
                  </a:lnTo>
                  <a:lnTo>
                    <a:pt x="688103" y="538008"/>
                  </a:lnTo>
                  <a:lnTo>
                    <a:pt x="716566" y="497226"/>
                  </a:lnTo>
                  <a:lnTo>
                    <a:pt x="745216" y="460547"/>
                  </a:lnTo>
                  <a:lnTo>
                    <a:pt x="773843" y="428894"/>
                  </a:lnTo>
                  <a:lnTo>
                    <a:pt x="802236" y="403192"/>
                  </a:lnTo>
                  <a:lnTo>
                    <a:pt x="830186" y="384365"/>
                  </a:lnTo>
                  <a:lnTo>
                    <a:pt x="724065" y="315747"/>
                  </a:lnTo>
                  <a:lnTo>
                    <a:pt x="781208" y="298670"/>
                  </a:lnTo>
                  <a:lnTo>
                    <a:pt x="826061" y="279458"/>
                  </a:lnTo>
                  <a:lnTo>
                    <a:pt x="922286" y="229920"/>
                  </a:lnTo>
                  <a:lnTo>
                    <a:pt x="905889" y="211706"/>
                  </a:lnTo>
                  <a:lnTo>
                    <a:pt x="886617" y="191011"/>
                  </a:lnTo>
                  <a:lnTo>
                    <a:pt x="864856" y="167177"/>
                  </a:lnTo>
                  <a:lnTo>
                    <a:pt x="840994" y="139547"/>
                  </a:lnTo>
                  <a:lnTo>
                    <a:pt x="801057" y="103993"/>
                  </a:lnTo>
                  <a:lnTo>
                    <a:pt x="761685" y="71302"/>
                  </a:lnTo>
                  <a:lnTo>
                    <a:pt x="722661" y="37847"/>
                  </a:lnTo>
                  <a:lnTo>
                    <a:pt x="683768" y="0"/>
                  </a:lnTo>
                  <a:close/>
                </a:path>
              </a:pathLst>
            </a:custGeom>
            <a:solidFill>
              <a:srgbClr val="F4F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350651" y="6371281"/>
              <a:ext cx="332105" cy="189230"/>
            </a:xfrm>
            <a:custGeom>
              <a:avLst/>
              <a:gdLst/>
              <a:ahLst/>
              <a:cxnLst/>
              <a:rect l="l" t="t" r="r" b="b"/>
              <a:pathLst>
                <a:path w="332105" h="189229">
                  <a:moveTo>
                    <a:pt x="77640" y="0"/>
                  </a:moveTo>
                  <a:lnTo>
                    <a:pt x="64374" y="4123"/>
                  </a:lnTo>
                  <a:lnTo>
                    <a:pt x="59022" y="9717"/>
                  </a:lnTo>
                  <a:lnTo>
                    <a:pt x="58002" y="16177"/>
                  </a:lnTo>
                  <a:lnTo>
                    <a:pt x="60720" y="23706"/>
                  </a:lnTo>
                  <a:lnTo>
                    <a:pt x="66584" y="32508"/>
                  </a:lnTo>
                  <a:lnTo>
                    <a:pt x="51607" y="27453"/>
                  </a:lnTo>
                  <a:lnTo>
                    <a:pt x="36614" y="24875"/>
                  </a:lnTo>
                  <a:lnTo>
                    <a:pt x="23595" y="25850"/>
                  </a:lnTo>
                  <a:lnTo>
                    <a:pt x="14539" y="31453"/>
                  </a:lnTo>
                  <a:lnTo>
                    <a:pt x="11352" y="36738"/>
                  </a:lnTo>
                  <a:lnTo>
                    <a:pt x="9812" y="43849"/>
                  </a:lnTo>
                  <a:lnTo>
                    <a:pt x="11610" y="52788"/>
                  </a:lnTo>
                  <a:lnTo>
                    <a:pt x="18438" y="63559"/>
                  </a:lnTo>
                  <a:lnTo>
                    <a:pt x="5657" y="68353"/>
                  </a:lnTo>
                  <a:lnTo>
                    <a:pt x="0" y="77772"/>
                  </a:lnTo>
                  <a:lnTo>
                    <a:pt x="259" y="88546"/>
                  </a:lnTo>
                  <a:lnTo>
                    <a:pt x="5230" y="97405"/>
                  </a:lnTo>
                  <a:lnTo>
                    <a:pt x="12627" y="102628"/>
                  </a:lnTo>
                  <a:lnTo>
                    <a:pt x="21896" y="106788"/>
                  </a:lnTo>
                  <a:lnTo>
                    <a:pt x="32484" y="110908"/>
                  </a:lnTo>
                  <a:lnTo>
                    <a:pt x="43838" y="116010"/>
                  </a:lnTo>
                  <a:lnTo>
                    <a:pt x="61182" y="125281"/>
                  </a:lnTo>
                  <a:lnTo>
                    <a:pt x="67797" y="128601"/>
                  </a:lnTo>
                  <a:lnTo>
                    <a:pt x="73848" y="130894"/>
                  </a:lnTo>
                  <a:lnTo>
                    <a:pt x="60020" y="132245"/>
                  </a:lnTo>
                  <a:lnTo>
                    <a:pt x="55092" y="140064"/>
                  </a:lnTo>
                  <a:lnTo>
                    <a:pt x="58177" y="150825"/>
                  </a:lnTo>
                  <a:lnTo>
                    <a:pt x="68387" y="161006"/>
                  </a:lnTo>
                  <a:lnTo>
                    <a:pt x="80334" y="166020"/>
                  </a:lnTo>
                  <a:lnTo>
                    <a:pt x="96805" y="170725"/>
                  </a:lnTo>
                  <a:lnTo>
                    <a:pt x="112555" y="174815"/>
                  </a:lnTo>
                  <a:lnTo>
                    <a:pt x="122337" y="177986"/>
                  </a:lnTo>
                  <a:lnTo>
                    <a:pt x="128573" y="178113"/>
                  </a:lnTo>
                  <a:lnTo>
                    <a:pt x="139266" y="179040"/>
                  </a:lnTo>
                  <a:lnTo>
                    <a:pt x="150752" y="173741"/>
                  </a:lnTo>
                  <a:lnTo>
                    <a:pt x="165403" y="170417"/>
                  </a:lnTo>
                  <a:lnTo>
                    <a:pt x="183454" y="173264"/>
                  </a:lnTo>
                  <a:lnTo>
                    <a:pt x="205141" y="186482"/>
                  </a:lnTo>
                  <a:lnTo>
                    <a:pt x="213004" y="188700"/>
                  </a:lnTo>
                  <a:lnTo>
                    <a:pt x="226371" y="183472"/>
                  </a:lnTo>
                  <a:lnTo>
                    <a:pt x="244055" y="174692"/>
                  </a:lnTo>
                  <a:lnTo>
                    <a:pt x="264869" y="166251"/>
                  </a:lnTo>
                  <a:lnTo>
                    <a:pt x="276007" y="163755"/>
                  </a:lnTo>
                  <a:lnTo>
                    <a:pt x="286956" y="163646"/>
                  </a:lnTo>
                  <a:lnTo>
                    <a:pt x="300250" y="165478"/>
                  </a:lnTo>
                  <a:lnTo>
                    <a:pt x="323124" y="169617"/>
                  </a:lnTo>
                  <a:lnTo>
                    <a:pt x="327556" y="167864"/>
                  </a:lnTo>
                  <a:lnTo>
                    <a:pt x="331912" y="165426"/>
                  </a:lnTo>
                  <a:lnTo>
                    <a:pt x="318559" y="147639"/>
                  </a:lnTo>
                  <a:lnTo>
                    <a:pt x="307368" y="131952"/>
                  </a:lnTo>
                  <a:lnTo>
                    <a:pt x="278970" y="101290"/>
                  </a:lnTo>
                  <a:lnTo>
                    <a:pt x="241831" y="80526"/>
                  </a:lnTo>
                  <a:lnTo>
                    <a:pt x="229054" y="73002"/>
                  </a:lnTo>
                  <a:lnTo>
                    <a:pt x="186828" y="45525"/>
                  </a:lnTo>
                  <a:lnTo>
                    <a:pt x="110743" y="8631"/>
                  </a:lnTo>
                  <a:lnTo>
                    <a:pt x="93335" y="2167"/>
                  </a:lnTo>
                  <a:lnTo>
                    <a:pt x="77640" y="0"/>
                  </a:lnTo>
                  <a:close/>
                </a:path>
              </a:pathLst>
            </a:custGeom>
            <a:solidFill>
              <a:srgbClr val="D87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355420" y="6380216"/>
              <a:ext cx="307340" cy="165735"/>
            </a:xfrm>
            <a:custGeom>
              <a:avLst/>
              <a:gdLst/>
              <a:ahLst/>
              <a:cxnLst/>
              <a:rect l="l" t="t" r="r" b="b"/>
              <a:pathLst>
                <a:path w="307339" h="165734">
                  <a:moveTo>
                    <a:pt x="67625" y="126700"/>
                  </a:moveTo>
                  <a:lnTo>
                    <a:pt x="60887" y="126861"/>
                  </a:lnTo>
                  <a:lnTo>
                    <a:pt x="58153" y="129988"/>
                  </a:lnTo>
                  <a:lnTo>
                    <a:pt x="57848" y="134052"/>
                  </a:lnTo>
                  <a:lnTo>
                    <a:pt x="57848" y="140326"/>
                  </a:lnTo>
                  <a:lnTo>
                    <a:pt x="66116" y="145101"/>
                  </a:lnTo>
                  <a:lnTo>
                    <a:pt x="81255" y="151945"/>
                  </a:lnTo>
                  <a:lnTo>
                    <a:pt x="98328" y="157369"/>
                  </a:lnTo>
                  <a:lnTo>
                    <a:pt x="113788" y="161746"/>
                  </a:lnTo>
                  <a:lnTo>
                    <a:pt x="124091" y="165447"/>
                  </a:lnTo>
                  <a:lnTo>
                    <a:pt x="144386" y="165447"/>
                  </a:lnTo>
                  <a:lnTo>
                    <a:pt x="148450" y="163834"/>
                  </a:lnTo>
                  <a:lnTo>
                    <a:pt x="152996" y="162310"/>
                  </a:lnTo>
                  <a:lnTo>
                    <a:pt x="158102" y="161725"/>
                  </a:lnTo>
                  <a:lnTo>
                    <a:pt x="145115" y="157948"/>
                  </a:lnTo>
                  <a:lnTo>
                    <a:pt x="135133" y="153499"/>
                  </a:lnTo>
                  <a:lnTo>
                    <a:pt x="125053" y="147634"/>
                  </a:lnTo>
                  <a:lnTo>
                    <a:pt x="111417" y="139399"/>
                  </a:lnTo>
                  <a:lnTo>
                    <a:pt x="104482" y="137303"/>
                  </a:lnTo>
                  <a:lnTo>
                    <a:pt x="96291" y="134395"/>
                  </a:lnTo>
                  <a:lnTo>
                    <a:pt x="88442" y="131957"/>
                  </a:lnTo>
                  <a:lnTo>
                    <a:pt x="77200" y="128676"/>
                  </a:lnTo>
                  <a:lnTo>
                    <a:pt x="67625" y="126700"/>
                  </a:lnTo>
                  <a:close/>
                </a:path>
                <a:path w="307339" h="165734">
                  <a:moveTo>
                    <a:pt x="17055" y="60881"/>
                  </a:moveTo>
                  <a:lnTo>
                    <a:pt x="5346" y="62996"/>
                  </a:lnTo>
                  <a:lnTo>
                    <a:pt x="1333" y="65091"/>
                  </a:lnTo>
                  <a:lnTo>
                    <a:pt x="0" y="71835"/>
                  </a:lnTo>
                  <a:lnTo>
                    <a:pt x="1689" y="76026"/>
                  </a:lnTo>
                  <a:lnTo>
                    <a:pt x="39719" y="100814"/>
                  </a:lnTo>
                  <a:lnTo>
                    <a:pt x="83908" y="119053"/>
                  </a:lnTo>
                  <a:lnTo>
                    <a:pt x="104552" y="125369"/>
                  </a:lnTo>
                  <a:lnTo>
                    <a:pt x="112366" y="127794"/>
                  </a:lnTo>
                  <a:lnTo>
                    <a:pt x="149946" y="147274"/>
                  </a:lnTo>
                  <a:lnTo>
                    <a:pt x="160781" y="154055"/>
                  </a:lnTo>
                  <a:lnTo>
                    <a:pt x="168350" y="155066"/>
                  </a:lnTo>
                  <a:lnTo>
                    <a:pt x="180116" y="157604"/>
                  </a:lnTo>
                  <a:lnTo>
                    <a:pt x="192098" y="160666"/>
                  </a:lnTo>
                  <a:lnTo>
                    <a:pt x="200317" y="163249"/>
                  </a:lnTo>
                  <a:lnTo>
                    <a:pt x="218377" y="158371"/>
                  </a:lnTo>
                  <a:lnTo>
                    <a:pt x="235223" y="153115"/>
                  </a:lnTo>
                  <a:lnTo>
                    <a:pt x="212128" y="153115"/>
                  </a:lnTo>
                  <a:lnTo>
                    <a:pt x="195553" y="149578"/>
                  </a:lnTo>
                  <a:lnTo>
                    <a:pt x="184661" y="144053"/>
                  </a:lnTo>
                  <a:lnTo>
                    <a:pt x="175173" y="135823"/>
                  </a:lnTo>
                  <a:lnTo>
                    <a:pt x="162813" y="124172"/>
                  </a:lnTo>
                  <a:lnTo>
                    <a:pt x="156121" y="118241"/>
                  </a:lnTo>
                  <a:lnTo>
                    <a:pt x="141443" y="106448"/>
                  </a:lnTo>
                  <a:lnTo>
                    <a:pt x="129419" y="99800"/>
                  </a:lnTo>
                  <a:lnTo>
                    <a:pt x="115223" y="95334"/>
                  </a:lnTo>
                  <a:lnTo>
                    <a:pt x="94030" y="90085"/>
                  </a:lnTo>
                  <a:lnTo>
                    <a:pt x="73718" y="82293"/>
                  </a:lnTo>
                  <a:lnTo>
                    <a:pt x="63507" y="78248"/>
                  </a:lnTo>
                  <a:lnTo>
                    <a:pt x="53492" y="74159"/>
                  </a:lnTo>
                  <a:lnTo>
                    <a:pt x="42697" y="69209"/>
                  </a:lnTo>
                  <a:lnTo>
                    <a:pt x="30029" y="63867"/>
                  </a:lnTo>
                  <a:lnTo>
                    <a:pt x="17055" y="60881"/>
                  </a:lnTo>
                  <a:close/>
                </a:path>
                <a:path w="307339" h="165734">
                  <a:moveTo>
                    <a:pt x="35763" y="23346"/>
                  </a:moveTo>
                  <a:lnTo>
                    <a:pt x="22747" y="24998"/>
                  </a:lnTo>
                  <a:lnTo>
                    <a:pt x="14986" y="30319"/>
                  </a:lnTo>
                  <a:lnTo>
                    <a:pt x="12440" y="37466"/>
                  </a:lnTo>
                  <a:lnTo>
                    <a:pt x="15062" y="44619"/>
                  </a:lnTo>
                  <a:lnTo>
                    <a:pt x="26633" y="53069"/>
                  </a:lnTo>
                  <a:lnTo>
                    <a:pt x="45735" y="61202"/>
                  </a:lnTo>
                  <a:lnTo>
                    <a:pt x="70158" y="69883"/>
                  </a:lnTo>
                  <a:lnTo>
                    <a:pt x="97688" y="79976"/>
                  </a:lnTo>
                  <a:lnTo>
                    <a:pt x="139411" y="92722"/>
                  </a:lnTo>
                  <a:lnTo>
                    <a:pt x="173799" y="123194"/>
                  </a:lnTo>
                  <a:lnTo>
                    <a:pt x="185267" y="134281"/>
                  </a:lnTo>
                  <a:lnTo>
                    <a:pt x="212128" y="153115"/>
                  </a:lnTo>
                  <a:lnTo>
                    <a:pt x="235223" y="153115"/>
                  </a:lnTo>
                  <a:lnTo>
                    <a:pt x="248344" y="149108"/>
                  </a:lnTo>
                  <a:lnTo>
                    <a:pt x="262775" y="145673"/>
                  </a:lnTo>
                  <a:lnTo>
                    <a:pt x="273404" y="144491"/>
                  </a:lnTo>
                  <a:lnTo>
                    <a:pt x="305529" y="144474"/>
                  </a:lnTo>
                  <a:lnTo>
                    <a:pt x="298507" y="135205"/>
                  </a:lnTo>
                  <a:lnTo>
                    <a:pt x="284114" y="119576"/>
                  </a:lnTo>
                  <a:lnTo>
                    <a:pt x="274162" y="109389"/>
                  </a:lnTo>
                  <a:lnTo>
                    <a:pt x="242887" y="109389"/>
                  </a:lnTo>
                  <a:lnTo>
                    <a:pt x="221346" y="107640"/>
                  </a:lnTo>
                  <a:lnTo>
                    <a:pt x="199442" y="95905"/>
                  </a:lnTo>
                  <a:lnTo>
                    <a:pt x="179359" y="80678"/>
                  </a:lnTo>
                  <a:lnTo>
                    <a:pt x="163283" y="68457"/>
                  </a:lnTo>
                  <a:lnTo>
                    <a:pt x="154168" y="63814"/>
                  </a:lnTo>
                  <a:lnTo>
                    <a:pt x="142330" y="59737"/>
                  </a:lnTo>
                  <a:lnTo>
                    <a:pt x="126970" y="55571"/>
                  </a:lnTo>
                  <a:lnTo>
                    <a:pt x="107289" y="50664"/>
                  </a:lnTo>
                  <a:lnTo>
                    <a:pt x="99038" y="48157"/>
                  </a:lnTo>
                  <a:lnTo>
                    <a:pt x="90633" y="44911"/>
                  </a:lnTo>
                  <a:lnTo>
                    <a:pt x="81847" y="41056"/>
                  </a:lnTo>
                  <a:lnTo>
                    <a:pt x="62150" y="32037"/>
                  </a:lnTo>
                  <a:lnTo>
                    <a:pt x="51950" y="27842"/>
                  </a:lnTo>
                  <a:lnTo>
                    <a:pt x="42830" y="24743"/>
                  </a:lnTo>
                  <a:lnTo>
                    <a:pt x="35763" y="23346"/>
                  </a:lnTo>
                  <a:close/>
                </a:path>
                <a:path w="307339" h="165734">
                  <a:moveTo>
                    <a:pt x="305529" y="144474"/>
                  </a:moveTo>
                  <a:lnTo>
                    <a:pt x="284279" y="144474"/>
                  </a:lnTo>
                  <a:lnTo>
                    <a:pt x="295408" y="145174"/>
                  </a:lnTo>
                  <a:lnTo>
                    <a:pt x="306793" y="146143"/>
                  </a:lnTo>
                  <a:lnTo>
                    <a:pt x="305529" y="144474"/>
                  </a:lnTo>
                  <a:close/>
                </a:path>
                <a:path w="307339" h="165734">
                  <a:moveTo>
                    <a:pt x="74180" y="0"/>
                  </a:moveTo>
                  <a:lnTo>
                    <a:pt x="67449" y="1134"/>
                  </a:lnTo>
                  <a:lnTo>
                    <a:pt x="62915" y="3331"/>
                  </a:lnTo>
                  <a:lnTo>
                    <a:pt x="62395" y="12412"/>
                  </a:lnTo>
                  <a:lnTo>
                    <a:pt x="71234" y="24032"/>
                  </a:lnTo>
                  <a:lnTo>
                    <a:pt x="78320" y="26712"/>
                  </a:lnTo>
                  <a:lnTo>
                    <a:pt x="84835" y="30319"/>
                  </a:lnTo>
                  <a:lnTo>
                    <a:pt x="123315" y="46115"/>
                  </a:lnTo>
                  <a:lnTo>
                    <a:pt x="151250" y="53009"/>
                  </a:lnTo>
                  <a:lnTo>
                    <a:pt x="163220" y="56823"/>
                  </a:lnTo>
                  <a:lnTo>
                    <a:pt x="179336" y="66778"/>
                  </a:lnTo>
                  <a:lnTo>
                    <a:pt x="199539" y="82330"/>
                  </a:lnTo>
                  <a:lnTo>
                    <a:pt x="221499" y="98270"/>
                  </a:lnTo>
                  <a:lnTo>
                    <a:pt x="242887" y="109389"/>
                  </a:lnTo>
                  <a:lnTo>
                    <a:pt x="274162" y="109389"/>
                  </a:lnTo>
                  <a:lnTo>
                    <a:pt x="241965" y="85719"/>
                  </a:lnTo>
                  <a:lnTo>
                    <a:pt x="229925" y="79650"/>
                  </a:lnTo>
                  <a:lnTo>
                    <a:pt x="217131" y="72762"/>
                  </a:lnTo>
                  <a:lnTo>
                    <a:pt x="138086" y="26954"/>
                  </a:lnTo>
                  <a:lnTo>
                    <a:pt x="113969" y="13339"/>
                  </a:lnTo>
                  <a:lnTo>
                    <a:pt x="97887" y="5708"/>
                  </a:lnTo>
                  <a:lnTo>
                    <a:pt x="84475" y="1393"/>
                  </a:lnTo>
                  <a:lnTo>
                    <a:pt x="74180" y="0"/>
                  </a:lnTo>
                  <a:close/>
                </a:path>
              </a:pathLst>
            </a:custGeom>
            <a:solidFill>
              <a:srgbClr val="F9A5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1717" y="5113309"/>
              <a:ext cx="487488" cy="24014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878075" y="5421721"/>
              <a:ext cx="144780" cy="38100"/>
            </a:xfrm>
            <a:custGeom>
              <a:avLst/>
              <a:gdLst/>
              <a:ahLst/>
              <a:cxnLst/>
              <a:rect l="l" t="t" r="r" b="b"/>
              <a:pathLst>
                <a:path w="144780" h="38100">
                  <a:moveTo>
                    <a:pt x="72097" y="0"/>
                  </a:moveTo>
                  <a:lnTo>
                    <a:pt x="44030" y="1491"/>
                  </a:lnTo>
                  <a:lnTo>
                    <a:pt x="21113" y="5557"/>
                  </a:lnTo>
                  <a:lnTo>
                    <a:pt x="5664" y="11588"/>
                  </a:lnTo>
                  <a:lnTo>
                    <a:pt x="0" y="18973"/>
                  </a:lnTo>
                  <a:lnTo>
                    <a:pt x="5664" y="26358"/>
                  </a:lnTo>
                  <a:lnTo>
                    <a:pt x="21113" y="32389"/>
                  </a:lnTo>
                  <a:lnTo>
                    <a:pt x="44030" y="36456"/>
                  </a:lnTo>
                  <a:lnTo>
                    <a:pt x="72097" y="37947"/>
                  </a:lnTo>
                  <a:lnTo>
                    <a:pt x="100157" y="36456"/>
                  </a:lnTo>
                  <a:lnTo>
                    <a:pt x="123070" y="32389"/>
                  </a:lnTo>
                  <a:lnTo>
                    <a:pt x="138518" y="26358"/>
                  </a:lnTo>
                  <a:lnTo>
                    <a:pt x="144183" y="18973"/>
                  </a:lnTo>
                  <a:lnTo>
                    <a:pt x="138518" y="11588"/>
                  </a:lnTo>
                  <a:lnTo>
                    <a:pt x="123070" y="5557"/>
                  </a:lnTo>
                  <a:lnTo>
                    <a:pt x="100157" y="1491"/>
                  </a:lnTo>
                  <a:lnTo>
                    <a:pt x="72097" y="0"/>
                  </a:lnTo>
                  <a:close/>
                </a:path>
              </a:pathLst>
            </a:custGeom>
            <a:solidFill>
              <a:srgbClr val="E57F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12001" y="3460586"/>
            <a:ext cx="160578" cy="12329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12001" y="4254385"/>
            <a:ext cx="160578" cy="12329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12001" y="4819585"/>
            <a:ext cx="160578" cy="123291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4199300" y="1660500"/>
            <a:ext cx="5803900" cy="4019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469900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СЛУЧА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ПЛОХОГО  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САМОЧУВСТВИЯ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ЛУЧШЕ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ЗАВЕРШИТЬ </a:t>
            </a:r>
            <a:r>
              <a:rPr dirty="0" sz="2300" spc="-150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14" b="1">
                <a:solidFill>
                  <a:srgbClr val="40AD49"/>
                </a:solidFill>
                <a:latin typeface="Trebuchet MS"/>
                <a:cs typeface="Trebuchet MS"/>
              </a:rPr>
              <a:t>ЭКЗАМЕ</a:t>
            </a:r>
            <a:r>
              <a:rPr dirty="0" sz="2300" spc="-14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35" b="1">
                <a:solidFill>
                  <a:srgbClr val="40AD49"/>
                </a:solidFill>
                <a:latin typeface="Trebuchet MS"/>
                <a:cs typeface="Trebuchet MS"/>
              </a:rPr>
              <a:t>ДОСРОЧН</a:t>
            </a:r>
            <a:r>
              <a:rPr dirty="0" sz="2300" spc="-270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ЗАТЕ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0" b="1">
                <a:solidFill>
                  <a:srgbClr val="40AD49"/>
                </a:solidFill>
                <a:latin typeface="Trebuchet MS"/>
                <a:cs typeface="Trebuchet MS"/>
              </a:rPr>
              <a:t>ПЕРЕСДАТЬ  </a:t>
            </a:r>
            <a:r>
              <a:rPr dirty="0" sz="2300" spc="-215" b="1">
                <a:solidFill>
                  <a:srgbClr val="40AD49"/>
                </a:solidFill>
                <a:latin typeface="Trebuchet MS"/>
                <a:cs typeface="Trebuchet MS"/>
              </a:rPr>
              <a:t>ЕГ</a:t>
            </a:r>
            <a:r>
              <a:rPr dirty="0" sz="2300" spc="-295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ХОРОШИ</a:t>
            </a:r>
            <a:r>
              <a:rPr dirty="0" sz="2300" spc="-235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РЕЗУЛЬТА</a:t>
            </a:r>
            <a:r>
              <a:rPr dirty="0" sz="2300" spc="-204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939"/>
              </a:spcBef>
            </a:pPr>
            <a:r>
              <a:rPr dirty="0" sz="1500" spc="-70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случае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плохого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самочувствия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нужно незамедлительно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обратить-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ся к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организаторам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экзамена,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которые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сопроводят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медицинскому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работнику.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5"/>
              </a:spcBef>
            </a:pP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ухудшении</a:t>
            </a:r>
            <a:r>
              <a:rPr dirty="0" sz="1500" spc="1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состояния здоровья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нужно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стесняться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говорить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об</a:t>
            </a:r>
            <a:r>
              <a:rPr dirty="0" sz="1500" spc="-5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этом.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Помните,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можно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досрочно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завершить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выполнение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экзамена-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ционной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работы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прийти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2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пересдачу,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оформив</a:t>
            </a:r>
            <a:r>
              <a:rPr dirty="0" sz="1500" spc="2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соответствующий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акт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пункте проведения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экзаменов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поставив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соответствующую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мет-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ку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бланке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регистрации.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14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89799" y="1660500"/>
            <a:ext cx="2292985" cy="26035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«ЕСЛИ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dirty="0" sz="230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25" b="1">
                <a:solidFill>
                  <a:srgbClr val="FFFFFF"/>
                </a:solidFill>
                <a:latin typeface="Trebuchet MS"/>
                <a:cs typeface="Trebuchet MS"/>
              </a:rPr>
              <a:t>ЭКЗАМЕНЕ </a:t>
            </a:r>
            <a:r>
              <a:rPr dirty="0" sz="2300" spc="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Trebuchet MS"/>
                <a:cs typeface="Trebuchet MS"/>
              </a:rPr>
              <a:t>ПОЧУВСТВОВАЛ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СЕБЯ </a:t>
            </a:r>
            <a:r>
              <a:rPr dirty="0" sz="2300" spc="-85" b="1">
                <a:solidFill>
                  <a:srgbClr val="FFFFFF"/>
                </a:solidFill>
                <a:latin typeface="Trebuchet MS"/>
                <a:cs typeface="Trebuchet MS"/>
              </a:rPr>
              <a:t>ПЛОХО, </a:t>
            </a:r>
            <a:r>
              <a:rPr dirty="0" sz="2300" spc="-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14" b="1">
                <a:solidFill>
                  <a:srgbClr val="FFFFFF"/>
                </a:solidFill>
                <a:latin typeface="Trebuchet MS"/>
                <a:cs typeface="Trebuchet MS"/>
              </a:rPr>
              <a:t>ЕГО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Trebuchet MS"/>
                <a:cs typeface="Trebuchet MS"/>
              </a:rPr>
              <a:t>НУЖНО </a:t>
            </a:r>
            <a:r>
              <a:rPr dirty="0" sz="230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85" b="1">
                <a:solidFill>
                  <a:srgbClr val="FFFFFF"/>
                </a:solidFill>
                <a:latin typeface="Trebuchet MS"/>
                <a:cs typeface="Trebuchet MS"/>
              </a:rPr>
              <a:t>ДОПИСАТЬ </a:t>
            </a:r>
            <a:r>
              <a:rPr dirty="0" sz="2300" spc="-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Trebuchet MS"/>
                <a:cs typeface="Trebuchet MS"/>
              </a:rPr>
              <a:t>ЛЮБОЙ 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ЦЕНОЙ»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3"/>
            <a:ext cx="2663990" cy="266400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27747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4025785"/>
            <a:ext cx="160578" cy="123291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4199300" y="2694880"/>
            <a:ext cx="5803900" cy="1734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51460">
              <a:lnSpc>
                <a:spcPct val="100000"/>
              </a:lnSpc>
              <a:spcBef>
                <a:spcPts val="100"/>
              </a:spcBef>
            </a:pP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Компьютеры,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которых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работают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участники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</a:t>
            </a:r>
            <a:r>
              <a:rPr dirty="0" sz="1500" spc="2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500" spc="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информати-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ке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(КЕГЭ), не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имеют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подключения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сети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Интернет, 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а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несанкцио-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нированном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подключении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ней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станция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КЕГЭ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(специальная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програм-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ма,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которая</a:t>
            </a:r>
            <a:r>
              <a:rPr dirty="0" sz="1500" spc="2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демонстрирует</a:t>
            </a:r>
            <a:r>
              <a:rPr dirty="0" sz="1500" spc="1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контрольные</a:t>
            </a:r>
            <a:r>
              <a:rPr dirty="0" sz="1500" spc="21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измерительные</a:t>
            </a:r>
            <a:r>
              <a:rPr dirty="0" sz="1500" spc="2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материалы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регистрирует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ответы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задания)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автоматически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закроется.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Запустить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её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заново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можно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только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помощью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технического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специалиста.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15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00611" y="1660500"/>
            <a:ext cx="5716905" cy="7620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0" b="1">
                <a:solidFill>
                  <a:srgbClr val="40AD49"/>
                </a:solidFill>
                <a:latin typeface="Trebuchet MS"/>
                <a:cs typeface="Trebuchet MS"/>
              </a:rPr>
              <a:t>КЕГ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Э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КОМПЬЮТЕРЫ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ПРИНЦИП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4" b="1">
                <a:solidFill>
                  <a:srgbClr val="40AD49"/>
                </a:solidFill>
                <a:latin typeface="Trebuchet MS"/>
                <a:cs typeface="Trebuchet MS"/>
              </a:rPr>
              <a:t>ПОДКЛЮЧЕН</a:t>
            </a:r>
            <a:r>
              <a:rPr dirty="0" sz="2300" spc="-270" b="1">
                <a:solidFill>
                  <a:srgbClr val="40AD49"/>
                </a:solidFill>
                <a:latin typeface="Trebuchet MS"/>
                <a:cs typeface="Trebuchet MS"/>
              </a:rPr>
              <a:t>Ы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К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35" b="1">
                <a:solidFill>
                  <a:srgbClr val="40AD49"/>
                </a:solidFill>
                <a:latin typeface="Trebuchet MS"/>
                <a:cs typeface="Trebuchet MS"/>
              </a:rPr>
              <a:t>ИНТЕРНЕТ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У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9799" y="1660500"/>
            <a:ext cx="2759075" cy="18669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300" spc="100" b="1">
                <a:solidFill>
                  <a:srgbClr val="FFFFFF"/>
                </a:solidFill>
                <a:latin typeface="Trebuchet MS"/>
                <a:cs typeface="Trebuchet MS"/>
              </a:rPr>
              <a:t>«НА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КЕГЭ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20" b="1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КОМПЬЮТЕРА 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МОЖНО</a:t>
            </a:r>
            <a:r>
              <a:rPr dirty="0" sz="230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14" b="1">
                <a:solidFill>
                  <a:srgbClr val="FFFFFF"/>
                </a:solidFill>
                <a:latin typeface="Trebuchet MS"/>
                <a:cs typeface="Trebuchet MS"/>
              </a:rPr>
              <a:t>БУДЕТ </a:t>
            </a:r>
            <a:r>
              <a:rPr dirty="0" sz="2300" spc="-1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НЕЗАМЕТНО </a:t>
            </a:r>
            <a:r>
              <a:rPr dirty="0" sz="2300" spc="-85" b="1">
                <a:solidFill>
                  <a:srgbClr val="FFFFFF"/>
                </a:solidFill>
                <a:latin typeface="Trebuchet MS"/>
                <a:cs typeface="Trebuchet MS"/>
              </a:rPr>
              <a:t>ВЫЙТИ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ИНТЕРНЕТ»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3"/>
            <a:ext cx="2663990" cy="266400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27747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568585"/>
            <a:ext cx="160578" cy="123291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4199300" y="2694880"/>
            <a:ext cx="5803900" cy="1505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51460">
              <a:lnSpc>
                <a:spcPct val="100000"/>
              </a:lnSpc>
              <a:spcBef>
                <a:spcPts val="100"/>
              </a:spcBef>
            </a:pP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Технологии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ЕГЭ,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разработки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КИМ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доставки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пункт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проведения 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экзамена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момента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получения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ключа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расшифровки,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который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дешиф-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рует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задания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перед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началом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экзамена,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исключают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«утечку».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Все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предложения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продаже ответов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заданиям, 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а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также самих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заданий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создают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мошенники,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активизирующиеся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дни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проведения </a:t>
            </a:r>
            <a:r>
              <a:rPr dirty="0" sz="1500" spc="-55" b="1">
                <a:solidFill>
                  <a:srgbClr val="231F20"/>
                </a:solidFill>
                <a:latin typeface="Trebuchet MS"/>
                <a:cs typeface="Trebuchet MS"/>
              </a:rPr>
              <a:t>эк-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заменов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с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целью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извлечения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прибыли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«раскрутки»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своих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ресурсов.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362385"/>
            <a:ext cx="160578" cy="123291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4199300" y="4282480"/>
            <a:ext cx="58039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1460">
              <a:lnSpc>
                <a:spcPct val="100000"/>
              </a:lnSpc>
              <a:spcBef>
                <a:spcPts val="100"/>
              </a:spcBef>
              <a:tabLst>
                <a:tab pos="3274060" algn="l"/>
              </a:tabLst>
            </a:pP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Верить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мошенникам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переводить	им</a:t>
            </a:r>
            <a:r>
              <a:rPr dirty="0" sz="1500" spc="1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деньги</a:t>
            </a:r>
            <a:r>
              <a:rPr dirty="0" sz="1500" spc="1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нельзя.</a:t>
            </a:r>
            <a:r>
              <a:rPr dirty="0" sz="1500" spc="1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Надо</a:t>
            </a:r>
            <a:r>
              <a:rPr dirty="0" sz="1500" spc="1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каче- </a:t>
            </a:r>
            <a:r>
              <a:rPr dirty="0" sz="1500" spc="-43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ственно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готовиться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сдавать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экзамены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самостоятельно.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16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00611" y="1660500"/>
            <a:ext cx="4660265" cy="76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00"/>
              </a:spcBef>
            </a:pP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ДЕЙСТВИТЕЛЬНОСТ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5" b="1">
                <a:solidFill>
                  <a:srgbClr val="40AD49"/>
                </a:solidFill>
                <a:latin typeface="Trebuchet MS"/>
                <a:cs typeface="Trebuchet MS"/>
              </a:rPr>
              <a:t>АКТУАЛЬНЫХ  </a:t>
            </a:r>
            <a:r>
              <a:rPr dirty="0" sz="2300" spc="-254" b="1">
                <a:solidFill>
                  <a:srgbClr val="40AD49"/>
                </a:solidFill>
                <a:latin typeface="Trebuchet MS"/>
                <a:cs typeface="Trebuchet MS"/>
              </a:rPr>
              <a:t>ОТВЕТО</a:t>
            </a:r>
            <a:r>
              <a:rPr dirty="0" sz="2300" spc="-254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ИНТЕРНЕТ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54" b="1">
                <a:solidFill>
                  <a:srgbClr val="40AD49"/>
                </a:solidFill>
                <a:latin typeface="Trebuchet MS"/>
                <a:cs typeface="Trebuchet MS"/>
              </a:rPr>
              <a:t>НЕ</a:t>
            </a:r>
            <a:r>
              <a:rPr dirty="0" sz="2300" spc="-270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9799" y="1660500"/>
            <a:ext cx="2778125" cy="186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37211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100" b="1">
                <a:solidFill>
                  <a:srgbClr val="FFFFFF"/>
                </a:solidFill>
                <a:latin typeface="Trebuchet MS"/>
                <a:cs typeface="Trebuchet MS"/>
              </a:rPr>
              <a:t>«ВСЕ  </a:t>
            </a:r>
            <a:r>
              <a:rPr dirty="0" sz="2300" spc="-105" b="1">
                <a:solidFill>
                  <a:srgbClr val="FFFFFF"/>
                </a:solidFill>
                <a:latin typeface="Trebuchet MS"/>
                <a:cs typeface="Trebuchet MS"/>
              </a:rPr>
              <a:t>ОТВЕТЫ </a:t>
            </a:r>
            <a:r>
              <a:rPr dirty="0" sz="23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ЗАДАНИЯ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ЕГЭ </a:t>
            </a:r>
            <a:r>
              <a:rPr dirty="0" sz="2300" spc="-6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МОЖНО</a:t>
            </a: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80" b="1">
                <a:solidFill>
                  <a:srgbClr val="FFFFFF"/>
                </a:solidFill>
                <a:latin typeface="Trebuchet MS"/>
                <a:cs typeface="Trebuchet MS"/>
              </a:rPr>
              <a:t>ЛЕГКО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-114" b="1">
                <a:solidFill>
                  <a:srgbClr val="FFFFFF"/>
                </a:solidFill>
                <a:latin typeface="Trebuchet MS"/>
                <a:cs typeface="Trebuchet MS"/>
              </a:rPr>
              <a:t>НАЙТИ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95" b="1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90" b="1">
                <a:solidFill>
                  <a:srgbClr val="FFFFFF"/>
                </a:solidFill>
                <a:latin typeface="Trebuchet MS"/>
                <a:cs typeface="Trebuchet MS"/>
              </a:rPr>
              <a:t>КУПИТЬ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Trebuchet MS"/>
                <a:cs typeface="Trebuchet MS"/>
              </a:rPr>
              <a:t>ИНТЕРНЕТЕ»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3"/>
            <a:ext cx="2663990" cy="266400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8288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851285"/>
            <a:ext cx="160578" cy="123291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4199300" y="3977580"/>
            <a:ext cx="5803900" cy="127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имеют</a:t>
            </a:r>
            <a:r>
              <a:rPr dirty="0" sz="1500" spc="5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криптографическую</a:t>
            </a:r>
            <a:r>
              <a:rPr dirty="0" sz="1500" spc="57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защиту.</a:t>
            </a:r>
            <a:r>
              <a:rPr dirty="0" sz="1500" spc="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20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70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6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dirty="0" sz="1500" spc="2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2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размещения</a:t>
            </a:r>
            <a:r>
              <a:rPr dirty="0" sz="1500" spc="2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2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КИМ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Интернете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легко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определяется,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где</a:t>
            </a:r>
            <a:r>
              <a:rPr dirty="0" sz="1500" spc="1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16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кому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данный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КИМ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был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выдан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экзамене,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включая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204" b="1">
                <a:solidFill>
                  <a:srgbClr val="231F20"/>
                </a:solidFill>
                <a:latin typeface="Trebuchet MS"/>
                <a:cs typeface="Trebuchet MS"/>
              </a:rPr>
              <a:t>ФИО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участника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экзамена.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Результат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нарушителя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аннулируется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пересдать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 в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теку-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щем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году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будет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невозможно.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17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00611" y="1660500"/>
            <a:ext cx="5802630" cy="2342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7945">
              <a:lnSpc>
                <a:spcPct val="105100"/>
              </a:lnSpc>
              <a:spcBef>
                <a:spcPts val="100"/>
              </a:spcBef>
            </a:pP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ДЕЙСТВИТЕЛЬНОСТ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10" b="1">
                <a:solidFill>
                  <a:srgbClr val="40AD49"/>
                </a:solidFill>
                <a:latin typeface="Trebuchet MS"/>
                <a:cs typeface="Trebuchet MS"/>
              </a:rPr>
              <a:t>ВС</a:t>
            </a:r>
            <a:r>
              <a:rPr dirty="0" sz="2300" spc="-125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УЧАСТНИК</a:t>
            </a:r>
            <a:r>
              <a:rPr dirty="0" sz="2300" spc="-25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ЕГ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Э</a:t>
            </a:r>
            <a:r>
              <a:rPr dirty="0" sz="2300" spc="-285" b="1">
                <a:solidFill>
                  <a:srgbClr val="40AD49"/>
                </a:solidFill>
                <a:latin typeface="Trebuchet MS"/>
                <a:cs typeface="Trebuchet MS"/>
              </a:rPr>
              <a:t>,  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ОПУБЛИКОВАВШИ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СВО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5" b="1">
                <a:solidFill>
                  <a:srgbClr val="40AD49"/>
                </a:solidFill>
                <a:latin typeface="Trebuchet MS"/>
                <a:cs typeface="Trebuchet MS"/>
              </a:rPr>
              <a:t>КИ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СЕТ</a:t>
            </a:r>
            <a:r>
              <a:rPr dirty="0" sz="2300" spc="-275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ИНТЕ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Р</a:t>
            </a:r>
            <a:r>
              <a:rPr dirty="0" sz="2300" spc="-15" b="1">
                <a:solidFill>
                  <a:srgbClr val="40AD49"/>
                </a:solidFill>
                <a:latin typeface="Trebuchet MS"/>
                <a:cs typeface="Trebuchet MS"/>
              </a:rPr>
              <a:t>-  </a:t>
            </a:r>
            <a:r>
              <a:rPr dirty="0" sz="2300" spc="-275" b="1">
                <a:solidFill>
                  <a:srgbClr val="40AD49"/>
                </a:solidFill>
                <a:latin typeface="Trebuchet MS"/>
                <a:cs typeface="Trebuchet MS"/>
              </a:rPr>
              <a:t>НЕТ,</a:t>
            </a:r>
            <a:r>
              <a:rPr dirty="0" sz="2300" spc="-6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ОПЕРАТИВНО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ИДЕНТИФИЦИРОВАНЫ,</a:t>
            </a:r>
            <a:endParaRPr sz="2300">
              <a:latin typeface="Trebuchet MS"/>
              <a:cs typeface="Trebuchet MS"/>
            </a:endParaRPr>
          </a:p>
          <a:p>
            <a:pPr marL="12700" marR="31750">
              <a:lnSpc>
                <a:spcPct val="105100"/>
              </a:lnSpc>
            </a:pPr>
            <a:r>
              <a:rPr dirty="0" sz="2300" spc="-135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135" b="1">
                <a:solidFill>
                  <a:srgbClr val="40AD49"/>
                </a:solidFill>
                <a:latin typeface="Trebuchet MS"/>
                <a:cs typeface="Trebuchet MS"/>
              </a:rPr>
              <a:t>Х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0" b="1">
                <a:solidFill>
                  <a:srgbClr val="40AD49"/>
                </a:solidFill>
                <a:latin typeface="Trebuchet MS"/>
                <a:cs typeface="Trebuchet MS"/>
              </a:rPr>
              <a:t>РЕЗУЛЬТАТ</a:t>
            </a:r>
            <a:r>
              <a:rPr dirty="0" sz="2300" spc="-254" b="1">
                <a:solidFill>
                  <a:srgbClr val="40AD49"/>
                </a:solidFill>
                <a:latin typeface="Trebuchet MS"/>
                <a:cs typeface="Trebuchet MS"/>
              </a:rPr>
              <a:t>Ы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0" b="1">
                <a:solidFill>
                  <a:srgbClr val="40AD49"/>
                </a:solidFill>
                <a:latin typeface="Trebuchet MS"/>
                <a:cs typeface="Trebuchet MS"/>
              </a:rPr>
              <a:t>АННУЛИРОВАН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Ы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80" b="1">
                <a:solidFill>
                  <a:srgbClr val="40AD49"/>
                </a:solidFill>
                <a:latin typeface="Trebuchet MS"/>
                <a:cs typeface="Trebuchet MS"/>
              </a:rPr>
              <a:t>БЕ</a:t>
            </a:r>
            <a:r>
              <a:rPr dirty="0" sz="2300" spc="-95" b="1">
                <a:solidFill>
                  <a:srgbClr val="40AD49"/>
                </a:solidFill>
                <a:latin typeface="Trebuchet MS"/>
                <a:cs typeface="Trebuchet MS"/>
              </a:rPr>
              <a:t>З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85" b="1">
                <a:solidFill>
                  <a:srgbClr val="40AD49"/>
                </a:solidFill>
                <a:latin typeface="Trebuchet MS"/>
                <a:cs typeface="Trebuchet MS"/>
              </a:rPr>
              <a:t>ПРАВА  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ПЕРЕСДАЧ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ТЕКУЩЕ</a:t>
            </a:r>
            <a:r>
              <a:rPr dirty="0" sz="2300" spc="-254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300" b="1">
                <a:solidFill>
                  <a:srgbClr val="40AD49"/>
                </a:solidFill>
                <a:latin typeface="Trebuchet MS"/>
                <a:cs typeface="Trebuchet MS"/>
              </a:rPr>
              <a:t>ГОД</a:t>
            </a:r>
            <a:r>
              <a:rPr dirty="0" sz="2300" spc="-295" b="1">
                <a:solidFill>
                  <a:srgbClr val="40AD49"/>
                </a:solidFill>
                <a:latin typeface="Trebuchet MS"/>
                <a:cs typeface="Trebuchet MS"/>
              </a:rPr>
              <a:t>У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marL="262890">
              <a:lnSpc>
                <a:spcPct val="100000"/>
              </a:lnSpc>
              <a:spcBef>
                <a:spcPts val="1939"/>
              </a:spcBef>
            </a:pP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Все</a:t>
            </a:r>
            <a:r>
              <a:rPr dirty="0" sz="1500" spc="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бланки</a:t>
            </a:r>
            <a:r>
              <a:rPr dirty="0" sz="1500" spc="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500" spc="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контрольными</a:t>
            </a:r>
            <a:r>
              <a:rPr dirty="0" sz="1500" spc="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измерительными</a:t>
            </a:r>
            <a:r>
              <a:rPr dirty="0" sz="1500" spc="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материалами</a:t>
            </a:r>
            <a:r>
              <a:rPr dirty="0" sz="1500" spc="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(КИМ)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9799" y="1660500"/>
            <a:ext cx="2849245" cy="149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08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15" b="1">
                <a:solidFill>
                  <a:srgbClr val="FFFFFF"/>
                </a:solidFill>
                <a:latin typeface="Trebuchet MS"/>
                <a:cs typeface="Trebuchet MS"/>
              </a:rPr>
              <a:t>«СВОЙ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КИМ </a:t>
            </a:r>
            <a:r>
              <a:rPr dirty="0" sz="2300" spc="-50" b="1">
                <a:solidFill>
                  <a:srgbClr val="FFFFFF"/>
                </a:solidFill>
                <a:latin typeface="Trebuchet MS"/>
                <a:cs typeface="Trebuchet MS"/>
              </a:rPr>
              <a:t>МОЖНО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5" b="1">
                <a:solidFill>
                  <a:srgbClr val="FFFFFF"/>
                </a:solidFill>
                <a:latin typeface="Trebuchet MS"/>
                <a:cs typeface="Trebuchet MS"/>
              </a:rPr>
              <a:t>БЕЗНАКАЗАННО 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Trebuchet MS"/>
                <a:cs typeface="Trebuchet MS"/>
              </a:rPr>
              <a:t>ВЫЛОЖИТЬ</a:t>
            </a:r>
            <a:endParaRPr sz="2300">
              <a:latin typeface="Trebuchet MS"/>
              <a:cs typeface="Trebuchet MS"/>
            </a:endParaRPr>
          </a:p>
          <a:p>
            <a:pPr marL="101600">
              <a:lnSpc>
                <a:spcPct val="100000"/>
              </a:lnSpc>
              <a:spcBef>
                <a:spcPts val="140"/>
              </a:spcBef>
            </a:pP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ИНТЕРНЕТ»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7204" y="4789411"/>
            <a:ext cx="2397592" cy="2397594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0795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873385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667185"/>
            <a:ext cx="160578" cy="12329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4199300" y="1660500"/>
            <a:ext cx="580390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970" marR="1087755">
              <a:lnSpc>
                <a:spcPct val="105100"/>
              </a:lnSpc>
              <a:spcBef>
                <a:spcPts val="100"/>
              </a:spcBef>
            </a:pP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ДЕЙСТВИТЕЛЬНОСТ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ВЫПУСКНИКИ 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20" b="1">
                <a:solidFill>
                  <a:srgbClr val="40AD49"/>
                </a:solidFill>
                <a:latin typeface="Trebuchet MS"/>
                <a:cs typeface="Trebuchet MS"/>
              </a:rPr>
              <a:t>ЭКЗАМЕН</a:t>
            </a:r>
            <a:r>
              <a:rPr dirty="0" sz="2300" spc="-125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ПОЛУЧАЮ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5" b="1">
                <a:solidFill>
                  <a:srgbClr val="40AD49"/>
                </a:solidFill>
                <a:latin typeface="Trebuchet MS"/>
                <a:cs typeface="Trebuchet MS"/>
              </a:rPr>
              <a:t>СЛУЧАЙНО  </a:t>
            </a:r>
            <a:r>
              <a:rPr dirty="0" sz="2300" spc="-130" b="1">
                <a:solidFill>
                  <a:srgbClr val="40AD49"/>
                </a:solidFill>
                <a:latin typeface="Trebuchet MS"/>
                <a:cs typeface="Trebuchet MS"/>
              </a:rPr>
              <a:t>ВЫБРАННЫ</a:t>
            </a:r>
            <a:r>
              <a:rPr dirty="0" sz="2300" spc="-125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0" b="1">
                <a:solidFill>
                  <a:srgbClr val="40AD49"/>
                </a:solidFill>
                <a:latin typeface="Trebuchet MS"/>
                <a:cs typeface="Trebuchet MS"/>
              </a:rPr>
              <a:t>ВАРИАНТ</a:t>
            </a:r>
            <a:r>
              <a:rPr dirty="0" sz="2300" spc="-235" b="1">
                <a:solidFill>
                  <a:srgbClr val="40AD49"/>
                </a:solidFill>
                <a:latin typeface="Trebuchet MS"/>
                <a:cs typeface="Trebuchet MS"/>
              </a:rPr>
              <a:t>Ы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ЗАДАНИ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839"/>
              </a:spcBef>
            </a:pP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Ключи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для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расшифровки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экзаменационных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материалов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доступны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35" b="1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30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минут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начала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экзамена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загружаются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компьютер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ауди-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тории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проведения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экзамена.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5"/>
              </a:spcBef>
            </a:pP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Индивидуальные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комплекты,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включая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контрольные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измеритель-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ные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материалы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(КИМ),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печатаются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присутствии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участников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экзамена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зоне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видимости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камер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видеонаблюдения.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Организатор</a:t>
            </a:r>
            <a:r>
              <a:rPr dirty="0" sz="1500" spc="2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4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имеет</a:t>
            </a:r>
            <a:r>
              <a:rPr dirty="0" sz="1500" spc="5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возможности</a:t>
            </a:r>
            <a:r>
              <a:rPr dirty="0" sz="1500" spc="2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изучить</a:t>
            </a:r>
            <a:r>
              <a:rPr dirty="0" sz="1500" spc="5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содержание</a:t>
            </a:r>
            <a:r>
              <a:rPr dirty="0" sz="1500" spc="5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55" b="1">
                <a:solidFill>
                  <a:srgbClr val="231F20"/>
                </a:solidFill>
                <a:latin typeface="Trebuchet MS"/>
                <a:cs typeface="Trebuchet MS"/>
              </a:rPr>
              <a:t>КИМ,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а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также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выбрать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определённый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вариант,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поскольку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выдача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индиви-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дуальных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комплектов осуществляется случайным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образом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непосред-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ственно</a:t>
            </a:r>
            <a:r>
              <a:rPr dirty="0" sz="1500" spc="-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присутствии</a:t>
            </a:r>
            <a:r>
              <a:rPr dirty="0" sz="1500" spc="-5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участников</a:t>
            </a:r>
            <a:r>
              <a:rPr dirty="0" sz="1500" spc="-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экзамена</a:t>
            </a:r>
            <a:r>
              <a:rPr dirty="0" sz="1500" spc="-5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5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под</a:t>
            </a:r>
            <a:r>
              <a:rPr dirty="0" sz="1500" spc="-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видеонаблюдением.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18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89799" y="1660500"/>
            <a:ext cx="2301875" cy="297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08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«ОРГАНИЗАТОР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dirty="0" sz="2300" spc="-114" b="1">
                <a:solidFill>
                  <a:srgbClr val="FFFFFF"/>
                </a:solidFill>
                <a:latin typeface="Trebuchet MS"/>
                <a:cs typeface="Trebuchet MS"/>
              </a:rPr>
              <a:t>АУДИТОРИИ </a:t>
            </a:r>
            <a:r>
              <a:rPr dirty="0" sz="2300" spc="-1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Trebuchet MS"/>
                <a:cs typeface="Trebuchet MS"/>
              </a:rPr>
              <a:t>МОЖЕТ</a:t>
            </a:r>
            <a:r>
              <a:rPr dirty="0" sz="230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Trebuchet MS"/>
                <a:cs typeface="Trebuchet MS"/>
              </a:rPr>
              <a:t>ВЫДАТЬ </a:t>
            </a:r>
            <a:r>
              <a:rPr dirty="0" sz="2300" spc="-6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35" b="1">
                <a:solidFill>
                  <a:srgbClr val="FFFFFF"/>
                </a:solidFill>
                <a:latin typeface="Trebuchet MS"/>
                <a:cs typeface="Trebuchet MS"/>
              </a:rPr>
              <a:t>ЗАРАНЕЕ </a:t>
            </a: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Trebuchet MS"/>
                <a:cs typeface="Trebuchet MS"/>
              </a:rPr>
              <a:t>ОПРЕДЕЛЁННЫЙ 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ВАРИАНТ</a:t>
            </a:r>
            <a:endParaRPr sz="2300">
              <a:latin typeface="Trebuchet MS"/>
              <a:cs typeface="Trebuchet MS"/>
            </a:endParaRPr>
          </a:p>
          <a:p>
            <a:pPr marL="13970" marR="448945" indent="-1905">
              <a:lnSpc>
                <a:spcPct val="105100"/>
              </a:lnSpc>
            </a:pPr>
            <a:r>
              <a:rPr dirty="0" sz="2300" spc="65" b="1">
                <a:solidFill>
                  <a:srgbClr val="FFFFFF"/>
                </a:solidFill>
                <a:latin typeface="Trebuchet MS"/>
                <a:cs typeface="Trebuchet MS"/>
              </a:rPr>
              <a:t>«СВОЕМУ» </a:t>
            </a:r>
            <a:r>
              <a:rPr dirty="0" sz="2300" spc="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70" b="1">
                <a:solidFill>
                  <a:srgbClr val="FFFFFF"/>
                </a:solidFill>
                <a:latin typeface="Trebuchet MS"/>
                <a:cs typeface="Trebuchet MS"/>
              </a:rPr>
              <a:t>УЧАСТНИК</a:t>
            </a:r>
            <a:r>
              <a:rPr dirty="0" sz="2300" spc="-75" b="1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dirty="0" sz="2300" spc="315" b="1">
                <a:solidFill>
                  <a:srgbClr val="FFFFFF"/>
                </a:solidFill>
                <a:latin typeface="Trebuchet MS"/>
                <a:cs typeface="Trebuchet MS"/>
              </a:rPr>
              <a:t>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3"/>
            <a:ext cx="2663990" cy="2663998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9799" y="1660500"/>
            <a:ext cx="2307590" cy="11303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300" spc="55" b="1">
                <a:solidFill>
                  <a:srgbClr val="FFFFFF"/>
                </a:solidFill>
                <a:latin typeface="Trebuchet MS"/>
                <a:cs typeface="Trebuchet MS"/>
              </a:rPr>
              <a:t>«ЕГЭ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535" b="1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-50" b="1">
                <a:solidFill>
                  <a:srgbClr val="FFFFFF"/>
                </a:solidFill>
                <a:latin typeface="Trebuchet MS"/>
                <a:cs typeface="Trebuchet MS"/>
              </a:rPr>
              <a:t>НЕ 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ПОКАЗАТЕЛЬ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ЗНАНИЙ»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079586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4101985"/>
            <a:ext cx="160578" cy="12329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5581585"/>
            <a:ext cx="160578" cy="123291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4199300" y="1660500"/>
            <a:ext cx="5803900" cy="432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20700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ЕГ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Э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35" b="1">
                <a:solidFill>
                  <a:srgbClr val="40AD49"/>
                </a:solidFill>
                <a:latin typeface="Trebuchet MS"/>
                <a:cs typeface="Trebuchet MS"/>
              </a:rPr>
              <a:t>ЧЁТК</a:t>
            </a:r>
            <a:r>
              <a:rPr dirty="0" sz="2300" spc="-285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5" b="1">
                <a:solidFill>
                  <a:srgbClr val="40AD49"/>
                </a:solidFill>
                <a:latin typeface="Trebuchet MS"/>
                <a:cs typeface="Trebuchet MS"/>
              </a:rPr>
              <a:t>ПОКАЗЫВАЕТ  </a:t>
            </a:r>
            <a:r>
              <a:rPr dirty="0" sz="2300" spc="-170" b="1">
                <a:solidFill>
                  <a:srgbClr val="40AD49"/>
                </a:solidFill>
                <a:latin typeface="Trebuchet MS"/>
                <a:cs typeface="Trebuchet MS"/>
              </a:rPr>
              <a:t>УРОВЕНЬ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75" b="1">
                <a:solidFill>
                  <a:srgbClr val="40AD49"/>
                </a:solidFill>
                <a:latin typeface="Trebuchet MS"/>
                <a:cs typeface="Trebuchet MS"/>
              </a:rPr>
              <a:t>ПОДГОТОВКИ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ВЫПУСКНИКА:</a:t>
            </a:r>
            <a:endParaRPr sz="2300">
              <a:latin typeface="Trebuchet MS"/>
              <a:cs typeface="Trebuchet MS"/>
            </a:endParaRPr>
          </a:p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0" b="1">
                <a:solidFill>
                  <a:srgbClr val="40AD49"/>
                </a:solidFill>
                <a:latin typeface="Trebuchet MS"/>
                <a:cs typeface="Trebuchet MS"/>
              </a:rPr>
              <a:t>ЗНАНИЕ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4" b="1">
                <a:solidFill>
                  <a:srgbClr val="40AD49"/>
                </a:solidFill>
                <a:latin typeface="Trebuchet MS"/>
                <a:cs typeface="Trebuchet MS"/>
              </a:rPr>
              <a:t>ПРЕДМЕТА,</a:t>
            </a:r>
            <a:r>
              <a:rPr dirty="0" sz="2300" spc="-6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ОСВОЕННЫЕ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УМЕНИЯ.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839"/>
              </a:spcBef>
            </a:pP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Задания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составляются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учетом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объема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сложности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учебного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материала, который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ученик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освоил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период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обучения.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Задания 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состав-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ляются на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основе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Федерального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государственного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образовательного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стандарта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среднего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общего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образования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65" b="1">
                <a:solidFill>
                  <a:srgbClr val="231F20"/>
                </a:solidFill>
                <a:latin typeface="Trebuchet MS"/>
                <a:cs typeface="Trebuchet MS"/>
              </a:rPr>
              <a:t>(ФГОС).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5"/>
              </a:spcBef>
            </a:pP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Чем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глубже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выпускник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освоит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предмет,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тем больше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шансов </a:t>
            </a:r>
            <a:r>
              <a:rPr dirty="0" sz="1500" spc="-165" b="1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него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получить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высокий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балл.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Повышают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шансы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высокий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балл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освоен-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ные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умения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учиться: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правильно понимать задания, пошагово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плани-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ровать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их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выполнение,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следить </a:t>
            </a:r>
            <a:r>
              <a:rPr dirty="0" sz="1500" spc="-35" b="1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временем,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следовать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инструкции,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проверять</a:t>
            </a:r>
            <a:r>
              <a:rPr dirty="0" sz="1500" spc="2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свои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ответы,</a:t>
            </a:r>
            <a:r>
              <a:rPr dirty="0" sz="1500" spc="1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находить</a:t>
            </a:r>
            <a:r>
              <a:rPr dirty="0" sz="1500" spc="21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1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исправлять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ошибки,</a:t>
            </a:r>
            <a:r>
              <a:rPr dirty="0" sz="1500" spc="17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справляться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500" spc="-5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волнением.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Если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школьник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хорошо учился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протяжении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всех </a:t>
            </a:r>
            <a:r>
              <a:rPr dirty="0" sz="1500" spc="-155" b="1">
                <a:solidFill>
                  <a:srgbClr val="231F20"/>
                </a:solidFill>
                <a:latin typeface="Trebuchet MS"/>
                <a:cs typeface="Trebuchet MS"/>
              </a:rPr>
              <a:t>лет,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то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он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обя-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зательно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продемонстрирует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свои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прочные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знания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экзамене.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664648" y="6467920"/>
            <a:ext cx="208279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4142003"/>
            <a:ext cx="2663990" cy="266400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0795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4101985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895785"/>
            <a:ext cx="160578" cy="12329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4199300" y="1660500"/>
            <a:ext cx="580390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21334">
              <a:lnSpc>
                <a:spcPct val="105100"/>
              </a:lnSpc>
              <a:spcBef>
                <a:spcPts val="100"/>
              </a:spcBef>
            </a:pP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ДЕЙСТВИТЕЛЬНОСТ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МОЖН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4" b="1">
                <a:solidFill>
                  <a:srgbClr val="40AD49"/>
                </a:solidFill>
                <a:latin typeface="Trebuchet MS"/>
                <a:cs typeface="Trebuchet MS"/>
              </a:rPr>
              <a:t>ПОЛУЧИТЬ  </a:t>
            </a:r>
            <a:r>
              <a:rPr dirty="0" sz="2300" spc="-254" b="1">
                <a:solidFill>
                  <a:srgbClr val="40AD49"/>
                </a:solidFill>
                <a:latin typeface="Trebuchet MS"/>
                <a:cs typeface="Trebuchet MS"/>
              </a:rPr>
              <a:t>АТТЕСТА</a:t>
            </a:r>
            <a:r>
              <a:rPr dirty="0" sz="2300" spc="-285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80" b="1">
                <a:solidFill>
                  <a:srgbClr val="40AD49"/>
                </a:solidFill>
                <a:latin typeface="Trebuchet MS"/>
                <a:cs typeface="Trebuchet MS"/>
              </a:rPr>
              <a:t>БЕ</a:t>
            </a:r>
            <a:r>
              <a:rPr dirty="0" sz="2300" spc="-95" b="1">
                <a:solidFill>
                  <a:srgbClr val="40AD49"/>
                </a:solidFill>
                <a:latin typeface="Trebuchet MS"/>
                <a:cs typeface="Trebuchet MS"/>
              </a:rPr>
              <a:t>З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СДАЧ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4" b="1">
                <a:solidFill>
                  <a:srgbClr val="40AD49"/>
                </a:solidFill>
                <a:latin typeface="Trebuchet MS"/>
                <a:cs typeface="Trebuchet MS"/>
              </a:rPr>
              <a:t>ПРЕДМЕТОВ</a:t>
            </a:r>
            <a:endParaRPr sz="2300">
              <a:latin typeface="Trebuchet MS"/>
              <a:cs typeface="Trebuchet MS"/>
            </a:endParaRPr>
          </a:p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П</a:t>
            </a:r>
            <a:r>
              <a:rPr dirty="0" sz="2300" spc="-275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0" b="1">
                <a:solidFill>
                  <a:srgbClr val="40AD49"/>
                </a:solidFill>
                <a:latin typeface="Trebuchet MS"/>
                <a:cs typeface="Trebuchet MS"/>
              </a:rPr>
              <a:t>ВЫБОР</a:t>
            </a:r>
            <a:r>
              <a:rPr dirty="0" sz="2300" spc="-150" b="1">
                <a:solidFill>
                  <a:srgbClr val="40AD49"/>
                </a:solidFill>
                <a:latin typeface="Trebuchet MS"/>
                <a:cs typeface="Trebuchet MS"/>
              </a:rPr>
              <a:t>У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839"/>
              </a:spcBef>
            </a:pPr>
            <a:r>
              <a:rPr dirty="0" sz="1500" spc="-175" b="1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dirty="0" sz="1500" spc="-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получения</a:t>
            </a:r>
            <a:r>
              <a:rPr dirty="0" sz="1500" spc="-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школьного</a:t>
            </a:r>
            <a:r>
              <a:rPr dirty="0" sz="1500" spc="-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аттестата</a:t>
            </a:r>
            <a:r>
              <a:rPr dirty="0" sz="1500" spc="-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dirty="0" sz="1500" spc="-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только</a:t>
            </a:r>
            <a:r>
              <a:rPr dirty="0" sz="1500" spc="-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преодолеть 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минимальный балл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обязательным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учебным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предметам </a:t>
            </a:r>
            <a:r>
              <a:rPr dirty="0" sz="1500" spc="204" b="1">
                <a:solidFill>
                  <a:srgbClr val="231F20"/>
                </a:solidFill>
                <a:latin typeface="Trebuchet MS"/>
                <a:cs typeface="Trebuchet MS"/>
              </a:rPr>
              <a:t>—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рус-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скому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языку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математике.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Учебные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предметы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 выбору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требуют-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ся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поступления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вуз.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5"/>
              </a:spcBef>
            </a:pP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Неудовлетворительный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результат </a:t>
            </a:r>
            <a:r>
              <a:rPr dirty="0" sz="1500" spc="-35" b="1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учебному предмету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 выбору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его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отсутствие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случае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неявки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или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другим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причи-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нам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влияет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получение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аттестата.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Неявка</a:t>
            </a:r>
            <a:r>
              <a:rPr dirty="0" sz="1500" spc="2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участника</a:t>
            </a:r>
            <a:r>
              <a:rPr dirty="0" sz="1500" spc="2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экзамена</a:t>
            </a:r>
            <a:r>
              <a:rPr dirty="0" sz="1500" spc="2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6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заявленный</a:t>
            </a:r>
            <a:r>
              <a:rPr dirty="0" sz="1500" spc="5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учебный</a:t>
            </a:r>
            <a:r>
              <a:rPr dirty="0" sz="1500" spc="5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предмет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выбору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будет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означать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отсутствие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65" b="1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dirty="0" sz="1500" spc="-1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него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результата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данному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предмету,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никаких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иных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санкций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35" b="1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предусмотрено.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19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89799" y="1660500"/>
            <a:ext cx="2606675" cy="223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98044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20" b="1">
                <a:solidFill>
                  <a:srgbClr val="FFFFFF"/>
                </a:solidFill>
                <a:latin typeface="Trebuchet MS"/>
                <a:cs typeface="Trebuchet MS"/>
              </a:rPr>
              <a:t>«ШКОЛА </a:t>
            </a:r>
            <a:r>
              <a:rPr dirty="0" sz="2300" spc="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Trebuchet MS"/>
                <a:cs typeface="Trebuchet MS"/>
              </a:rPr>
              <a:t>НЕ </a:t>
            </a:r>
            <a:r>
              <a:rPr dirty="0" sz="2300" spc="-45" b="1">
                <a:solidFill>
                  <a:srgbClr val="FFFFFF"/>
                </a:solidFill>
                <a:latin typeface="Trebuchet MS"/>
                <a:cs typeface="Trebuchet MS"/>
              </a:rPr>
              <a:t>ВЫДАСТ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FFFFFF"/>
                </a:solidFill>
                <a:latin typeface="Trebuchet MS"/>
                <a:cs typeface="Trebuchet MS"/>
              </a:rPr>
              <a:t>АТТЕСТАТ,</a:t>
            </a:r>
            <a:endParaRPr sz="2300">
              <a:latin typeface="Trebuchet MS"/>
              <a:cs typeface="Trebuchet MS"/>
            </a:endParaRPr>
          </a:p>
          <a:p>
            <a:pPr algn="just" marL="13970" marR="5080">
              <a:lnSpc>
                <a:spcPct val="105100"/>
              </a:lnSpc>
            </a:pP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ЕСЛИ 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ВЫПУСКНИК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Trebuchet MS"/>
                <a:cs typeface="Trebuchet MS"/>
              </a:rPr>
              <a:t>НЕ СДАЛ </a:t>
            </a:r>
            <a:r>
              <a:rPr dirty="0" sz="2300" spc="-65" b="1">
                <a:solidFill>
                  <a:srgbClr val="FFFFFF"/>
                </a:solidFill>
                <a:latin typeface="Trebuchet MS"/>
                <a:cs typeface="Trebuchet MS"/>
              </a:rPr>
              <a:t>ПРЕДМЕТ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10" b="1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45" b="1">
                <a:solidFill>
                  <a:srgbClr val="FFFFFF"/>
                </a:solidFill>
                <a:latin typeface="Trebuchet MS"/>
                <a:cs typeface="Trebuchet MS"/>
              </a:rPr>
              <a:t>ВЫБОРУ»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9596" y="5114190"/>
            <a:ext cx="2072805" cy="2072815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0795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4559185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5352985"/>
            <a:ext cx="160578" cy="12329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4199300" y="1660500"/>
            <a:ext cx="5803900" cy="4095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314325">
              <a:lnSpc>
                <a:spcPct val="105100"/>
              </a:lnSpc>
              <a:spcBef>
                <a:spcPts val="100"/>
              </a:spcBef>
            </a:pP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ДЕЙСТВИТЕЛЬНОСТ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25" b="1">
                <a:solidFill>
                  <a:srgbClr val="40AD49"/>
                </a:solidFill>
                <a:latin typeface="Trebuchet MS"/>
                <a:cs typeface="Trebuchet MS"/>
              </a:rPr>
              <a:t>ПРОВЕРКА  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ЭКЗАМЕНАЦИОННО</a:t>
            </a:r>
            <a:r>
              <a:rPr dirty="0" sz="2300" spc="-215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0" b="1">
                <a:solidFill>
                  <a:srgbClr val="40AD49"/>
                </a:solidFill>
                <a:latin typeface="Trebuchet MS"/>
                <a:cs typeface="Trebuchet MS"/>
              </a:rPr>
              <a:t>РАБОТ</a:t>
            </a:r>
            <a:r>
              <a:rPr dirty="0" sz="2300" spc="-250" b="1">
                <a:solidFill>
                  <a:srgbClr val="40AD49"/>
                </a:solidFill>
                <a:latin typeface="Trebuchet MS"/>
                <a:cs typeface="Trebuchet MS"/>
              </a:rPr>
              <a:t>Ы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5" b="1">
                <a:solidFill>
                  <a:srgbClr val="40AD49"/>
                </a:solidFill>
                <a:latin typeface="Trebuchet MS"/>
                <a:cs typeface="Trebuchet MS"/>
              </a:rPr>
              <a:t>ЭКСПЕРТАМИ  </a:t>
            </a:r>
            <a:r>
              <a:rPr dirty="0" sz="2300" spc="-215" b="1">
                <a:solidFill>
                  <a:srgbClr val="40AD49"/>
                </a:solidFill>
                <a:latin typeface="Trebuchet MS"/>
                <a:cs typeface="Trebuchet MS"/>
              </a:rPr>
              <a:t>ОБЪЕКТИВНА.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839"/>
              </a:spcBef>
            </a:pP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Работы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на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проверку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членам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предметной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комиссии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(экспертам)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назначаются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случайным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образом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автоматически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выдаются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обезли-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ченными,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75" b="1">
                <a:solidFill>
                  <a:srgbClr val="231F20"/>
                </a:solidFill>
                <a:latin typeface="Trebuchet MS"/>
                <a:cs typeface="Trebuchet MS"/>
              </a:rPr>
              <a:t>т.е.</a:t>
            </a:r>
            <a:r>
              <a:rPr dirty="0" sz="1500" spc="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эксперт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1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видит,</a:t>
            </a:r>
            <a:r>
              <a:rPr dirty="0" sz="1500" spc="1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чью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работу</a:t>
            </a:r>
            <a:r>
              <a:rPr dirty="0" sz="1500" spc="1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он</a:t>
            </a:r>
            <a:r>
              <a:rPr dirty="0" sz="1500" spc="1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проверяет,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а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наличие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поле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записи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ответа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каких-либо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меток,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относящихся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соде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р</a:t>
            </a:r>
            <a:r>
              <a:rPr dirty="0" sz="1500" spc="-10" b="1">
                <a:solidFill>
                  <a:srgbClr val="231F20"/>
                </a:solidFill>
                <a:latin typeface="Trebuchet MS"/>
                <a:cs typeface="Trebuchet MS"/>
              </a:rPr>
              <a:t>- 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жанию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ответа,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является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нарушением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Порядка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проведения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государ-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ственной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итоговой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аттестации.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5"/>
              </a:spcBef>
            </a:pP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Кроме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того,</a:t>
            </a:r>
            <a:r>
              <a:rPr dirty="0" sz="1500" spc="16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каждая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работа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проверяется</a:t>
            </a:r>
            <a:r>
              <a:rPr dirty="0" sz="1500" spc="21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двумя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независимыми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экспертами. </a:t>
            </a:r>
            <a:r>
              <a:rPr dirty="0" sz="1500" spc="-70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случае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большого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расхождения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баллов,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выставленными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этими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двумя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экспертами,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работу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проверяет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третий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эксперт.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Поэтому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ни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dirty="0" sz="1500" spc="1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какой</a:t>
            </a:r>
            <a:r>
              <a:rPr dirty="0" sz="1500" spc="2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лояльности</a:t>
            </a:r>
            <a:r>
              <a:rPr dirty="0" sz="1500" spc="21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работе</a:t>
            </a:r>
            <a:r>
              <a:rPr dirty="0" sz="1500" spc="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определённого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ученика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быть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55" b="1">
                <a:solidFill>
                  <a:srgbClr val="231F20"/>
                </a:solidFill>
                <a:latin typeface="Trebuchet MS"/>
                <a:cs typeface="Trebuchet MS"/>
              </a:rPr>
              <a:t>речи.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20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89799" y="1660500"/>
            <a:ext cx="2899410" cy="3340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739775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«МОЖНО </a:t>
            </a:r>
            <a:r>
              <a:rPr dirty="0" sz="230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85" b="1">
                <a:solidFill>
                  <a:srgbClr val="FFFFFF"/>
                </a:solidFill>
                <a:latin typeface="Trebuchet MS"/>
                <a:cs typeface="Trebuchet MS"/>
              </a:rPr>
              <a:t>ДОГОВОРИТЬСЯ  </a:t>
            </a:r>
            <a:r>
              <a:rPr dirty="0" sz="2300" spc="20" b="1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ЧЛЕНОМ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85" b="1">
                <a:solidFill>
                  <a:srgbClr val="FFFFFF"/>
                </a:solidFill>
                <a:latin typeface="Trebuchet MS"/>
                <a:cs typeface="Trebuchet MS"/>
              </a:rPr>
              <a:t>ПРЕДМЕТНОЙ </a:t>
            </a:r>
            <a:r>
              <a:rPr dirty="0" sz="2300" spc="-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Trebuchet MS"/>
                <a:cs typeface="Trebuchet MS"/>
              </a:rPr>
              <a:t>КОМИССИИ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-190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30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325" b="1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r>
              <a:rPr dirty="0" sz="2300" spc="-80" b="1">
                <a:solidFill>
                  <a:srgbClr val="FFFFFF"/>
                </a:solidFill>
                <a:latin typeface="Trebuchet MS"/>
                <a:cs typeface="Trebuchet MS"/>
              </a:rPr>
              <a:t>ЛОЯЛЬНО</a:t>
            </a:r>
            <a:r>
              <a:rPr dirty="0" sz="2300" spc="-95" b="1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dirty="0" sz="2300" spc="210" b="1">
                <a:solidFill>
                  <a:srgbClr val="FFFFFF"/>
                </a:solidFill>
                <a:latin typeface="Trebuchet MS"/>
                <a:cs typeface="Trebuchet MS"/>
              </a:rPr>
              <a:t>» 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ПРОВЕРКЕ </a:t>
            </a: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ЭКЗАМЕНАЦИОННОЙ  </a:t>
            </a:r>
            <a:r>
              <a:rPr dirty="0" sz="2300" spc="15" b="1">
                <a:solidFill>
                  <a:srgbClr val="FFFFFF"/>
                </a:solidFill>
                <a:latin typeface="Trebuchet MS"/>
                <a:cs typeface="Trebuchet MS"/>
              </a:rPr>
              <a:t>РАБОТЫ»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001" y="3866986"/>
            <a:ext cx="160578" cy="1232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2001" y="4432185"/>
            <a:ext cx="160578" cy="1232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99300" y="3787080"/>
            <a:ext cx="5803900" cy="127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51460">
              <a:lnSpc>
                <a:spcPct val="100000"/>
              </a:lnSpc>
              <a:spcBef>
                <a:spcPts val="100"/>
              </a:spcBef>
            </a:pP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Согласно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Порядку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проведения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государственной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итоговой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аттестации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сдавать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повторно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можно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экзамены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учебным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предметам.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Устная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письменная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части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иностранному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языку </a:t>
            </a:r>
            <a:r>
              <a:rPr dirty="0" sz="1500" spc="204" b="1">
                <a:solidFill>
                  <a:srgbClr val="231F20"/>
                </a:solidFill>
                <a:latin typeface="Trebuchet MS"/>
                <a:cs typeface="Trebuchet MS"/>
              </a:rPr>
              <a:t>—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это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две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части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одного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того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же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учебного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предмета,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поэтому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результат </a:t>
            </a:r>
            <a:r>
              <a:rPr dirty="0" sz="1500" spc="-70" b="1">
                <a:solidFill>
                  <a:srgbClr val="231F20"/>
                </a:solidFill>
                <a:latin typeface="Trebuchet MS"/>
                <a:cs typeface="Trebuchet MS"/>
              </a:rPr>
              <a:t>рассма- 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тривается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целом,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частями.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21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00611" y="1660500"/>
            <a:ext cx="5601335" cy="186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ЕГ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Э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П</a:t>
            </a:r>
            <a:r>
              <a:rPr dirty="0" sz="2300" spc="-275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ИНОСТРАННОМУ  </a:t>
            </a:r>
            <a:r>
              <a:rPr dirty="0" sz="2300" spc="-145" b="1">
                <a:solidFill>
                  <a:srgbClr val="40AD49"/>
                </a:solidFill>
                <a:latin typeface="Trebuchet MS"/>
                <a:cs typeface="Trebuchet MS"/>
              </a:rPr>
              <a:t>ЯЗЫК</a:t>
            </a:r>
            <a:r>
              <a:rPr dirty="0" sz="2300" spc="-150" b="1">
                <a:solidFill>
                  <a:srgbClr val="40AD49"/>
                </a:solidFill>
                <a:latin typeface="Trebuchet MS"/>
                <a:cs typeface="Trebuchet MS"/>
              </a:rPr>
              <a:t>У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75" b="1">
                <a:solidFill>
                  <a:srgbClr val="40AD49"/>
                </a:solidFill>
                <a:latin typeface="Trebuchet MS"/>
                <a:cs typeface="Trebuchet MS"/>
              </a:rPr>
              <a:t>СОСТОИ</a:t>
            </a:r>
            <a:r>
              <a:rPr dirty="0" sz="2300" spc="-290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З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ПИСЬМЕННО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УСТНОЙ 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ЧАСТЕ</a:t>
            </a:r>
            <a:r>
              <a:rPr dirty="0" sz="2300" spc="-235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,</a:t>
            </a:r>
            <a:r>
              <a:rPr dirty="0" sz="2300" spc="-6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25" b="1">
                <a:solidFill>
                  <a:srgbClr val="40AD49"/>
                </a:solidFill>
                <a:latin typeface="Trebuchet MS"/>
                <a:cs typeface="Trebuchet MS"/>
              </a:rPr>
              <a:t>БАЛЛ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Ы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45" b="1">
                <a:solidFill>
                  <a:srgbClr val="40AD49"/>
                </a:solidFill>
                <a:latin typeface="Trebuchet MS"/>
                <a:cs typeface="Trebuchet MS"/>
              </a:rPr>
              <a:t>З</a:t>
            </a:r>
            <a:r>
              <a:rPr dirty="0" sz="2300" spc="-7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ВЫПОЛНЕНИ</a:t>
            </a:r>
            <a:r>
              <a:rPr dirty="0" sz="2300" spc="-175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5" b="1">
                <a:solidFill>
                  <a:srgbClr val="40AD49"/>
                </a:solidFill>
                <a:latin typeface="Trebuchet MS"/>
                <a:cs typeface="Trebuchet MS"/>
              </a:rPr>
              <a:t>КОТОРЫХ 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СУММИРУЮТС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Я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r>
              <a:rPr dirty="0" sz="2300" spc="-6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0" b="1">
                <a:solidFill>
                  <a:srgbClr val="40AD49"/>
                </a:solidFill>
                <a:latin typeface="Trebuchet MS"/>
                <a:cs typeface="Trebuchet MS"/>
              </a:rPr>
              <a:t>СОХРАНЯЕТС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Я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ОБЩИЙ 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РЕЗУЛЬТА</a:t>
            </a:r>
            <a:r>
              <a:rPr dirty="0" sz="2300" spc="-215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14" b="1">
                <a:solidFill>
                  <a:srgbClr val="40AD49"/>
                </a:solidFill>
                <a:latin typeface="Trebuchet MS"/>
                <a:cs typeface="Trebuchet MS"/>
              </a:rPr>
              <a:t>ЭКЗАМЕН</a:t>
            </a:r>
            <a:r>
              <a:rPr dirty="0" sz="2300" spc="-120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3970" marR="5080" indent="-1905">
              <a:lnSpc>
                <a:spcPct val="105100"/>
              </a:lnSpc>
              <a:spcBef>
                <a:spcPts val="100"/>
              </a:spcBef>
            </a:pPr>
            <a:r>
              <a:rPr dirty="0" spc="10"/>
              <a:t>«МОЖНО </a:t>
            </a:r>
            <a:r>
              <a:rPr dirty="0" spc="40"/>
              <a:t>В </a:t>
            </a:r>
            <a:r>
              <a:rPr dirty="0" spc="-155"/>
              <a:t>ОДИН </a:t>
            </a:r>
            <a:r>
              <a:rPr dirty="0" spc="-190"/>
              <a:t>ГОД </a:t>
            </a:r>
            <a:r>
              <a:rPr dirty="0" spc="-680"/>
              <a:t> </a:t>
            </a:r>
            <a:r>
              <a:rPr dirty="0" spc="-80"/>
              <a:t>СДАТЬ </a:t>
            </a:r>
            <a:r>
              <a:rPr dirty="0" spc="-20"/>
              <a:t>ПИСЬМЕННУЮ </a:t>
            </a:r>
            <a:r>
              <a:rPr dirty="0" spc="-680"/>
              <a:t> </a:t>
            </a:r>
            <a:r>
              <a:rPr dirty="0" spc="-35"/>
              <a:t>ЧАСТЬ</a:t>
            </a:r>
            <a:r>
              <a:rPr dirty="0" spc="10"/>
              <a:t> </a:t>
            </a:r>
            <a:r>
              <a:rPr dirty="0" spc="-30"/>
              <a:t>ЕГЭ</a:t>
            </a:r>
          </a:p>
          <a:p>
            <a:pPr marL="13970" marR="284480">
              <a:lnSpc>
                <a:spcPct val="105100"/>
              </a:lnSpc>
            </a:pPr>
            <a:r>
              <a:rPr dirty="0" spc="-110"/>
              <a:t>ПО</a:t>
            </a:r>
            <a:r>
              <a:rPr dirty="0" spc="-25"/>
              <a:t> </a:t>
            </a:r>
            <a:r>
              <a:rPr dirty="0" spc="-70"/>
              <a:t>ИНОСТРАННОМУ </a:t>
            </a:r>
            <a:r>
              <a:rPr dirty="0" spc="-680"/>
              <a:t> </a:t>
            </a:r>
            <a:r>
              <a:rPr dirty="0" spc="-35"/>
              <a:t>ЯЗЫКУ,</a:t>
            </a:r>
          </a:p>
          <a:p>
            <a:pPr marL="13970" marR="938530">
              <a:lnSpc>
                <a:spcPct val="105100"/>
              </a:lnSpc>
            </a:pPr>
            <a:r>
              <a:rPr dirty="0" spc="50"/>
              <a:t>А</a:t>
            </a:r>
            <a:r>
              <a:rPr dirty="0"/>
              <a:t> </a:t>
            </a:r>
            <a:r>
              <a:rPr dirty="0" spc="40"/>
              <a:t>В</a:t>
            </a:r>
            <a:r>
              <a:rPr dirty="0"/>
              <a:t> </a:t>
            </a:r>
            <a:r>
              <a:rPr dirty="0" spc="-130"/>
              <a:t>ДРУГОЙ</a:t>
            </a:r>
            <a:r>
              <a:rPr dirty="0" spc="-10"/>
              <a:t> </a:t>
            </a:r>
            <a:r>
              <a:rPr dirty="0" spc="535"/>
              <a:t>— </a:t>
            </a:r>
            <a:r>
              <a:rPr dirty="0" spc="-680"/>
              <a:t> </a:t>
            </a:r>
            <a:r>
              <a:rPr dirty="0" spc="-114"/>
              <a:t>УСТНУЮ,</a:t>
            </a:r>
            <a:r>
              <a:rPr dirty="0" spc="-45"/>
              <a:t> </a:t>
            </a:r>
            <a:r>
              <a:rPr dirty="0" spc="-70"/>
              <a:t>ЛИБО</a:t>
            </a:r>
          </a:p>
          <a:p>
            <a:pPr marL="13970" marR="88900">
              <a:lnSpc>
                <a:spcPct val="105100"/>
              </a:lnSpc>
            </a:pPr>
            <a:r>
              <a:rPr dirty="0" spc="-10"/>
              <a:t>НА</a:t>
            </a:r>
            <a:r>
              <a:rPr dirty="0" spc="-20"/>
              <a:t> </a:t>
            </a:r>
            <a:r>
              <a:rPr dirty="0" spc="-70"/>
              <a:t>СЛЕДУЮЩИЙ</a:t>
            </a:r>
            <a:r>
              <a:rPr dirty="0" spc="-20"/>
              <a:t> </a:t>
            </a:r>
            <a:r>
              <a:rPr dirty="0" spc="-190"/>
              <a:t>ГОД </a:t>
            </a:r>
            <a:r>
              <a:rPr dirty="0" spc="-680"/>
              <a:t> </a:t>
            </a:r>
            <a:r>
              <a:rPr dirty="0" spc="-40"/>
              <a:t>ПЕРЕСДАТЬ</a:t>
            </a:r>
            <a:r>
              <a:rPr dirty="0" spc="-10"/>
              <a:t> </a:t>
            </a:r>
            <a:r>
              <a:rPr dirty="0" spc="-114"/>
              <a:t>ТОЛЬКО </a:t>
            </a:r>
            <a:r>
              <a:rPr dirty="0" spc="-110"/>
              <a:t> </a:t>
            </a:r>
            <a:r>
              <a:rPr dirty="0" spc="-150"/>
              <a:t>ОДНУ</a:t>
            </a:r>
            <a:r>
              <a:rPr dirty="0" spc="10"/>
              <a:t> </a:t>
            </a:r>
            <a:r>
              <a:rPr dirty="0" spc="-5"/>
              <a:t>ИЗ</a:t>
            </a:r>
            <a:r>
              <a:rPr dirty="0" spc="10"/>
              <a:t> </a:t>
            </a:r>
            <a:r>
              <a:rPr dirty="0" spc="-60"/>
              <a:t>ЧАСТЕЙ</a:t>
            </a:r>
          </a:p>
          <a:p>
            <a:pPr marL="13970" marR="153670">
              <a:lnSpc>
                <a:spcPct val="105100"/>
              </a:lnSpc>
            </a:pPr>
            <a:r>
              <a:rPr dirty="0" spc="-135"/>
              <a:t>И</a:t>
            </a:r>
            <a:r>
              <a:rPr dirty="0" spc="-10"/>
              <a:t> </a:t>
            </a:r>
            <a:r>
              <a:rPr dirty="0" spc="-95"/>
              <a:t>ПОЛУЧИТЬ</a:t>
            </a:r>
            <a:r>
              <a:rPr dirty="0" spc="-10"/>
              <a:t> </a:t>
            </a:r>
            <a:r>
              <a:rPr dirty="0" spc="-80"/>
              <a:t>ОБЩИЙ </a:t>
            </a:r>
            <a:r>
              <a:rPr dirty="0" spc="-675"/>
              <a:t> </a:t>
            </a:r>
            <a:r>
              <a:rPr dirty="0" spc="-15"/>
              <a:t>РЕЗУЛЬТАТ»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7204" y="4789411"/>
            <a:ext cx="2397592" cy="2397594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4859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051185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616385"/>
            <a:ext cx="160578" cy="12329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5181586"/>
            <a:ext cx="160578" cy="123291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4199300" y="1660500"/>
            <a:ext cx="5803900" cy="3924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360680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ЕГ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Э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50" b="1">
                <a:solidFill>
                  <a:srgbClr val="40AD49"/>
                </a:solidFill>
                <a:latin typeface="Trebuchet MS"/>
                <a:cs typeface="Trebuchet MS"/>
              </a:rPr>
              <a:t>ДАЁ</a:t>
            </a:r>
            <a:r>
              <a:rPr dirty="0" sz="2300" spc="-275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ВЫПУСКНИКА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285" b="1">
                <a:solidFill>
                  <a:srgbClr val="40AD49"/>
                </a:solidFill>
                <a:latin typeface="Trebuchet MS"/>
                <a:cs typeface="Trebuchet MS"/>
              </a:rPr>
              <a:t>, 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НЕЗАВИСИМ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380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370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0" b="1">
                <a:solidFill>
                  <a:srgbClr val="40AD49"/>
                </a:solidFill>
                <a:latin typeface="Trebuchet MS"/>
                <a:cs typeface="Trebuchet MS"/>
              </a:rPr>
              <a:t>МЕСТ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35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135" b="1">
                <a:solidFill>
                  <a:srgbClr val="40AD49"/>
                </a:solidFill>
                <a:latin typeface="Trebuchet MS"/>
                <a:cs typeface="Trebuchet MS"/>
              </a:rPr>
              <a:t>Х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ПРОЖИВАНИ</a:t>
            </a:r>
            <a:r>
              <a:rPr dirty="0" sz="2300" spc="-175" b="1">
                <a:solidFill>
                  <a:srgbClr val="40AD49"/>
                </a:solidFill>
                <a:latin typeface="Trebuchet MS"/>
                <a:cs typeface="Trebuchet MS"/>
              </a:rPr>
              <a:t>Я</a:t>
            </a:r>
            <a:r>
              <a:rPr dirty="0" sz="2300" spc="-285" b="1">
                <a:solidFill>
                  <a:srgbClr val="40AD49"/>
                </a:solidFill>
                <a:latin typeface="Trebuchet MS"/>
                <a:cs typeface="Trebuchet MS"/>
              </a:rPr>
              <a:t>, 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ВОЗМОЖНОСТ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Ь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ПОСТУПЛЕНИ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Я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ЛЮБОЙ  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РОССИЙСКИ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14" b="1">
                <a:solidFill>
                  <a:srgbClr val="40AD49"/>
                </a:solidFill>
                <a:latin typeface="Trebuchet MS"/>
                <a:cs typeface="Trebuchet MS"/>
              </a:rPr>
              <a:t>ВУ</a:t>
            </a:r>
            <a:r>
              <a:rPr dirty="0" sz="2300" spc="-110" b="1">
                <a:solidFill>
                  <a:srgbClr val="40AD49"/>
                </a:solidFill>
                <a:latin typeface="Trebuchet MS"/>
                <a:cs typeface="Trebuchet MS"/>
              </a:rPr>
              <a:t>З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marL="12700" marR="5080" indent="251460">
              <a:lnSpc>
                <a:spcPct val="100000"/>
              </a:lnSpc>
              <a:spcBef>
                <a:spcPts val="2140"/>
              </a:spcBef>
            </a:pP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Вузовские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экзамены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придётся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сдавать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дополнительно,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причём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свои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каждый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вуз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отличающимся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экзаменационным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материалам.</a:t>
            </a:r>
            <a:endParaRPr sz="1500">
              <a:latin typeface="Trebuchet MS"/>
              <a:cs typeface="Trebuchet MS"/>
            </a:endParaRPr>
          </a:p>
          <a:p>
            <a:pPr marL="12700" marR="5080" indent="251460">
              <a:lnSpc>
                <a:spcPct val="100000"/>
              </a:lnSpc>
              <a:spcBef>
                <a:spcPts val="855"/>
              </a:spcBef>
            </a:pP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каждый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желающий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приехать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сдавать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экзамены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те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вузы, </a:t>
            </a:r>
            <a:r>
              <a:rPr dirty="0" sz="1500" spc="-43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которые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рассматривает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поступления.</a:t>
            </a:r>
            <a:endParaRPr sz="1500">
              <a:latin typeface="Trebuchet MS"/>
              <a:cs typeface="Trebuchet MS"/>
            </a:endParaRPr>
          </a:p>
          <a:p>
            <a:pPr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Сдача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организована</a:t>
            </a:r>
            <a:r>
              <a:rPr dirty="0" sz="1500" spc="2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2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своём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регионе,</a:t>
            </a:r>
            <a:r>
              <a:rPr dirty="0" sz="1500" spc="-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dirty="0" sz="1500" spc="2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дальше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выпускники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просто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направляют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свои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документы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выбранные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вузы.</a:t>
            </a:r>
            <a:endParaRPr sz="1500">
              <a:latin typeface="Trebuchet MS"/>
              <a:cs typeface="Trebuchet MS"/>
            </a:endParaRPr>
          </a:p>
          <a:p>
            <a:pPr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</a:t>
            </a:r>
            <a:r>
              <a:rPr dirty="0" sz="1500" spc="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даёт</a:t>
            </a:r>
            <a:r>
              <a:rPr dirty="0" sz="1500" spc="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равные</a:t>
            </a:r>
            <a:r>
              <a:rPr dirty="0" sz="1500" spc="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возможности</a:t>
            </a:r>
            <a:r>
              <a:rPr dirty="0" sz="1500" spc="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всем</a:t>
            </a:r>
            <a:r>
              <a:rPr dirty="0" sz="1500" spc="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абитуриентам</a:t>
            </a:r>
            <a:r>
              <a:rPr dirty="0" sz="1500" spc="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70" b="1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dirty="0" sz="1500" spc="6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каждого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уголка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нашей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страны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поступления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вуз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своей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мечты.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22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89799" y="1660500"/>
            <a:ext cx="2578100" cy="297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08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55" b="1">
                <a:solidFill>
                  <a:srgbClr val="FFFFFF"/>
                </a:solidFill>
                <a:latin typeface="Trebuchet MS"/>
                <a:cs typeface="Trebuchet MS"/>
              </a:rPr>
              <a:t>«ЕГЭ </a:t>
            </a:r>
            <a:r>
              <a:rPr dirty="0" sz="2300" spc="535" b="1">
                <a:solidFill>
                  <a:srgbClr val="FFFFFF"/>
                </a:solidFill>
                <a:latin typeface="Trebuchet MS"/>
                <a:cs typeface="Trebuchet MS"/>
              </a:rPr>
              <a:t>— </a:t>
            </a:r>
            <a:r>
              <a:rPr dirty="0" sz="2300" spc="5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75" b="1">
                <a:solidFill>
                  <a:srgbClr val="FFFFFF"/>
                </a:solidFill>
                <a:latin typeface="Trebuchet MS"/>
                <a:cs typeface="Trebuchet MS"/>
              </a:rPr>
              <a:t>НОВОВВЕДЕНИЕ, </a:t>
            </a:r>
            <a:r>
              <a:rPr dirty="0" sz="230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ОПРАВДАВШЕЕ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СЕБЯ.</a:t>
            </a:r>
            <a:endParaRPr sz="2300">
              <a:latin typeface="Trebuchet MS"/>
              <a:cs typeface="Trebuchet MS"/>
            </a:endParaRPr>
          </a:p>
          <a:p>
            <a:pPr marL="13970" marR="199390">
              <a:lnSpc>
                <a:spcPct val="105100"/>
              </a:lnSpc>
            </a:pP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ЛУЧШЕ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СДАВАТЬ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ЭКЗАМЕНЫ</a:t>
            </a:r>
            <a:endParaRPr sz="2300">
              <a:latin typeface="Trebuchet MS"/>
              <a:cs typeface="Trebuchet MS"/>
            </a:endParaRPr>
          </a:p>
          <a:p>
            <a:pPr marL="13970" marR="393700">
              <a:lnSpc>
                <a:spcPct val="105100"/>
              </a:lnSpc>
            </a:pP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300" spc="-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КОНКРЕТНЫХ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05" b="1">
                <a:solidFill>
                  <a:srgbClr val="FFFFFF"/>
                </a:solidFill>
                <a:latin typeface="Trebuchet MS"/>
                <a:cs typeface="Trebuchet MS"/>
              </a:rPr>
              <a:t>ВУЗАХ»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3"/>
            <a:ext cx="2663990" cy="266400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0795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873385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5810185"/>
            <a:ext cx="160578" cy="12329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4199300" y="1660500"/>
            <a:ext cx="5803900" cy="478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760730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265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300" b="1">
                <a:solidFill>
                  <a:srgbClr val="40AD49"/>
                </a:solidFill>
                <a:latin typeface="Trebuchet MS"/>
                <a:cs typeface="Trebuchet MS"/>
              </a:rPr>
              <a:t>ОДИ</a:t>
            </a:r>
            <a:r>
              <a:rPr dirty="0" sz="2300" spc="-30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РЕПЕТИТОР 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МОЖЕ</a:t>
            </a:r>
            <a:r>
              <a:rPr dirty="0" sz="2300" spc="-215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ГАРАНТИРОВАТ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Ь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5" b="1">
                <a:solidFill>
                  <a:srgbClr val="40AD49"/>
                </a:solidFill>
                <a:latin typeface="Trebuchet MS"/>
                <a:cs typeface="Trebuchet MS"/>
              </a:rPr>
              <a:t>УЧЕНИКУ  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СТОПРОЦЕНТНЫ</a:t>
            </a:r>
            <a:r>
              <a:rPr dirty="0" sz="2300" spc="-265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25" b="1">
                <a:solidFill>
                  <a:srgbClr val="40AD49"/>
                </a:solidFill>
                <a:latin typeface="Trebuchet MS"/>
                <a:cs typeface="Trebuchet MS"/>
              </a:rPr>
              <a:t>УСПЕ</a:t>
            </a:r>
            <a:r>
              <a:rPr dirty="0" sz="2300" spc="-145" b="1">
                <a:solidFill>
                  <a:srgbClr val="40AD49"/>
                </a:solidFill>
                <a:latin typeface="Trebuchet MS"/>
                <a:cs typeface="Trebuchet MS"/>
              </a:rPr>
              <a:t>Х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20" b="1">
                <a:solidFill>
                  <a:srgbClr val="40AD49"/>
                </a:solidFill>
                <a:latin typeface="Trebuchet MS"/>
                <a:cs typeface="Trebuchet MS"/>
              </a:rPr>
              <a:t>ЭКЗАМЕН</a:t>
            </a:r>
            <a:r>
              <a:rPr dirty="0" sz="2300" spc="-114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839"/>
              </a:spcBef>
            </a:pP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высокой</a:t>
            </a:r>
            <a:r>
              <a:rPr dirty="0" sz="1500" spc="2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мотивации</a:t>
            </a:r>
            <a:r>
              <a:rPr dirty="0" sz="1500" spc="21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1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хорошей</a:t>
            </a:r>
            <a:r>
              <a:rPr dirty="0" sz="1500" spc="1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учёбе</a:t>
            </a:r>
            <a:r>
              <a:rPr dirty="0" sz="1500" spc="16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2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школе</a:t>
            </a:r>
            <a:r>
              <a:rPr dirty="0" sz="1500" spc="20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участник</a:t>
            </a:r>
            <a:r>
              <a:rPr dirty="0" sz="1500" spc="229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силах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подготовиться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экзаменам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самостоятельно,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используя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школь-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ные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учебники,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бесплатные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интернет-ресурсы.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5"/>
              </a:spcBef>
            </a:pP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Со</a:t>
            </a:r>
            <a:r>
              <a:rPr dirty="0" sz="1500" spc="-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спецификацией</a:t>
            </a:r>
            <a:r>
              <a:rPr dirty="0" sz="1500" spc="-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демонстрационным</a:t>
            </a:r>
            <a:r>
              <a:rPr dirty="0" sz="1500" spc="-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вариантов</a:t>
            </a:r>
            <a:r>
              <a:rPr dirty="0" sz="1500" spc="-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КИМ</a:t>
            </a:r>
            <a:r>
              <a:rPr dirty="0" sz="1500" spc="-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500" spc="-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кажд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dirty="0" sz="1500" spc="-10" b="1">
                <a:solidFill>
                  <a:srgbClr val="231F20"/>
                </a:solidFill>
                <a:latin typeface="Trebuchet MS"/>
                <a:cs typeface="Trebuchet MS"/>
              </a:rPr>
              <a:t>- 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му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учебному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предмету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можно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ознакомиться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сайте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Федерального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института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педагогических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измерений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65" b="1">
                <a:solidFill>
                  <a:srgbClr val="231F20"/>
                </a:solidFill>
                <a:latin typeface="Trebuchet MS"/>
                <a:cs typeface="Trebuchet MS"/>
              </a:rPr>
              <a:t>(ФИПИ).</a:t>
            </a:r>
            <a:r>
              <a:rPr dirty="0" sz="1500" spc="-1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этом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сайте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много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полезной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информации,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том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числе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методические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рекоменда-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ции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видеоконсультации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разработчиков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экзаменационных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заданий 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том,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как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выполнять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те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иные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задания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учебным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предметам,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открытый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банк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заданий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ЕГЭ,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ресурс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«Навигатор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самостоятель-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ной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подготовки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ЕГЭ».</a:t>
            </a:r>
            <a:endParaRPr sz="1500">
              <a:latin typeface="Trebuchet MS"/>
              <a:cs typeface="Trebuchet MS"/>
            </a:endParaRPr>
          </a:p>
          <a:p>
            <a:pPr marL="12700" marR="435609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75" b="1">
                <a:solidFill>
                  <a:srgbClr val="231F20"/>
                </a:solidFill>
                <a:latin typeface="Trebuchet MS"/>
                <a:cs typeface="Trebuchet MS"/>
              </a:rPr>
              <a:t>Он</a:t>
            </a:r>
            <a:r>
              <a:rPr dirty="0" sz="150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содержит</a:t>
            </a:r>
            <a:r>
              <a:rPr dirty="0" sz="150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рекомендации</a:t>
            </a:r>
            <a:r>
              <a:rPr dirty="0" sz="150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полезные</a:t>
            </a:r>
            <a:r>
              <a:rPr dirty="0" sz="150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ссылки</a:t>
            </a:r>
            <a:r>
              <a:rPr dirty="0" sz="1500" spc="-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материалы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подготовки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экзамену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каждому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учебному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предмету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(</a:t>
            </a:r>
            <a:r>
              <a:rPr dirty="0" sz="1500" spc="-90" b="1">
                <a:solidFill>
                  <a:srgbClr val="0075BF"/>
                </a:solidFill>
                <a:latin typeface="Trebuchet MS"/>
                <a:cs typeface="Trebuchet MS"/>
              </a:rPr>
              <a:t>https://fipi.ru/navigator-podgotovki/navigator-ege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).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664648" y="6467920"/>
            <a:ext cx="208279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9799" y="1660500"/>
            <a:ext cx="2704465" cy="186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268605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«ЧТОБЫ </a:t>
            </a:r>
            <a:r>
              <a:rPr dirty="0" sz="2300" spc="-75" b="1">
                <a:solidFill>
                  <a:srgbClr val="FFFFFF"/>
                </a:solidFill>
                <a:latin typeface="Trebuchet MS"/>
                <a:cs typeface="Trebuchet MS"/>
              </a:rPr>
              <a:t>СДАТЬ </a:t>
            </a:r>
            <a:r>
              <a:rPr dirty="0" sz="230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ВЫСОКИЕ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БАЛЛЫ,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Trebuchet MS"/>
                <a:cs typeface="Trebuchet MS"/>
              </a:rPr>
              <a:t>НУЖНО </a:t>
            </a:r>
            <a:r>
              <a:rPr dirty="0" sz="230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10" b="1">
                <a:solidFill>
                  <a:srgbClr val="FFFFFF"/>
                </a:solidFill>
                <a:latin typeface="Trebuchet MS"/>
                <a:cs typeface="Trebuchet MS"/>
              </a:rPr>
              <a:t>ГОТОВИТЬСЯ</a:t>
            </a:r>
            <a:endParaRPr sz="2300">
              <a:latin typeface="Trebuchet MS"/>
              <a:cs typeface="Trebuchet MS"/>
            </a:endParaRPr>
          </a:p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300" spc="20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РЕПЕТИТОРАМИ»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4523003"/>
            <a:ext cx="2663990" cy="266400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01202" y="3397086"/>
            <a:ext cx="160578" cy="12329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4440463" y="3317180"/>
            <a:ext cx="55518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359" algn="l"/>
                <a:tab pos="1294765" algn="l"/>
                <a:tab pos="2516505" algn="l"/>
                <a:tab pos="3956685" algn="l"/>
                <a:tab pos="5074920" algn="l"/>
              </a:tabLst>
            </a:pP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Все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задания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контрольных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измерительных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материалов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(КИМ)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88500" y="3545780"/>
            <a:ext cx="58039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составлены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требованиями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80" b="1">
                <a:solidFill>
                  <a:srgbClr val="231F20"/>
                </a:solidFill>
                <a:latin typeface="Trebuchet MS"/>
                <a:cs typeface="Trebuchet MS"/>
              </a:rPr>
              <a:t>ФГОС.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Все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регионы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обеспе-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01202" y="4419485"/>
            <a:ext cx="160578" cy="12329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01202" y="5670485"/>
            <a:ext cx="160578" cy="123291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4188500" y="3774380"/>
            <a:ext cx="5803900" cy="2527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чиваются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тождественными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форме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уровню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сложности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вариантами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ЕГЭ,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сформированными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основе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единого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обобщенного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плана.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Разработчики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вариантов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производят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распределение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55" b="1">
                <a:solidFill>
                  <a:srgbClr val="231F20"/>
                </a:solidFill>
                <a:latin typeface="Trebuchet MS"/>
                <a:cs typeface="Trebuchet MS"/>
              </a:rPr>
              <a:t>раз-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работанных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вариантов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500" spc="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регионам</a:t>
            </a:r>
            <a:r>
              <a:rPr dirty="0" sz="1500" spc="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16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1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знают,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какие варианты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КИМ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какой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регион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попадут,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поэтому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обвинения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интернет-блогеров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том,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что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«для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Дальнего 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Востока/Москвы…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специально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разработаны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самые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сложные/простые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варианты»,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имеют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под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собой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никаких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оснований.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По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этой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же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причине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вероятность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дословного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совпадения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отдельных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заданий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регионах,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относящихся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разным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часовым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поясам,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мини-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мальна.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664648" y="6467920"/>
            <a:ext cx="208279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00611" y="1660500"/>
            <a:ext cx="5445760" cy="149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60" b="1">
                <a:solidFill>
                  <a:srgbClr val="40AD49"/>
                </a:solidFill>
                <a:latin typeface="Trebuchet MS"/>
                <a:cs typeface="Trebuchet MS"/>
              </a:rPr>
              <a:t>ВАРИАНТ</a:t>
            </a:r>
            <a:r>
              <a:rPr dirty="0" sz="2300" spc="-235" b="1">
                <a:solidFill>
                  <a:srgbClr val="40AD49"/>
                </a:solidFill>
                <a:latin typeface="Trebuchet MS"/>
                <a:cs typeface="Trebuchet MS"/>
              </a:rPr>
              <a:t>Ы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ЕГ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Э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60" b="1">
                <a:solidFill>
                  <a:srgbClr val="40AD49"/>
                </a:solidFill>
                <a:latin typeface="Trebuchet MS"/>
                <a:cs typeface="Trebuchet MS"/>
              </a:rPr>
              <a:t>ДЛ</a:t>
            </a:r>
            <a:r>
              <a:rPr dirty="0" sz="2300" spc="-250" b="1">
                <a:solidFill>
                  <a:srgbClr val="40AD49"/>
                </a:solidFill>
                <a:latin typeface="Trebuchet MS"/>
                <a:cs typeface="Trebuchet MS"/>
              </a:rPr>
              <a:t>Я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60" b="1">
                <a:solidFill>
                  <a:srgbClr val="40AD49"/>
                </a:solidFill>
                <a:latin typeface="Trebuchet MS"/>
                <a:cs typeface="Trebuchet MS"/>
              </a:rPr>
              <a:t>ВСЕХ  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РЕГИОНО</a:t>
            </a:r>
            <a:r>
              <a:rPr dirty="0" sz="2300" spc="-21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4" b="1">
                <a:solidFill>
                  <a:srgbClr val="40AD49"/>
                </a:solidFill>
                <a:latin typeface="Trebuchet MS"/>
                <a:cs typeface="Trebuchet MS"/>
              </a:rPr>
              <a:t>РОССИЙСКО</a:t>
            </a:r>
            <a:r>
              <a:rPr dirty="0" sz="2300" spc="-245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ФЕДЕРАЦИИ</a:t>
            </a:r>
            <a:endParaRPr sz="2300">
              <a:latin typeface="Trebuchet MS"/>
              <a:cs typeface="Trebuchet MS"/>
            </a:endParaRPr>
          </a:p>
          <a:p>
            <a:pPr marL="12700" marR="582930">
              <a:lnSpc>
                <a:spcPct val="105100"/>
              </a:lnSpc>
            </a:pP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П</a:t>
            </a:r>
            <a:r>
              <a:rPr dirty="0" sz="2300" spc="-275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КОЛИЧЕСТВ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У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ЗАДАНИ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,</a:t>
            </a:r>
            <a:r>
              <a:rPr dirty="0" sz="2300" spc="-6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СТРУКТУРЕ  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5" b="1">
                <a:solidFill>
                  <a:srgbClr val="40AD49"/>
                </a:solidFill>
                <a:latin typeface="Trebuchet MS"/>
                <a:cs typeface="Trebuchet MS"/>
              </a:rPr>
              <a:t>УРОВН</a:t>
            </a:r>
            <a:r>
              <a:rPr dirty="0" sz="2300" spc="-285" b="1">
                <a:solidFill>
                  <a:srgbClr val="40AD49"/>
                </a:solidFill>
                <a:latin typeface="Trebuchet MS"/>
                <a:cs typeface="Trebuchet MS"/>
              </a:rPr>
              <a:t>Ю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СЛОЖНОСТ</a:t>
            </a:r>
            <a:r>
              <a:rPr dirty="0" sz="2300" spc="-25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ОДИНАКОВ</a:t>
            </a:r>
            <a:r>
              <a:rPr dirty="0" sz="2300" spc="-275" b="1">
                <a:solidFill>
                  <a:srgbClr val="40AD49"/>
                </a:solidFill>
                <a:latin typeface="Trebuchet MS"/>
                <a:cs typeface="Trebuchet MS"/>
              </a:rPr>
              <a:t>Ы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9799" y="1660500"/>
            <a:ext cx="2707640" cy="2603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121285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20" b="1">
                <a:solidFill>
                  <a:srgbClr val="FFFFFF"/>
                </a:solidFill>
                <a:latin typeface="Trebuchet MS"/>
                <a:cs typeface="Trebuchet MS"/>
              </a:rPr>
              <a:t>«ВАРИАНТЫ 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ЕГЭ 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Trebuchet MS"/>
                <a:cs typeface="Trebuchet MS"/>
              </a:rPr>
              <a:t>ОДНОМ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Trebuchet MS"/>
                <a:cs typeface="Trebuchet MS"/>
              </a:rPr>
              <a:t>РЕГИОНЕ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85" b="1">
                <a:solidFill>
                  <a:srgbClr val="FFFFFF"/>
                </a:solidFill>
                <a:latin typeface="Trebuchet MS"/>
                <a:cs typeface="Trebuchet MS"/>
              </a:rPr>
              <a:t>ОТЛИЧАЮТСЯ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-2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300" spc="-245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3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ВАРИАНТО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3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ЕГЭ  </a:t>
            </a:r>
            <a:r>
              <a:rPr dirty="0" sz="2300" spc="4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90" b="1">
                <a:solidFill>
                  <a:srgbClr val="FFFFFF"/>
                </a:solidFill>
                <a:latin typeface="Trebuchet MS"/>
                <a:cs typeface="Trebuchet MS"/>
              </a:rPr>
              <a:t>ДРУГОМ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Trebuchet MS"/>
                <a:cs typeface="Trebuchet MS"/>
              </a:rPr>
              <a:t>РЕГИОНЕ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10" b="1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УРОВНЮ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СЛОЖНОСТИ»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3"/>
            <a:ext cx="2663990" cy="2664001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0795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644785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3981385"/>
            <a:ext cx="160578" cy="12329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5460986"/>
            <a:ext cx="160578" cy="123291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4199300" y="1660500"/>
            <a:ext cx="5803900" cy="420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970" marR="677545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75" b="1">
                <a:solidFill>
                  <a:srgbClr val="40AD49"/>
                </a:solidFill>
                <a:latin typeface="Trebuchet MS"/>
                <a:cs typeface="Trebuchet MS"/>
              </a:rPr>
              <a:t>КИ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ЕГ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Э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СОДЕРЖИТ  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ЗАДАНИ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,</a:t>
            </a:r>
            <a:r>
              <a:rPr dirty="0" sz="2300" spc="-6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04" b="1">
                <a:solidFill>
                  <a:srgbClr val="40AD49"/>
                </a:solidFill>
                <a:latin typeface="Trebuchet MS"/>
                <a:cs typeface="Trebuchet MS"/>
              </a:rPr>
              <a:t>КОТОРЫ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Х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5" b="1">
                <a:solidFill>
                  <a:srgbClr val="40AD49"/>
                </a:solidFill>
                <a:latin typeface="Trebuchet MS"/>
                <a:cs typeface="Trebuchet MS"/>
              </a:rPr>
              <a:t>МОЖН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УГАДАТЬ  </a:t>
            </a:r>
            <a:r>
              <a:rPr dirty="0" sz="2300" spc="-160" b="1">
                <a:solidFill>
                  <a:srgbClr val="40AD49"/>
                </a:solidFill>
                <a:latin typeface="Trebuchet MS"/>
                <a:cs typeface="Trebuchet MS"/>
              </a:rPr>
              <a:t>ПРАВИЛЬНЫ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70" b="1">
                <a:solidFill>
                  <a:srgbClr val="40AD49"/>
                </a:solidFill>
                <a:latin typeface="Trebuchet MS"/>
                <a:cs typeface="Trebuchet MS"/>
              </a:rPr>
              <a:t>ОТВЕ</a:t>
            </a:r>
            <a:r>
              <a:rPr dirty="0" sz="2300" spc="-290" b="1">
                <a:solidFill>
                  <a:srgbClr val="40AD49"/>
                </a:solidFill>
                <a:latin typeface="Trebuchet MS"/>
                <a:cs typeface="Trebuchet MS"/>
              </a:rPr>
              <a:t>Т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839"/>
              </a:spcBef>
            </a:pPr>
            <a:r>
              <a:rPr dirty="0" sz="1500" spc="-70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нет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заданий,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ответе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которые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можно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наугад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поставить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крестик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бланк.</a:t>
            </a:r>
            <a:endParaRPr sz="1500">
              <a:latin typeface="Trebuchet MS"/>
              <a:cs typeface="Trebuchet MS"/>
            </a:endParaRPr>
          </a:p>
          <a:p>
            <a:pPr algn="just" marL="264160">
              <a:lnSpc>
                <a:spcPct val="100000"/>
              </a:lnSpc>
              <a:spcBef>
                <a:spcPts val="855"/>
              </a:spcBef>
            </a:pP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КИМ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содержат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задания</a:t>
            </a:r>
            <a:r>
              <a:rPr dirty="0" sz="150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кратким</a:t>
            </a:r>
            <a:r>
              <a:rPr dirty="0" sz="150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50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развёрнутым</a:t>
            </a:r>
            <a:r>
              <a:rPr dirty="0" sz="15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ответом.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75" b="1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dirty="0" sz="1500" spc="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ответа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любое</a:t>
            </a:r>
            <a:r>
              <a:rPr dirty="0" sz="1500" spc="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задание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требуются</a:t>
            </a:r>
            <a:r>
              <a:rPr dirty="0" sz="1500" spc="21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знания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соответствующе-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го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учебного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предмета,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умение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логически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рассуждать.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выполнении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заданий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с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развёрнутым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ответом требуются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глубокие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предметные </a:t>
            </a:r>
            <a:r>
              <a:rPr dirty="0" sz="1500" spc="-55" b="1">
                <a:solidFill>
                  <a:srgbClr val="231F20"/>
                </a:solidFill>
                <a:latin typeface="Trebuchet MS"/>
                <a:cs typeface="Trebuchet MS"/>
              </a:rPr>
              <a:t>зна- 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ния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творческий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подход,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способность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комбинировать изученные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мето-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ды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решения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задач,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писать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развёрнутые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обоснования,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аргументировать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своё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мнение,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приводить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примеры.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Эти</a:t>
            </a:r>
            <a:r>
              <a:rPr dirty="0" sz="1500" spc="2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задания</a:t>
            </a:r>
            <a:r>
              <a:rPr dirty="0" sz="1500" spc="6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позволяют</a:t>
            </a:r>
            <a:r>
              <a:rPr dirty="0" sz="1500" spc="6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хорошо</a:t>
            </a:r>
            <a:r>
              <a:rPr dirty="0" sz="1500" spc="5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подготовленным</a:t>
            </a:r>
            <a:r>
              <a:rPr dirty="0" sz="1500" spc="5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выпускникам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полной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мере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проявить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себя.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664648" y="6467920"/>
            <a:ext cx="208279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9799" y="1660500"/>
            <a:ext cx="2419350" cy="14986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300" spc="100" b="1">
                <a:solidFill>
                  <a:srgbClr val="FFFFFF"/>
                </a:solidFill>
                <a:latin typeface="Trebuchet MS"/>
                <a:cs typeface="Trebuchet MS"/>
              </a:rPr>
              <a:t>«НА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МОЖНО </a:t>
            </a:r>
            <a:r>
              <a:rPr dirty="0" sz="2300" spc="-85" b="1">
                <a:solidFill>
                  <a:srgbClr val="FFFFFF"/>
                </a:solidFill>
                <a:latin typeface="Trebuchet MS"/>
                <a:cs typeface="Trebuchet MS"/>
              </a:rPr>
              <a:t>УГАДАТЬ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ПРАВИЛЬНЫЙ </a:t>
            </a: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Trebuchet MS"/>
                <a:cs typeface="Trebuchet MS"/>
              </a:rPr>
              <a:t>ОТВЕТ»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690048" y="6454204"/>
            <a:ext cx="1574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94004" y="4151706"/>
            <a:ext cx="2664460" cy="2654300"/>
            <a:chOff x="594004" y="4151706"/>
            <a:chExt cx="2664460" cy="2654300"/>
          </a:xfrm>
        </p:grpSpPr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4004" y="4151706"/>
              <a:ext cx="2663990" cy="26543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32843" y="6062967"/>
              <a:ext cx="2261235" cy="132715"/>
            </a:xfrm>
            <a:custGeom>
              <a:avLst/>
              <a:gdLst/>
              <a:ahLst/>
              <a:cxnLst/>
              <a:rect l="l" t="t" r="r" b="b"/>
              <a:pathLst>
                <a:path w="2261235" h="132714">
                  <a:moveTo>
                    <a:pt x="2261079" y="0"/>
                  </a:moveTo>
                  <a:lnTo>
                    <a:pt x="0" y="0"/>
                  </a:lnTo>
                  <a:lnTo>
                    <a:pt x="18192" y="35579"/>
                  </a:lnTo>
                  <a:lnTo>
                    <a:pt x="40143" y="75122"/>
                  </a:lnTo>
                  <a:lnTo>
                    <a:pt x="63383" y="113826"/>
                  </a:lnTo>
                  <a:lnTo>
                    <a:pt x="75581" y="132664"/>
                  </a:lnTo>
                  <a:lnTo>
                    <a:pt x="2261079" y="132664"/>
                  </a:lnTo>
                  <a:lnTo>
                    <a:pt x="2261079" y="0"/>
                  </a:lnTo>
                  <a:close/>
                </a:path>
              </a:pathLst>
            </a:custGeom>
            <a:solidFill>
              <a:srgbClr val="898E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2843" y="6062967"/>
              <a:ext cx="88515" cy="13266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18260" y="6032296"/>
              <a:ext cx="2411730" cy="61594"/>
            </a:xfrm>
            <a:custGeom>
              <a:avLst/>
              <a:gdLst/>
              <a:ahLst/>
              <a:cxnLst/>
              <a:rect l="l" t="t" r="r" b="b"/>
              <a:pathLst>
                <a:path w="2411730" h="61595">
                  <a:moveTo>
                    <a:pt x="2411514" y="0"/>
                  </a:moveTo>
                  <a:lnTo>
                    <a:pt x="0" y="0"/>
                  </a:lnTo>
                  <a:lnTo>
                    <a:pt x="12143" y="25898"/>
                  </a:lnTo>
                  <a:lnTo>
                    <a:pt x="30233" y="61277"/>
                  </a:lnTo>
                  <a:lnTo>
                    <a:pt x="2386290" y="61277"/>
                  </a:lnTo>
                  <a:lnTo>
                    <a:pt x="2388750" y="56761"/>
                  </a:lnTo>
                  <a:lnTo>
                    <a:pt x="2409221" y="15898"/>
                  </a:lnTo>
                  <a:lnTo>
                    <a:pt x="2411514" y="10897"/>
                  </a:lnTo>
                  <a:lnTo>
                    <a:pt x="2411514" y="0"/>
                  </a:lnTo>
                  <a:close/>
                </a:path>
              </a:pathLst>
            </a:custGeom>
            <a:solidFill>
              <a:srgbClr val="CED8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180060"/>
            <a:ext cx="160578" cy="12329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5354861"/>
            <a:ext cx="160578" cy="12329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6316300"/>
            <a:ext cx="160578" cy="123291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4199300" y="6675814"/>
            <a:ext cx="40957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0" b="1">
                <a:solidFill>
                  <a:srgbClr val="231F20"/>
                </a:solidFill>
                <a:latin typeface="Trebuchet MS"/>
                <a:cs typeface="Trebuchet MS"/>
              </a:rPr>
              <a:t>заучивания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20" b="1">
                <a:solidFill>
                  <a:srgbClr val="231F20"/>
                </a:solidFill>
                <a:latin typeface="Trebuchet MS"/>
                <a:cs typeface="Trebuchet MS"/>
              </a:rPr>
              <a:t>определенных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шаблонных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10" b="1">
                <a:solidFill>
                  <a:srgbClr val="231F20"/>
                </a:solidFill>
                <a:latin typeface="Trebuchet MS"/>
                <a:cs typeface="Trebuchet MS"/>
              </a:rPr>
              <a:t>ответов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dirty="0" sz="1400" spc="-4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-140" b="1">
                <a:solidFill>
                  <a:srgbClr val="231F20"/>
                </a:solidFill>
                <a:latin typeface="Trebuchet MS"/>
                <a:cs typeface="Trebuchet MS"/>
              </a:rPr>
              <a:t>ним.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 marR="178435">
              <a:lnSpc>
                <a:spcPct val="105100"/>
              </a:lnSpc>
              <a:spcBef>
                <a:spcPts val="100"/>
              </a:spcBef>
            </a:pPr>
            <a:r>
              <a:rPr dirty="0" spc="-155"/>
              <a:t>Н</a:t>
            </a:r>
            <a:r>
              <a:rPr dirty="0" spc="-165"/>
              <a:t>А</a:t>
            </a:r>
            <a:r>
              <a:rPr dirty="0" spc="-55"/>
              <a:t> </a:t>
            </a:r>
            <a:r>
              <a:rPr dirty="0" spc="-140"/>
              <a:t>САМО</a:t>
            </a:r>
            <a:r>
              <a:rPr dirty="0" spc="-180"/>
              <a:t>М</a:t>
            </a:r>
            <a:r>
              <a:rPr dirty="0" spc="-55"/>
              <a:t> </a:t>
            </a:r>
            <a:r>
              <a:rPr dirty="0" spc="-220"/>
              <a:t>ДЕЛ</a:t>
            </a:r>
            <a:r>
              <a:rPr dirty="0" spc="-210"/>
              <a:t>Е</a:t>
            </a:r>
            <a:r>
              <a:rPr dirty="0" spc="-55"/>
              <a:t> </a:t>
            </a:r>
            <a:r>
              <a:rPr dirty="0" spc="-105"/>
              <a:t>В</a:t>
            </a:r>
            <a:r>
              <a:rPr dirty="0" spc="-55"/>
              <a:t> </a:t>
            </a:r>
            <a:r>
              <a:rPr dirty="0" spc="-200"/>
              <a:t>ДЕМОНСТРАЦИОННОМ  </a:t>
            </a:r>
            <a:r>
              <a:rPr dirty="0" spc="-170"/>
              <a:t>ВАРИАНТ</a:t>
            </a:r>
            <a:r>
              <a:rPr dirty="0" spc="-170"/>
              <a:t>Е</a:t>
            </a:r>
            <a:r>
              <a:rPr dirty="0" spc="-55"/>
              <a:t> </a:t>
            </a:r>
            <a:r>
              <a:rPr dirty="0" spc="-175"/>
              <a:t>КИ</a:t>
            </a:r>
            <a:r>
              <a:rPr dirty="0" spc="-225"/>
              <a:t>М</a:t>
            </a:r>
            <a:r>
              <a:rPr dirty="0" spc="-55"/>
              <a:t> </a:t>
            </a:r>
            <a:r>
              <a:rPr dirty="0" spc="-195"/>
              <a:t>Н</a:t>
            </a:r>
            <a:r>
              <a:rPr dirty="0" spc="-180"/>
              <a:t>Е</a:t>
            </a:r>
            <a:r>
              <a:rPr dirty="0" spc="-55"/>
              <a:t> </a:t>
            </a:r>
            <a:r>
              <a:rPr dirty="0" spc="-229"/>
              <a:t>МОЖЕ</a:t>
            </a:r>
            <a:r>
              <a:rPr dirty="0" spc="-215"/>
              <a:t>Т</a:t>
            </a:r>
            <a:r>
              <a:rPr dirty="0" spc="-55"/>
              <a:t> </a:t>
            </a:r>
            <a:r>
              <a:rPr dirty="0" spc="-185"/>
              <a:t>БЫТ</a:t>
            </a:r>
            <a:r>
              <a:rPr dirty="0" spc="-180"/>
              <a:t>Ь</a:t>
            </a:r>
            <a:r>
              <a:rPr dirty="0" spc="-55"/>
              <a:t> </a:t>
            </a:r>
            <a:r>
              <a:rPr dirty="0" spc="-185"/>
              <a:t>ПРЕДСТА</a:t>
            </a:r>
            <a:r>
              <a:rPr dirty="0" spc="-185"/>
              <a:t>В</a:t>
            </a:r>
            <a:r>
              <a:rPr dirty="0" spc="-15"/>
              <a:t>-  </a:t>
            </a:r>
            <a:r>
              <a:rPr dirty="0" spc="-210"/>
              <a:t>ЛЕН</a:t>
            </a:r>
            <a:r>
              <a:rPr dirty="0" spc="-250"/>
              <a:t>О</a:t>
            </a:r>
            <a:r>
              <a:rPr dirty="0" spc="-55"/>
              <a:t> </a:t>
            </a:r>
            <a:r>
              <a:rPr dirty="0" spc="-110"/>
              <a:t>ВС</a:t>
            </a:r>
            <a:r>
              <a:rPr dirty="0" spc="-120"/>
              <a:t>Ё</a:t>
            </a:r>
            <a:r>
              <a:rPr dirty="0" spc="-55"/>
              <a:t> </a:t>
            </a:r>
            <a:r>
              <a:rPr dirty="0" spc="-185"/>
              <a:t>МНОГООБРАЗИ</a:t>
            </a:r>
            <a:r>
              <a:rPr dirty="0" spc="-180"/>
              <a:t>Е</a:t>
            </a:r>
            <a:r>
              <a:rPr dirty="0" spc="-55"/>
              <a:t> </a:t>
            </a:r>
            <a:r>
              <a:rPr dirty="0" spc="-190"/>
              <a:t>ФОРМУЛИРОВОК  </a:t>
            </a:r>
            <a:r>
              <a:rPr dirty="0" spc="-190"/>
              <a:t>ЗАДАНИ</a:t>
            </a:r>
            <a:r>
              <a:rPr dirty="0" spc="-229"/>
              <a:t>Й</a:t>
            </a:r>
            <a:r>
              <a:rPr dirty="0" spc="-55"/>
              <a:t> </a:t>
            </a:r>
            <a:r>
              <a:rPr dirty="0" spc="-175"/>
              <a:t>КИ</a:t>
            </a:r>
            <a:r>
              <a:rPr dirty="0" spc="-225"/>
              <a:t>М</a:t>
            </a:r>
            <a:r>
              <a:rPr dirty="0" spc="-65"/>
              <a:t> </a:t>
            </a:r>
            <a:r>
              <a:rPr dirty="0" spc="315"/>
              <a:t>—</a:t>
            </a:r>
            <a:r>
              <a:rPr dirty="0" spc="-65"/>
              <a:t> </a:t>
            </a:r>
            <a:r>
              <a:rPr dirty="0" spc="-105"/>
              <a:t>В</a:t>
            </a:r>
            <a:r>
              <a:rPr dirty="0" spc="-55"/>
              <a:t> </a:t>
            </a:r>
            <a:r>
              <a:rPr dirty="0" spc="-140"/>
              <a:t>НЁ</a:t>
            </a:r>
            <a:r>
              <a:rPr dirty="0" spc="-200"/>
              <a:t>М</a:t>
            </a:r>
            <a:r>
              <a:rPr dirty="0" spc="-55"/>
              <a:t> </a:t>
            </a:r>
            <a:r>
              <a:rPr dirty="0" spc="-185"/>
              <a:t>ДАН</a:t>
            </a:r>
            <a:r>
              <a:rPr dirty="0" spc="-254"/>
              <a:t>Ы</a:t>
            </a:r>
            <a:r>
              <a:rPr dirty="0" spc="-55"/>
              <a:t> </a:t>
            </a:r>
            <a:r>
              <a:rPr dirty="0" spc="-180"/>
              <a:t>КОНКРЕТНЫЕ  </a:t>
            </a:r>
            <a:r>
              <a:rPr dirty="0" spc="-130"/>
              <a:t>ПРИМЕР</a:t>
            </a:r>
            <a:r>
              <a:rPr dirty="0" spc="-195"/>
              <a:t>Ы</a:t>
            </a:r>
            <a:r>
              <a:rPr dirty="0" spc="-55"/>
              <a:t> </a:t>
            </a:r>
            <a:r>
              <a:rPr dirty="0" spc="-190"/>
              <a:t>ЗАДАНИ</a:t>
            </a:r>
            <a:r>
              <a:rPr dirty="0" spc="-220"/>
              <a:t>Й</a:t>
            </a:r>
            <a:r>
              <a:rPr dirty="0" spc="-325"/>
              <a:t>.</a:t>
            </a:r>
            <a:r>
              <a:rPr dirty="0" spc="-65"/>
              <a:t> </a:t>
            </a:r>
            <a:r>
              <a:rPr dirty="0" spc="-105"/>
              <a:t>В</a:t>
            </a:r>
            <a:r>
              <a:rPr dirty="0" spc="-55"/>
              <a:t> </a:t>
            </a:r>
            <a:r>
              <a:rPr dirty="0" spc="-135"/>
              <a:t>ЭКЗАМЕНАЦИОННЫХ  </a:t>
            </a:r>
            <a:r>
              <a:rPr dirty="0" spc="-145"/>
              <a:t>ВАРИАНТАХ</a:t>
            </a:r>
            <a:r>
              <a:rPr dirty="0" spc="-55"/>
              <a:t> </a:t>
            </a:r>
            <a:r>
              <a:rPr dirty="0" spc="-229"/>
              <a:t>ДАЮТСЯ</a:t>
            </a:r>
            <a:r>
              <a:rPr dirty="0" spc="-55"/>
              <a:t> </a:t>
            </a:r>
            <a:r>
              <a:rPr dirty="0" spc="-220"/>
              <a:t>ПОДОБНЫЕ</a:t>
            </a:r>
            <a:r>
              <a:rPr dirty="0" spc="-55"/>
              <a:t> </a:t>
            </a:r>
            <a:r>
              <a:rPr dirty="0" spc="-195"/>
              <a:t>ЗАДАНИЯ.</a:t>
            </a:r>
          </a:p>
          <a:p>
            <a:pPr algn="just" marL="12700" marR="5080" indent="251460">
              <a:lnSpc>
                <a:spcPct val="100000"/>
              </a:lnSpc>
              <a:spcBef>
                <a:spcPts val="1910"/>
              </a:spcBef>
            </a:pPr>
            <a:r>
              <a:rPr dirty="0" sz="1400" spc="-65">
                <a:solidFill>
                  <a:srgbClr val="231F20"/>
                </a:solidFill>
              </a:rPr>
              <a:t>В</a:t>
            </a:r>
            <a:r>
              <a:rPr dirty="0" sz="1400" spc="-60">
                <a:solidFill>
                  <a:srgbClr val="231F20"/>
                </a:solidFill>
              </a:rPr>
              <a:t> </a:t>
            </a:r>
            <a:r>
              <a:rPr dirty="0" sz="1400" spc="-105">
                <a:solidFill>
                  <a:srgbClr val="231F20"/>
                </a:solidFill>
              </a:rPr>
              <a:t>Спецификации</a:t>
            </a:r>
            <a:r>
              <a:rPr dirty="0" sz="1400" spc="-100">
                <a:solidFill>
                  <a:srgbClr val="231F20"/>
                </a:solidFill>
              </a:rPr>
              <a:t> указано,</a:t>
            </a:r>
            <a:r>
              <a:rPr dirty="0" sz="1400" spc="-95">
                <a:solidFill>
                  <a:srgbClr val="231F20"/>
                </a:solidFill>
              </a:rPr>
              <a:t> </a:t>
            </a:r>
            <a:r>
              <a:rPr dirty="0" sz="1400" spc="-120">
                <a:solidFill>
                  <a:srgbClr val="231F20"/>
                </a:solidFill>
              </a:rPr>
              <a:t>что</a:t>
            </a:r>
            <a:r>
              <a:rPr dirty="0" sz="1400" spc="185">
                <a:solidFill>
                  <a:srgbClr val="231F20"/>
                </a:solidFill>
              </a:rPr>
              <a:t> </a:t>
            </a:r>
            <a:r>
              <a:rPr dirty="0" sz="1400" spc="-110">
                <a:solidFill>
                  <a:srgbClr val="231F20"/>
                </a:solidFill>
              </a:rPr>
              <a:t>проверяют</a:t>
            </a:r>
            <a:r>
              <a:rPr dirty="0" sz="1400" spc="-105">
                <a:solidFill>
                  <a:srgbClr val="231F20"/>
                </a:solidFill>
              </a:rPr>
              <a:t> </a:t>
            </a:r>
            <a:r>
              <a:rPr dirty="0" sz="1400" spc="-95">
                <a:solidFill>
                  <a:srgbClr val="231F20"/>
                </a:solidFill>
              </a:rPr>
              <a:t>задания</a:t>
            </a:r>
            <a:r>
              <a:rPr dirty="0" sz="1400" spc="555">
                <a:solidFill>
                  <a:srgbClr val="231F20"/>
                </a:solidFill>
              </a:rPr>
              <a:t> </a:t>
            </a:r>
            <a:r>
              <a:rPr dirty="0" sz="1400" spc="-95">
                <a:solidFill>
                  <a:srgbClr val="231F20"/>
                </a:solidFill>
              </a:rPr>
              <a:t>на</a:t>
            </a:r>
            <a:r>
              <a:rPr dirty="0" sz="1400" spc="560">
                <a:solidFill>
                  <a:srgbClr val="231F20"/>
                </a:solidFill>
              </a:rPr>
              <a:t> </a:t>
            </a:r>
            <a:r>
              <a:rPr dirty="0" sz="1400" spc="-100">
                <a:solidFill>
                  <a:srgbClr val="231F20"/>
                </a:solidFill>
              </a:rPr>
              <a:t>каждой</a:t>
            </a:r>
            <a:r>
              <a:rPr dirty="0" sz="1400" spc="225">
                <a:solidFill>
                  <a:srgbClr val="231F20"/>
                </a:solidFill>
              </a:rPr>
              <a:t> </a:t>
            </a:r>
            <a:r>
              <a:rPr dirty="0" sz="1400" spc="-85">
                <a:solidFill>
                  <a:srgbClr val="231F20"/>
                </a:solidFill>
              </a:rPr>
              <a:t>по- </a:t>
            </a:r>
            <a:r>
              <a:rPr dirty="0" sz="1400" spc="-80">
                <a:solidFill>
                  <a:srgbClr val="231F20"/>
                </a:solidFill>
              </a:rPr>
              <a:t> </a:t>
            </a:r>
            <a:r>
              <a:rPr dirty="0" sz="1400" spc="-105">
                <a:solidFill>
                  <a:srgbClr val="231F20"/>
                </a:solidFill>
              </a:rPr>
              <a:t>зиции</a:t>
            </a:r>
            <a:r>
              <a:rPr dirty="0" sz="1400" spc="-100">
                <a:solidFill>
                  <a:srgbClr val="231F20"/>
                </a:solidFill>
              </a:rPr>
              <a:t> </a:t>
            </a:r>
            <a:r>
              <a:rPr dirty="0" sz="1400" spc="-145">
                <a:solidFill>
                  <a:srgbClr val="231F20"/>
                </a:solidFill>
              </a:rPr>
              <a:t>КИМ,</a:t>
            </a:r>
            <a:r>
              <a:rPr dirty="0" sz="1400" spc="135">
                <a:solidFill>
                  <a:srgbClr val="231F20"/>
                </a:solidFill>
              </a:rPr>
              <a:t> </a:t>
            </a:r>
            <a:r>
              <a:rPr dirty="0" sz="1400" spc="-80">
                <a:solidFill>
                  <a:srgbClr val="231F20"/>
                </a:solidFill>
              </a:rPr>
              <a:t>какова</a:t>
            </a:r>
            <a:r>
              <a:rPr dirty="0" sz="1400" spc="-75">
                <a:solidFill>
                  <a:srgbClr val="231F20"/>
                </a:solidFill>
              </a:rPr>
              <a:t> </a:t>
            </a:r>
            <a:r>
              <a:rPr dirty="0" sz="1400" spc="-95">
                <a:solidFill>
                  <a:srgbClr val="231F20"/>
                </a:solidFill>
              </a:rPr>
              <a:t>форма</a:t>
            </a:r>
            <a:r>
              <a:rPr dirty="0" sz="1400" spc="229">
                <a:solidFill>
                  <a:srgbClr val="231F20"/>
                </a:solidFill>
              </a:rPr>
              <a:t> </a:t>
            </a:r>
            <a:r>
              <a:rPr dirty="0" sz="1400" spc="-100">
                <a:solidFill>
                  <a:srgbClr val="231F20"/>
                </a:solidFill>
              </a:rPr>
              <a:t>каждого</a:t>
            </a:r>
            <a:r>
              <a:rPr dirty="0" sz="1400" spc="220">
                <a:solidFill>
                  <a:srgbClr val="231F20"/>
                </a:solidFill>
              </a:rPr>
              <a:t> </a:t>
            </a:r>
            <a:r>
              <a:rPr dirty="0" sz="1400" spc="-105">
                <a:solidFill>
                  <a:srgbClr val="231F20"/>
                </a:solidFill>
              </a:rPr>
              <a:t>задания.</a:t>
            </a:r>
            <a:r>
              <a:rPr dirty="0" sz="1400" spc="215">
                <a:solidFill>
                  <a:srgbClr val="231F20"/>
                </a:solidFill>
              </a:rPr>
              <a:t> </a:t>
            </a:r>
            <a:r>
              <a:rPr dirty="0" sz="1400" spc="-95">
                <a:solidFill>
                  <a:srgbClr val="231F20"/>
                </a:solidFill>
              </a:rPr>
              <a:t>Задания</a:t>
            </a:r>
            <a:r>
              <a:rPr dirty="0" sz="1400" spc="229">
                <a:solidFill>
                  <a:srgbClr val="231F20"/>
                </a:solidFill>
              </a:rPr>
              <a:t> </a:t>
            </a:r>
            <a:r>
              <a:rPr dirty="0" sz="1400" spc="-110">
                <a:solidFill>
                  <a:srgbClr val="231F20"/>
                </a:solidFill>
              </a:rPr>
              <a:t>демонстрацион- </a:t>
            </a:r>
            <a:r>
              <a:rPr dirty="0" sz="1400" spc="-105">
                <a:solidFill>
                  <a:srgbClr val="231F20"/>
                </a:solidFill>
              </a:rPr>
              <a:t> </a:t>
            </a:r>
            <a:r>
              <a:rPr dirty="0" sz="1400" spc="-120">
                <a:solidFill>
                  <a:srgbClr val="231F20"/>
                </a:solidFill>
              </a:rPr>
              <a:t>ного</a:t>
            </a:r>
            <a:r>
              <a:rPr dirty="0" sz="1400" spc="480">
                <a:solidFill>
                  <a:srgbClr val="231F20"/>
                </a:solidFill>
              </a:rPr>
              <a:t> </a:t>
            </a:r>
            <a:r>
              <a:rPr dirty="0" sz="1400" spc="-95">
                <a:solidFill>
                  <a:srgbClr val="231F20"/>
                </a:solidFill>
              </a:rPr>
              <a:t>варианта</a:t>
            </a:r>
            <a:r>
              <a:rPr dirty="0" sz="1400" spc="235">
                <a:solidFill>
                  <a:srgbClr val="231F20"/>
                </a:solidFill>
              </a:rPr>
              <a:t> </a:t>
            </a:r>
            <a:r>
              <a:rPr dirty="0" sz="1400" spc="-135">
                <a:solidFill>
                  <a:srgbClr val="231F20"/>
                </a:solidFill>
              </a:rPr>
              <a:t>и</a:t>
            </a:r>
            <a:r>
              <a:rPr dirty="0" sz="1400" spc="434">
                <a:solidFill>
                  <a:srgbClr val="231F20"/>
                </a:solidFill>
              </a:rPr>
              <a:t> </a:t>
            </a:r>
            <a:r>
              <a:rPr dirty="0" sz="1400" spc="-100">
                <a:solidFill>
                  <a:srgbClr val="231F20"/>
                </a:solidFill>
              </a:rPr>
              <a:t>открытых</a:t>
            </a:r>
            <a:r>
              <a:rPr dirty="0" sz="1400" spc="225">
                <a:solidFill>
                  <a:srgbClr val="231F20"/>
                </a:solidFill>
              </a:rPr>
              <a:t> </a:t>
            </a:r>
            <a:r>
              <a:rPr dirty="0" sz="1400" spc="-100">
                <a:solidFill>
                  <a:srgbClr val="231F20"/>
                </a:solidFill>
              </a:rPr>
              <a:t>вариантов</a:t>
            </a:r>
            <a:r>
              <a:rPr dirty="0" sz="1400" spc="220">
                <a:solidFill>
                  <a:srgbClr val="231F20"/>
                </a:solidFill>
              </a:rPr>
              <a:t> </a:t>
            </a:r>
            <a:r>
              <a:rPr dirty="0" sz="1400" spc="-110">
                <a:solidFill>
                  <a:srgbClr val="231F20"/>
                </a:solidFill>
              </a:rPr>
              <a:t>ЕГЭ</a:t>
            </a:r>
            <a:r>
              <a:rPr dirty="0" sz="1400" spc="515">
                <a:solidFill>
                  <a:srgbClr val="231F20"/>
                </a:solidFill>
              </a:rPr>
              <a:t> </a:t>
            </a:r>
            <a:r>
              <a:rPr dirty="0" sz="1400" spc="-100">
                <a:solidFill>
                  <a:srgbClr val="231F20"/>
                </a:solidFill>
              </a:rPr>
              <a:t>содержат</a:t>
            </a:r>
            <a:r>
              <a:rPr dirty="0" sz="1400" spc="220">
                <a:solidFill>
                  <a:srgbClr val="231F20"/>
                </a:solidFill>
              </a:rPr>
              <a:t> </a:t>
            </a:r>
            <a:r>
              <a:rPr dirty="0" sz="1400" spc="-120">
                <a:solidFill>
                  <a:srgbClr val="231F20"/>
                </a:solidFill>
              </a:rPr>
              <a:t>примеры</a:t>
            </a:r>
            <a:r>
              <a:rPr dirty="0" sz="1400" spc="484">
                <a:solidFill>
                  <a:srgbClr val="231F20"/>
                </a:solidFill>
              </a:rPr>
              <a:t> </a:t>
            </a:r>
            <a:r>
              <a:rPr dirty="0" sz="1400" spc="-95">
                <a:solidFill>
                  <a:srgbClr val="231F20"/>
                </a:solidFill>
              </a:rPr>
              <a:t>заданий </a:t>
            </a:r>
            <a:r>
              <a:rPr dirty="0" sz="1400" spc="-90">
                <a:solidFill>
                  <a:srgbClr val="231F20"/>
                </a:solidFill>
              </a:rPr>
              <a:t> </a:t>
            </a:r>
            <a:r>
              <a:rPr dirty="0" sz="1400" spc="-135">
                <a:solidFill>
                  <a:srgbClr val="231F20"/>
                </a:solidFill>
              </a:rPr>
              <a:t>и </a:t>
            </a:r>
            <a:r>
              <a:rPr dirty="0" sz="1400" spc="-100">
                <a:solidFill>
                  <a:srgbClr val="231F20"/>
                </a:solidFill>
              </a:rPr>
              <a:t>дают </a:t>
            </a:r>
            <a:r>
              <a:rPr dirty="0" sz="1400" spc="-90">
                <a:solidFill>
                  <a:srgbClr val="231F20"/>
                </a:solidFill>
              </a:rPr>
              <a:t>возможность </a:t>
            </a:r>
            <a:r>
              <a:rPr dirty="0" sz="1400" spc="-114">
                <a:solidFill>
                  <a:srgbClr val="231F20"/>
                </a:solidFill>
              </a:rPr>
              <a:t>представить, </a:t>
            </a:r>
            <a:r>
              <a:rPr dirty="0" sz="1400" spc="-95">
                <a:solidFill>
                  <a:srgbClr val="231F20"/>
                </a:solidFill>
              </a:rPr>
              <a:t>какой экзаменационный </a:t>
            </a:r>
            <a:r>
              <a:rPr dirty="0" sz="1400" spc="-100">
                <a:solidFill>
                  <a:srgbClr val="231F20"/>
                </a:solidFill>
              </a:rPr>
              <a:t>вариант </a:t>
            </a:r>
            <a:r>
              <a:rPr dirty="0" sz="1400" spc="-125">
                <a:solidFill>
                  <a:srgbClr val="231F20"/>
                </a:solidFill>
              </a:rPr>
              <a:t>получит </a:t>
            </a:r>
            <a:r>
              <a:rPr dirty="0" sz="1400" spc="-409">
                <a:solidFill>
                  <a:srgbClr val="231F20"/>
                </a:solidFill>
              </a:rPr>
              <a:t> </a:t>
            </a:r>
            <a:r>
              <a:rPr dirty="0" sz="1400" spc="-110">
                <a:solidFill>
                  <a:srgbClr val="231F20"/>
                </a:solidFill>
              </a:rPr>
              <a:t>выпускник.</a:t>
            </a:r>
            <a:endParaRPr sz="1400"/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400" spc="-140">
                <a:solidFill>
                  <a:srgbClr val="231F20"/>
                </a:solidFill>
              </a:rPr>
              <a:t>Ни </a:t>
            </a:r>
            <a:r>
              <a:rPr dirty="0" sz="1400" spc="-75">
                <a:solidFill>
                  <a:srgbClr val="231F20"/>
                </a:solidFill>
              </a:rPr>
              <a:t>в </a:t>
            </a:r>
            <a:r>
              <a:rPr dirty="0" sz="1400" spc="-110">
                <a:solidFill>
                  <a:srgbClr val="231F20"/>
                </a:solidFill>
              </a:rPr>
              <a:t>коем случае </a:t>
            </a:r>
            <a:r>
              <a:rPr dirty="0" sz="1400" spc="-130">
                <a:solidFill>
                  <a:srgbClr val="231F20"/>
                </a:solidFill>
              </a:rPr>
              <a:t>не </a:t>
            </a:r>
            <a:r>
              <a:rPr dirty="0" sz="1400" spc="-125">
                <a:solidFill>
                  <a:srgbClr val="231F20"/>
                </a:solidFill>
              </a:rPr>
              <a:t>следует </a:t>
            </a:r>
            <a:r>
              <a:rPr dirty="0" sz="1400" spc="-90">
                <a:solidFill>
                  <a:srgbClr val="231F20"/>
                </a:solidFill>
              </a:rPr>
              <a:t>заучивать </a:t>
            </a:r>
            <a:r>
              <a:rPr dirty="0" sz="1400" spc="-114">
                <a:solidFill>
                  <a:srgbClr val="231F20"/>
                </a:solidFill>
              </a:rPr>
              <a:t>формулировки </a:t>
            </a:r>
            <a:r>
              <a:rPr dirty="0" sz="1400" spc="-95">
                <a:solidFill>
                  <a:srgbClr val="231F20"/>
                </a:solidFill>
              </a:rPr>
              <a:t>заданий </a:t>
            </a:r>
            <a:r>
              <a:rPr dirty="0" sz="1400" spc="-135">
                <a:solidFill>
                  <a:srgbClr val="231F20"/>
                </a:solidFill>
              </a:rPr>
              <a:t>и </a:t>
            </a:r>
            <a:r>
              <a:rPr dirty="0" sz="1400" spc="-100">
                <a:solidFill>
                  <a:srgbClr val="231F20"/>
                </a:solidFill>
              </a:rPr>
              <a:t>типо- </a:t>
            </a:r>
            <a:r>
              <a:rPr dirty="0" sz="1400" spc="-95">
                <a:solidFill>
                  <a:srgbClr val="231F20"/>
                </a:solidFill>
              </a:rPr>
              <a:t> вые</a:t>
            </a:r>
            <a:r>
              <a:rPr dirty="0" sz="1400" spc="-90">
                <a:solidFill>
                  <a:srgbClr val="231F20"/>
                </a:solidFill>
              </a:rPr>
              <a:t> </a:t>
            </a:r>
            <a:r>
              <a:rPr dirty="0" sz="1400" spc="-110">
                <a:solidFill>
                  <a:srgbClr val="231F20"/>
                </a:solidFill>
              </a:rPr>
              <a:t>ответы</a:t>
            </a:r>
            <a:r>
              <a:rPr dirty="0" sz="1400" spc="-105">
                <a:solidFill>
                  <a:srgbClr val="231F20"/>
                </a:solidFill>
              </a:rPr>
              <a:t> </a:t>
            </a:r>
            <a:r>
              <a:rPr dirty="0" sz="1400" spc="-95">
                <a:solidFill>
                  <a:srgbClr val="231F20"/>
                </a:solidFill>
              </a:rPr>
              <a:t>на</a:t>
            </a:r>
            <a:r>
              <a:rPr dirty="0" sz="1400" spc="-90">
                <a:solidFill>
                  <a:srgbClr val="231F20"/>
                </a:solidFill>
              </a:rPr>
              <a:t> </a:t>
            </a:r>
            <a:r>
              <a:rPr dirty="0" sz="1400" spc="-135">
                <a:solidFill>
                  <a:srgbClr val="231F20"/>
                </a:solidFill>
              </a:rPr>
              <a:t>них.</a:t>
            </a:r>
            <a:r>
              <a:rPr dirty="0" sz="1400" spc="-130">
                <a:solidFill>
                  <a:srgbClr val="231F20"/>
                </a:solidFill>
              </a:rPr>
              <a:t> </a:t>
            </a:r>
            <a:r>
              <a:rPr dirty="0" sz="1400" spc="-110">
                <a:solidFill>
                  <a:srgbClr val="231F20"/>
                </a:solidFill>
              </a:rPr>
              <a:t>Гораздо</a:t>
            </a:r>
            <a:r>
              <a:rPr dirty="0" sz="1400" spc="-105">
                <a:solidFill>
                  <a:srgbClr val="231F20"/>
                </a:solidFill>
              </a:rPr>
              <a:t> </a:t>
            </a:r>
            <a:r>
              <a:rPr dirty="0" sz="1400" spc="-110">
                <a:solidFill>
                  <a:srgbClr val="231F20"/>
                </a:solidFill>
              </a:rPr>
              <a:t>полезнее</a:t>
            </a:r>
            <a:r>
              <a:rPr dirty="0" sz="1400" spc="-105">
                <a:solidFill>
                  <a:srgbClr val="231F20"/>
                </a:solidFill>
              </a:rPr>
              <a:t> научиться</a:t>
            </a:r>
            <a:r>
              <a:rPr dirty="0" sz="1400" spc="-100">
                <a:solidFill>
                  <a:srgbClr val="231F20"/>
                </a:solidFill>
              </a:rPr>
              <a:t> </a:t>
            </a:r>
            <a:r>
              <a:rPr dirty="0" sz="1400" spc="-95">
                <a:solidFill>
                  <a:srgbClr val="231F20"/>
                </a:solidFill>
              </a:rPr>
              <a:t>анализировать</a:t>
            </a:r>
            <a:r>
              <a:rPr dirty="0" sz="1400" spc="-90">
                <a:solidFill>
                  <a:srgbClr val="231F20"/>
                </a:solidFill>
              </a:rPr>
              <a:t> </a:t>
            </a:r>
            <a:r>
              <a:rPr dirty="0" sz="1400" spc="-114">
                <a:solidFill>
                  <a:srgbClr val="231F20"/>
                </a:solidFill>
              </a:rPr>
              <a:t>любое </a:t>
            </a:r>
            <a:r>
              <a:rPr dirty="0" sz="1400" spc="-110">
                <a:solidFill>
                  <a:srgbClr val="231F20"/>
                </a:solidFill>
              </a:rPr>
              <a:t> </a:t>
            </a:r>
            <a:r>
              <a:rPr dirty="0" sz="1400" spc="-120">
                <a:solidFill>
                  <a:srgbClr val="231F20"/>
                </a:solidFill>
              </a:rPr>
              <a:t>предложенное </a:t>
            </a:r>
            <a:r>
              <a:rPr dirty="0" sz="1400" spc="-95">
                <a:solidFill>
                  <a:srgbClr val="231F20"/>
                </a:solidFill>
              </a:rPr>
              <a:t>задание </a:t>
            </a:r>
            <a:r>
              <a:rPr dirty="0" sz="1400" spc="-135">
                <a:solidFill>
                  <a:srgbClr val="231F20"/>
                </a:solidFill>
              </a:rPr>
              <a:t>и </a:t>
            </a:r>
            <a:r>
              <a:rPr dirty="0" sz="1400" spc="-110">
                <a:solidFill>
                  <a:srgbClr val="231F20"/>
                </a:solidFill>
              </a:rPr>
              <a:t>находить </a:t>
            </a:r>
            <a:r>
              <a:rPr dirty="0" sz="1400" spc="-100">
                <a:solidFill>
                  <a:srgbClr val="231F20"/>
                </a:solidFill>
              </a:rPr>
              <a:t>способ </a:t>
            </a:r>
            <a:r>
              <a:rPr dirty="0" sz="1400" spc="-125">
                <a:solidFill>
                  <a:srgbClr val="231F20"/>
                </a:solidFill>
              </a:rPr>
              <a:t>его </a:t>
            </a:r>
            <a:r>
              <a:rPr dirty="0" sz="1400" spc="-120">
                <a:solidFill>
                  <a:srgbClr val="231F20"/>
                </a:solidFill>
              </a:rPr>
              <a:t>выполнения, </a:t>
            </a:r>
            <a:r>
              <a:rPr dirty="0" sz="1400" spc="-110">
                <a:solidFill>
                  <a:srgbClr val="231F20"/>
                </a:solidFill>
              </a:rPr>
              <a:t>формулировать </a:t>
            </a:r>
            <a:r>
              <a:rPr dirty="0" sz="1400" spc="-105">
                <a:solidFill>
                  <a:srgbClr val="231F20"/>
                </a:solidFill>
              </a:rPr>
              <a:t> </a:t>
            </a:r>
            <a:r>
              <a:rPr dirty="0" sz="1400" spc="-105">
                <a:solidFill>
                  <a:srgbClr val="231F20"/>
                </a:solidFill>
              </a:rPr>
              <a:t>самостоятельные</a:t>
            </a:r>
            <a:r>
              <a:rPr dirty="0" sz="1400" spc="-45">
                <a:solidFill>
                  <a:srgbClr val="231F20"/>
                </a:solidFill>
              </a:rPr>
              <a:t> </a:t>
            </a:r>
            <a:r>
              <a:rPr dirty="0" sz="1400" spc="-120">
                <a:solidFill>
                  <a:srgbClr val="231F20"/>
                </a:solidFill>
              </a:rPr>
              <a:t>ответы.</a:t>
            </a:r>
            <a:endParaRPr sz="1400"/>
          </a:p>
          <a:p>
            <a:pPr marL="12700" marR="1042669" indent="251460">
              <a:lnSpc>
                <a:spcPct val="100000"/>
              </a:lnSpc>
              <a:spcBef>
                <a:spcPts val="850"/>
              </a:spcBef>
            </a:pPr>
            <a:r>
              <a:rPr dirty="0" sz="1400" spc="-110">
                <a:solidFill>
                  <a:srgbClr val="231F20"/>
                </a:solidFill>
              </a:rPr>
              <a:t>Задания,</a:t>
            </a:r>
            <a:r>
              <a:rPr dirty="0" sz="1400" spc="-45">
                <a:solidFill>
                  <a:srgbClr val="231F20"/>
                </a:solidFill>
              </a:rPr>
              <a:t> </a:t>
            </a:r>
            <a:r>
              <a:rPr dirty="0" sz="1400" spc="-110">
                <a:solidFill>
                  <a:srgbClr val="231F20"/>
                </a:solidFill>
              </a:rPr>
              <a:t>которые</a:t>
            </a:r>
            <a:r>
              <a:rPr dirty="0" sz="1400" spc="-45">
                <a:solidFill>
                  <a:srgbClr val="231F20"/>
                </a:solidFill>
              </a:rPr>
              <a:t> </a:t>
            </a:r>
            <a:r>
              <a:rPr dirty="0" sz="1400" spc="-85">
                <a:solidFill>
                  <a:srgbClr val="231F20"/>
                </a:solidFill>
              </a:rPr>
              <a:t>включаются</a:t>
            </a:r>
            <a:r>
              <a:rPr dirty="0" sz="1400" spc="-45">
                <a:solidFill>
                  <a:srgbClr val="231F20"/>
                </a:solidFill>
              </a:rPr>
              <a:t> </a:t>
            </a:r>
            <a:r>
              <a:rPr dirty="0" sz="1400" spc="-75">
                <a:solidFill>
                  <a:srgbClr val="231F20"/>
                </a:solidFill>
              </a:rPr>
              <a:t>в</a:t>
            </a:r>
            <a:r>
              <a:rPr dirty="0" sz="1400" spc="-45">
                <a:solidFill>
                  <a:srgbClr val="231F20"/>
                </a:solidFill>
              </a:rPr>
              <a:t> </a:t>
            </a:r>
            <a:r>
              <a:rPr dirty="0" sz="1400" spc="-145">
                <a:solidFill>
                  <a:srgbClr val="231F20"/>
                </a:solidFill>
              </a:rPr>
              <a:t>КИМ,</a:t>
            </a:r>
            <a:r>
              <a:rPr dirty="0" sz="1400" spc="-45">
                <a:solidFill>
                  <a:srgbClr val="231F20"/>
                </a:solidFill>
              </a:rPr>
              <a:t> </a:t>
            </a:r>
            <a:r>
              <a:rPr dirty="0" sz="1400" spc="-85">
                <a:solidFill>
                  <a:srgbClr val="231F20"/>
                </a:solidFill>
              </a:rPr>
              <a:t>составляются</a:t>
            </a:r>
            <a:r>
              <a:rPr dirty="0" sz="1400" spc="-45">
                <a:solidFill>
                  <a:srgbClr val="231F20"/>
                </a:solidFill>
              </a:rPr>
              <a:t> </a:t>
            </a:r>
            <a:r>
              <a:rPr dirty="0" sz="1400" spc="-90">
                <a:solidFill>
                  <a:srgbClr val="231F20"/>
                </a:solidFill>
              </a:rPr>
              <a:t>таким  </a:t>
            </a:r>
            <a:r>
              <a:rPr dirty="0" sz="1400" spc="-110">
                <a:solidFill>
                  <a:srgbClr val="231F20"/>
                </a:solidFill>
              </a:rPr>
              <a:t>образом,</a:t>
            </a:r>
            <a:r>
              <a:rPr dirty="0" sz="1400" spc="-40">
                <a:solidFill>
                  <a:srgbClr val="231F20"/>
                </a:solidFill>
              </a:rPr>
              <a:t> </a:t>
            </a:r>
            <a:r>
              <a:rPr dirty="0" sz="1400" spc="-114">
                <a:solidFill>
                  <a:srgbClr val="231F20"/>
                </a:solidFill>
              </a:rPr>
              <a:t>чтобы</a:t>
            </a:r>
            <a:r>
              <a:rPr dirty="0" sz="1400" spc="-35">
                <a:solidFill>
                  <a:srgbClr val="231F20"/>
                </a:solidFill>
              </a:rPr>
              <a:t> </a:t>
            </a:r>
            <a:r>
              <a:rPr dirty="0" sz="1400" spc="-130">
                <a:solidFill>
                  <a:srgbClr val="231F20"/>
                </a:solidFill>
              </a:rPr>
              <a:t>не</a:t>
            </a:r>
            <a:r>
              <a:rPr dirty="0" sz="1400" spc="-40">
                <a:solidFill>
                  <a:srgbClr val="231F20"/>
                </a:solidFill>
              </a:rPr>
              <a:t> </a:t>
            </a:r>
            <a:r>
              <a:rPr dirty="0" sz="1400" spc="-114">
                <a:solidFill>
                  <a:srgbClr val="231F20"/>
                </a:solidFill>
              </a:rPr>
              <a:t>допустить</a:t>
            </a:r>
            <a:r>
              <a:rPr dirty="0" sz="1400" spc="-35">
                <a:solidFill>
                  <a:srgbClr val="231F20"/>
                </a:solidFill>
              </a:rPr>
              <a:t> </a:t>
            </a:r>
            <a:r>
              <a:rPr dirty="0" sz="1400" spc="-70">
                <a:solidFill>
                  <a:srgbClr val="231F20"/>
                </a:solidFill>
              </a:rPr>
              <a:t>«натаскивания»</a:t>
            </a:r>
            <a:r>
              <a:rPr dirty="0" sz="1400" spc="-35">
                <a:solidFill>
                  <a:srgbClr val="231F20"/>
                </a:solidFill>
              </a:rPr>
              <a:t> </a:t>
            </a:r>
            <a:r>
              <a:rPr dirty="0" sz="1400" spc="-135">
                <a:solidFill>
                  <a:srgbClr val="231F20"/>
                </a:solidFill>
              </a:rPr>
              <a:t>и</a:t>
            </a:r>
            <a:r>
              <a:rPr dirty="0" sz="1400" spc="-40">
                <a:solidFill>
                  <a:srgbClr val="231F20"/>
                </a:solidFill>
              </a:rPr>
              <a:t> </a:t>
            </a:r>
            <a:r>
              <a:rPr dirty="0" sz="1400" spc="-95">
                <a:solidFill>
                  <a:srgbClr val="231F20"/>
                </a:solidFill>
              </a:rPr>
              <a:t>возможности</a:t>
            </a:r>
            <a:endParaRPr sz="1400"/>
          </a:p>
        </p:txBody>
      </p:sp>
      <p:sp>
        <p:nvSpPr>
          <p:cNvPr id="60" name="object 60"/>
          <p:cNvSpPr txBox="1"/>
          <p:nvPr/>
        </p:nvSpPr>
        <p:spPr>
          <a:xfrm>
            <a:off x="589799" y="1660500"/>
            <a:ext cx="2868930" cy="223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22860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55" b="1">
                <a:solidFill>
                  <a:srgbClr val="FFFFFF"/>
                </a:solidFill>
                <a:latin typeface="Trebuchet MS"/>
                <a:cs typeface="Trebuchet MS"/>
              </a:rPr>
              <a:t>«ПРИ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Trebuchet MS"/>
                <a:cs typeface="Trebuchet MS"/>
              </a:rPr>
              <a:t>ПОДГОТОВКЕ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60" b="1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r>
              <a:rPr dirty="0" sz="230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70" b="1">
                <a:solidFill>
                  <a:srgbClr val="FFFFFF"/>
                </a:solidFill>
                <a:latin typeface="Trebuchet MS"/>
                <a:cs typeface="Trebuchet MS"/>
              </a:rPr>
              <a:t>МЫ </a:t>
            </a:r>
            <a:r>
              <a:rPr dirty="0" sz="2300" spc="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ВЫПОЛНЯЛИ </a:t>
            </a:r>
            <a:r>
              <a:rPr dirty="0" sz="2300" spc="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FFFFFF"/>
                </a:solidFill>
                <a:latin typeface="Trebuchet MS"/>
                <a:cs typeface="Trebuchet MS"/>
              </a:rPr>
              <a:t>ОДНИ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60" b="1">
                <a:solidFill>
                  <a:srgbClr val="FFFFFF"/>
                </a:solidFill>
                <a:latin typeface="Trebuchet MS"/>
                <a:cs typeface="Trebuchet MS"/>
              </a:rPr>
              <a:t>ЗАДАНИЯ,</a:t>
            </a:r>
            <a:endParaRPr sz="2300">
              <a:latin typeface="Trebuchet MS"/>
              <a:cs typeface="Trebuchet MS"/>
            </a:endParaRPr>
          </a:p>
          <a:p>
            <a:pPr marL="13970" marR="5080">
              <a:lnSpc>
                <a:spcPct val="105100"/>
              </a:lnSpc>
            </a:pPr>
            <a:r>
              <a:rPr dirty="0" sz="2300" spc="50" b="1">
                <a:solidFill>
                  <a:srgbClr val="FFFFFF"/>
                </a:solidFill>
                <a:latin typeface="Trebuchet MS"/>
                <a:cs typeface="Trebuchet MS"/>
              </a:rPr>
              <a:t>А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dirty="0" sz="2300" spc="25" b="1">
                <a:solidFill>
                  <a:srgbClr val="FFFFFF"/>
                </a:solidFill>
                <a:latin typeface="Trebuchet MS"/>
                <a:cs typeface="Trebuchet MS"/>
              </a:rPr>
              <a:t>ЭКЗАМЕНЕ </a:t>
            </a:r>
            <a:r>
              <a:rPr dirty="0" sz="2300" spc="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80" b="1">
                <a:solidFill>
                  <a:srgbClr val="FFFFFF"/>
                </a:solidFill>
                <a:latin typeface="Trebuchet MS"/>
                <a:cs typeface="Trebuchet MS"/>
              </a:rPr>
              <a:t>ПОЛУЧИЛИ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ДРУГИЕ»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3"/>
            <a:ext cx="2663990" cy="266400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2742185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764584"/>
            <a:ext cx="160578" cy="123291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4199300" y="1660500"/>
            <a:ext cx="5803900" cy="2506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694690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35" b="1">
                <a:solidFill>
                  <a:srgbClr val="40AD49"/>
                </a:solidFill>
                <a:latin typeface="Trebuchet MS"/>
                <a:cs typeface="Trebuchet MS"/>
              </a:rPr>
              <a:t>ПОЛУЧИТ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Ь</a:t>
            </a:r>
            <a:r>
              <a:rPr dirty="0" sz="2300" spc="-6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430" b="1">
                <a:solidFill>
                  <a:srgbClr val="40AD49"/>
                </a:solidFill>
                <a:latin typeface="Trebuchet MS"/>
                <a:cs typeface="Trebuchet MS"/>
              </a:rPr>
              <a:t>1</a:t>
            </a:r>
            <a:r>
              <a:rPr dirty="0" sz="2300" spc="-145" b="1">
                <a:solidFill>
                  <a:srgbClr val="40AD49"/>
                </a:solidFill>
                <a:latin typeface="Trebuchet MS"/>
                <a:cs typeface="Trebuchet MS"/>
              </a:rPr>
              <a:t>00</a:t>
            </a:r>
            <a:r>
              <a:rPr dirty="0" sz="2300" spc="-6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35" b="1">
                <a:solidFill>
                  <a:srgbClr val="40AD49"/>
                </a:solidFill>
                <a:latin typeface="Trebuchet MS"/>
                <a:cs typeface="Trebuchet MS"/>
              </a:rPr>
              <a:t>БАЛЛОВ 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ЕГ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Э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ВОЗМОЖН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О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2085"/>
              </a:spcBef>
            </a:pPr>
            <a:r>
              <a:rPr dirty="0" sz="1500" spc="-175" b="1">
                <a:solidFill>
                  <a:srgbClr val="231F20"/>
                </a:solidFill>
                <a:latin typeface="Trebuchet MS"/>
                <a:cs typeface="Trebuchet MS"/>
              </a:rPr>
              <a:t>Для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этого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необходимо глубоко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погрузиться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предмет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уметь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учить-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ся.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экзамене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необходимо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внимательно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читать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задания </a:t>
            </a:r>
            <a:r>
              <a:rPr dirty="0" sz="1500" spc="-155" b="1">
                <a:solidFill>
                  <a:srgbClr val="231F20"/>
                </a:solidFill>
                <a:latin typeface="Trebuchet MS"/>
                <a:cs typeface="Trebuchet MS"/>
              </a:rPr>
              <a:t>КИМ,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чётко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следовать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инструкциям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помнить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о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правильности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оформления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ответов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бланках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ЕГЭ.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высокой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самоорганизации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хорошей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 подготовке</a:t>
            </a:r>
            <a:r>
              <a:rPr dirty="0" sz="1500" spc="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возможно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всё.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6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89799" y="1660500"/>
            <a:ext cx="2249805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970" marR="508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-45" b="1">
                <a:solidFill>
                  <a:srgbClr val="FFFFFF"/>
                </a:solidFill>
                <a:latin typeface="Trebuchet MS"/>
                <a:cs typeface="Trebuchet MS"/>
              </a:rPr>
              <a:t>«ПОЛУЧИТЬ </a:t>
            </a:r>
            <a:r>
              <a:rPr dirty="0" sz="2300" spc="-114" b="1">
                <a:solidFill>
                  <a:srgbClr val="FFFFFF"/>
                </a:solidFill>
                <a:latin typeface="Trebuchet MS"/>
                <a:cs typeface="Trebuchet MS"/>
              </a:rPr>
              <a:t>100 </a:t>
            </a:r>
            <a:r>
              <a:rPr dirty="0" sz="2300" spc="-6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БАЛЛОВ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ЕГЭ </a:t>
            </a:r>
            <a:r>
              <a:rPr dirty="0" sz="2300" spc="-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solidFill>
                  <a:srgbClr val="FFFFFF"/>
                </a:solidFill>
                <a:latin typeface="Trebuchet MS"/>
                <a:cs typeface="Trebuchet MS"/>
              </a:rPr>
              <a:t>НЕВОЗМОЖНО»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3"/>
            <a:ext cx="2663990" cy="266400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0795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644785"/>
            <a:ext cx="160578" cy="123291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4199300" y="3564879"/>
            <a:ext cx="580390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51460">
              <a:lnSpc>
                <a:spcPct val="100000"/>
              </a:lnSpc>
              <a:spcBef>
                <a:spcPts val="100"/>
              </a:spcBef>
            </a:pP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Поэтому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организаторы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экзаменов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помогают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сориентироваться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участникам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экзамена в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новом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помещении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провожают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их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до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нужной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аудитории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мест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общего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пользования.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7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199300" y="1660500"/>
            <a:ext cx="5803900" cy="1821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86740">
              <a:lnSpc>
                <a:spcPct val="1051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40AD49"/>
                </a:solidFill>
                <a:latin typeface="Trebuchet MS"/>
                <a:cs typeface="Trebuchet MS"/>
              </a:rPr>
              <a:t>Н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САМО</a:t>
            </a:r>
            <a:r>
              <a:rPr dirty="0" sz="2300" spc="-180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ДЕЛ</a:t>
            </a:r>
            <a:r>
              <a:rPr dirty="0" sz="2300" spc="-210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80" b="1">
                <a:solidFill>
                  <a:srgbClr val="40AD49"/>
                </a:solidFill>
                <a:latin typeface="Trebuchet MS"/>
                <a:cs typeface="Trebuchet MS"/>
              </a:rPr>
              <a:t>БЕ</a:t>
            </a:r>
            <a:r>
              <a:rPr dirty="0" sz="2300" spc="-95" b="1">
                <a:solidFill>
                  <a:srgbClr val="40AD49"/>
                </a:solidFill>
                <a:latin typeface="Trebuchet MS"/>
                <a:cs typeface="Trebuchet MS"/>
              </a:rPr>
              <a:t>З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90" b="1">
                <a:solidFill>
                  <a:srgbClr val="40AD49"/>
                </a:solidFill>
                <a:latin typeface="Trebuchet MS"/>
                <a:cs typeface="Trebuchet MS"/>
              </a:rPr>
              <a:t>СОПРОВОЖДЕНИЯ  </a:t>
            </a:r>
            <a:r>
              <a:rPr dirty="0" sz="2300" spc="-195" b="1">
                <a:solidFill>
                  <a:srgbClr val="40AD49"/>
                </a:solidFill>
                <a:latin typeface="Trebuchet MS"/>
                <a:cs typeface="Trebuchet MS"/>
              </a:rPr>
              <a:t>ОРГАНИЗАТОРО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ЧУЖО</a:t>
            </a:r>
            <a:r>
              <a:rPr dirty="0" sz="2300" spc="-245" b="1">
                <a:solidFill>
                  <a:srgbClr val="40AD49"/>
                </a:solidFill>
                <a:latin typeface="Trebuchet MS"/>
                <a:cs typeface="Trebuchet MS"/>
              </a:rPr>
              <a:t>Й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0" b="1">
                <a:solidFill>
                  <a:srgbClr val="40AD49"/>
                </a:solidFill>
                <a:latin typeface="Trebuchet MS"/>
                <a:cs typeface="Trebuchet MS"/>
              </a:rPr>
              <a:t>ШКОЛ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Е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ЛЕГКО  </a:t>
            </a:r>
            <a:r>
              <a:rPr dirty="0" sz="2300" spc="-200" b="1">
                <a:solidFill>
                  <a:srgbClr val="40AD49"/>
                </a:solidFill>
                <a:latin typeface="Trebuchet MS"/>
                <a:cs typeface="Trebuchet MS"/>
              </a:rPr>
              <a:t>ЗАБЛУДИТЬСЯ.</a:t>
            </a:r>
            <a:endParaRPr sz="2300">
              <a:latin typeface="Trebuchet MS"/>
              <a:cs typeface="Trebuchet MS"/>
            </a:endParaRPr>
          </a:p>
          <a:p>
            <a:pPr marL="12700" marR="5080" indent="251460">
              <a:lnSpc>
                <a:spcPct val="100000"/>
              </a:lnSpc>
              <a:spcBef>
                <a:spcPts val="1839"/>
              </a:spcBef>
            </a:pP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Как</a:t>
            </a:r>
            <a:r>
              <a:rPr dirty="0" sz="15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правило,</a:t>
            </a:r>
            <a:r>
              <a:rPr dirty="0" sz="1500" spc="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экзамены</a:t>
            </a:r>
            <a:r>
              <a:rPr dirty="0" sz="1500" spc="-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сдаются</a:t>
            </a:r>
            <a:r>
              <a:rPr dirty="0" sz="1500" spc="-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500" spc="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тех</a:t>
            </a:r>
            <a:r>
              <a:rPr dirty="0" sz="1500" spc="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школах,</a:t>
            </a:r>
            <a:r>
              <a:rPr dirty="0" sz="1500" spc="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50" b="1">
                <a:solidFill>
                  <a:srgbClr val="231F20"/>
                </a:solidFill>
                <a:latin typeface="Trebuchet MS"/>
                <a:cs typeface="Trebuchet MS"/>
              </a:rPr>
              <a:t>где</a:t>
            </a:r>
            <a:r>
              <a:rPr dirty="0" sz="1500" spc="5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учились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выпускники.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9799" y="1660500"/>
            <a:ext cx="2830830" cy="76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08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100" b="1">
                <a:solidFill>
                  <a:srgbClr val="FFFFFF"/>
                </a:solidFill>
                <a:latin typeface="Trebuchet MS"/>
                <a:cs typeface="Trebuchet MS"/>
              </a:rPr>
              <a:t>«НА</a:t>
            </a: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25" b="1">
                <a:solidFill>
                  <a:srgbClr val="FFFFFF"/>
                </a:solidFill>
                <a:latin typeface="Trebuchet MS"/>
                <a:cs typeface="Trebuchet MS"/>
              </a:rPr>
              <a:t>ВСЕ</a:t>
            </a: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10" b="1">
                <a:solidFill>
                  <a:srgbClr val="FFFFFF"/>
                </a:solidFill>
                <a:latin typeface="Trebuchet MS"/>
                <a:cs typeface="Trebuchet MS"/>
              </a:rPr>
              <a:t>ХОДЯТ </a:t>
            </a:r>
            <a:r>
              <a:rPr dirty="0" sz="2300" spc="-6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55" b="1">
                <a:solidFill>
                  <a:srgbClr val="FFFFFF"/>
                </a:solidFill>
                <a:latin typeface="Trebuchet MS"/>
                <a:cs typeface="Trebuchet MS"/>
              </a:rPr>
              <a:t>ПОД</a:t>
            </a:r>
            <a:r>
              <a:rPr dirty="0" sz="23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КОНВОЕМ»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"/>
            <a:ext cx="10351135" cy="7556500"/>
            <a:chOff x="0" y="3505"/>
            <a:chExt cx="1035113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565" y="680035"/>
              <a:ext cx="292696" cy="289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453" y="719997"/>
              <a:ext cx="233284" cy="218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9945" y="754671"/>
              <a:ext cx="66776" cy="30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6202" y="720810"/>
              <a:ext cx="133350" cy="64769"/>
            </a:xfrm>
            <a:custGeom>
              <a:avLst/>
              <a:gdLst/>
              <a:ahLst/>
              <a:cxnLst/>
              <a:rect l="l" t="t" r="r" b="b"/>
              <a:pathLst>
                <a:path w="133350" h="64770">
                  <a:moveTo>
                    <a:pt x="27172" y="59397"/>
                  </a:moveTo>
                  <a:lnTo>
                    <a:pt x="25831" y="59397"/>
                  </a:lnTo>
                  <a:lnTo>
                    <a:pt x="26911" y="64312"/>
                  </a:lnTo>
                  <a:lnTo>
                    <a:pt x="27172" y="59397"/>
                  </a:lnTo>
                  <a:close/>
                </a:path>
                <a:path w="133350" h="64770">
                  <a:moveTo>
                    <a:pt x="66535" y="0"/>
                  </a:moveTo>
                  <a:lnTo>
                    <a:pt x="0" y="13830"/>
                  </a:lnTo>
                  <a:lnTo>
                    <a:pt x="30594" y="23240"/>
                  </a:lnTo>
                  <a:lnTo>
                    <a:pt x="28404" y="28400"/>
                  </a:lnTo>
                  <a:lnTo>
                    <a:pt x="26543" y="36668"/>
                  </a:lnTo>
                  <a:lnTo>
                    <a:pt x="24786" y="48026"/>
                  </a:lnTo>
                  <a:lnTo>
                    <a:pt x="22910" y="62458"/>
                  </a:lnTo>
                  <a:lnTo>
                    <a:pt x="25831" y="59397"/>
                  </a:lnTo>
                  <a:lnTo>
                    <a:pt x="27172" y="59397"/>
                  </a:lnTo>
                  <a:lnTo>
                    <a:pt x="37160" y="22529"/>
                  </a:lnTo>
                  <a:lnTo>
                    <a:pt x="61836" y="15684"/>
                  </a:lnTo>
                  <a:lnTo>
                    <a:pt x="65392" y="15684"/>
                  </a:lnTo>
                  <a:lnTo>
                    <a:pt x="64160" y="15557"/>
                  </a:lnTo>
                  <a:lnTo>
                    <a:pt x="59982" y="13665"/>
                  </a:lnTo>
                  <a:lnTo>
                    <a:pt x="60058" y="11798"/>
                  </a:lnTo>
                  <a:lnTo>
                    <a:pt x="73181" y="11798"/>
                  </a:lnTo>
                  <a:lnTo>
                    <a:pt x="73253" y="11671"/>
                  </a:lnTo>
                  <a:lnTo>
                    <a:pt x="129115" y="11671"/>
                  </a:lnTo>
                  <a:lnTo>
                    <a:pt x="66535" y="0"/>
                  </a:lnTo>
                  <a:close/>
                </a:path>
                <a:path w="133350" h="64770">
                  <a:moveTo>
                    <a:pt x="129115" y="11671"/>
                  </a:moveTo>
                  <a:lnTo>
                    <a:pt x="73253" y="11671"/>
                  </a:lnTo>
                  <a:lnTo>
                    <a:pt x="73334" y="11798"/>
                  </a:lnTo>
                  <a:lnTo>
                    <a:pt x="73431" y="14503"/>
                  </a:lnTo>
                  <a:lnTo>
                    <a:pt x="70421" y="15633"/>
                  </a:lnTo>
                  <a:lnTo>
                    <a:pt x="65392" y="15684"/>
                  </a:lnTo>
                  <a:lnTo>
                    <a:pt x="61836" y="15684"/>
                  </a:lnTo>
                  <a:lnTo>
                    <a:pt x="57684" y="16761"/>
                  </a:lnTo>
                  <a:lnTo>
                    <a:pt x="46316" y="20980"/>
                  </a:lnTo>
                  <a:lnTo>
                    <a:pt x="38887" y="24345"/>
                  </a:lnTo>
                  <a:lnTo>
                    <a:pt x="38201" y="25031"/>
                  </a:lnTo>
                  <a:lnTo>
                    <a:pt x="37592" y="25971"/>
                  </a:lnTo>
                  <a:lnTo>
                    <a:pt x="43637" y="27241"/>
                  </a:lnTo>
                  <a:lnTo>
                    <a:pt x="66890" y="34378"/>
                  </a:lnTo>
                  <a:lnTo>
                    <a:pt x="133337" y="12458"/>
                  </a:lnTo>
                  <a:lnTo>
                    <a:pt x="129115" y="11671"/>
                  </a:lnTo>
                  <a:close/>
                </a:path>
                <a:path w="133350" h="64770">
                  <a:moveTo>
                    <a:pt x="73181" y="11798"/>
                  </a:moveTo>
                  <a:lnTo>
                    <a:pt x="60058" y="11798"/>
                  </a:lnTo>
                  <a:lnTo>
                    <a:pt x="60731" y="12903"/>
                  </a:lnTo>
                  <a:lnTo>
                    <a:pt x="63436" y="13728"/>
                  </a:lnTo>
                  <a:lnTo>
                    <a:pt x="69913" y="13665"/>
                  </a:lnTo>
                  <a:lnTo>
                    <a:pt x="72618" y="12788"/>
                  </a:lnTo>
                  <a:lnTo>
                    <a:pt x="73181" y="11798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7148" y="763225"/>
              <a:ext cx="179070" cy="175260"/>
            </a:xfrm>
            <a:custGeom>
              <a:avLst/>
              <a:gdLst/>
              <a:ahLst/>
              <a:cxnLst/>
              <a:rect l="l" t="t" r="r" b="b"/>
              <a:pathLst>
                <a:path w="179070" h="175259">
                  <a:moveTo>
                    <a:pt x="147739" y="3036"/>
                  </a:moveTo>
                  <a:lnTo>
                    <a:pt x="139289" y="8337"/>
                  </a:lnTo>
                  <a:lnTo>
                    <a:pt x="133330" y="8299"/>
                  </a:lnTo>
                  <a:lnTo>
                    <a:pt x="129801" y="6010"/>
                  </a:lnTo>
                  <a:lnTo>
                    <a:pt x="128638" y="4560"/>
                  </a:lnTo>
                  <a:lnTo>
                    <a:pt x="107825" y="44272"/>
                  </a:lnTo>
                  <a:lnTo>
                    <a:pt x="87488" y="72466"/>
                  </a:lnTo>
                  <a:lnTo>
                    <a:pt x="55566" y="102599"/>
                  </a:lnTo>
                  <a:lnTo>
                    <a:pt x="0" y="148134"/>
                  </a:lnTo>
                  <a:lnTo>
                    <a:pt x="9423" y="150610"/>
                  </a:lnTo>
                  <a:lnTo>
                    <a:pt x="14325" y="146940"/>
                  </a:lnTo>
                  <a:lnTo>
                    <a:pt x="22428" y="140882"/>
                  </a:lnTo>
                  <a:lnTo>
                    <a:pt x="25336" y="142863"/>
                  </a:lnTo>
                  <a:lnTo>
                    <a:pt x="21310" y="146991"/>
                  </a:lnTo>
                  <a:lnTo>
                    <a:pt x="19354" y="148985"/>
                  </a:lnTo>
                  <a:lnTo>
                    <a:pt x="13705" y="160380"/>
                  </a:lnTo>
                  <a:lnTo>
                    <a:pt x="18140" y="170444"/>
                  </a:lnTo>
                  <a:lnTo>
                    <a:pt x="28068" y="174770"/>
                  </a:lnTo>
                  <a:lnTo>
                    <a:pt x="38900" y="168949"/>
                  </a:lnTo>
                  <a:lnTo>
                    <a:pt x="84371" y="115633"/>
                  </a:lnTo>
                  <a:lnTo>
                    <a:pt x="124204" y="75145"/>
                  </a:lnTo>
                  <a:lnTo>
                    <a:pt x="154662" y="47743"/>
                  </a:lnTo>
                  <a:lnTo>
                    <a:pt x="172008" y="33681"/>
                  </a:lnTo>
                  <a:lnTo>
                    <a:pt x="172758" y="33211"/>
                  </a:lnTo>
                  <a:lnTo>
                    <a:pt x="173456" y="32678"/>
                  </a:lnTo>
                  <a:lnTo>
                    <a:pt x="174142" y="32068"/>
                  </a:lnTo>
                  <a:lnTo>
                    <a:pt x="174447" y="31852"/>
                  </a:lnTo>
                  <a:lnTo>
                    <a:pt x="174625" y="31700"/>
                  </a:lnTo>
                  <a:lnTo>
                    <a:pt x="175056" y="31217"/>
                  </a:lnTo>
                  <a:lnTo>
                    <a:pt x="175526" y="30735"/>
                  </a:lnTo>
                  <a:lnTo>
                    <a:pt x="175971" y="30201"/>
                  </a:lnTo>
                  <a:lnTo>
                    <a:pt x="178851" y="17601"/>
                  </a:lnTo>
                  <a:lnTo>
                    <a:pt x="171575" y="6194"/>
                  </a:lnTo>
                  <a:lnTo>
                    <a:pt x="159438" y="0"/>
                  </a:lnTo>
                  <a:lnTo>
                    <a:pt x="147739" y="3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7141" y="762939"/>
              <a:ext cx="179324" cy="175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50851" y="774317"/>
              <a:ext cx="161290" cy="163830"/>
            </a:xfrm>
            <a:custGeom>
              <a:avLst/>
              <a:gdLst/>
              <a:ahLst/>
              <a:cxnLst/>
              <a:rect l="l" t="t" r="r" b="b"/>
              <a:pathLst>
                <a:path w="161290" h="163830">
                  <a:moveTo>
                    <a:pt x="160924" y="20612"/>
                  </a:moveTo>
                  <a:lnTo>
                    <a:pt x="122449" y="49245"/>
                  </a:lnTo>
                  <a:lnTo>
                    <a:pt x="95484" y="73086"/>
                  </a:lnTo>
                  <a:lnTo>
                    <a:pt x="67305" y="105003"/>
                  </a:lnTo>
                  <a:lnTo>
                    <a:pt x="25187" y="157861"/>
                  </a:lnTo>
                  <a:lnTo>
                    <a:pt x="14362" y="163679"/>
                  </a:lnTo>
                  <a:lnTo>
                    <a:pt x="4436" y="159350"/>
                  </a:lnTo>
                  <a:lnTo>
                    <a:pt x="0" y="149281"/>
                  </a:lnTo>
                  <a:lnTo>
                    <a:pt x="5641" y="137883"/>
                  </a:lnTo>
                  <a:lnTo>
                    <a:pt x="30125" y="113119"/>
                  </a:lnTo>
                  <a:lnTo>
                    <a:pt x="51830" y="90501"/>
                  </a:lnTo>
                  <a:lnTo>
                    <a:pt x="82942" y="57104"/>
                  </a:lnTo>
                  <a:lnTo>
                    <a:pt x="135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37149" y="763224"/>
              <a:ext cx="179070" cy="151130"/>
            </a:xfrm>
            <a:custGeom>
              <a:avLst/>
              <a:gdLst/>
              <a:ahLst/>
              <a:cxnLst/>
              <a:rect l="l" t="t" r="r" b="b"/>
              <a:pathLst>
                <a:path w="179070" h="151130">
                  <a:moveTo>
                    <a:pt x="153022" y="33150"/>
                  </a:moveTo>
                  <a:lnTo>
                    <a:pt x="161721" y="24272"/>
                  </a:lnTo>
                  <a:lnTo>
                    <a:pt x="164528" y="26774"/>
                  </a:lnTo>
                  <a:lnTo>
                    <a:pt x="164811" y="36039"/>
                  </a:lnTo>
                  <a:lnTo>
                    <a:pt x="170799" y="34378"/>
                  </a:lnTo>
                  <a:lnTo>
                    <a:pt x="175971" y="30203"/>
                  </a:lnTo>
                  <a:lnTo>
                    <a:pt x="178851" y="17597"/>
                  </a:lnTo>
                  <a:lnTo>
                    <a:pt x="171575" y="6191"/>
                  </a:lnTo>
                  <a:lnTo>
                    <a:pt x="159438" y="0"/>
                  </a:lnTo>
                  <a:lnTo>
                    <a:pt x="147739" y="3038"/>
                  </a:lnTo>
                  <a:lnTo>
                    <a:pt x="139289" y="8339"/>
                  </a:lnTo>
                  <a:lnTo>
                    <a:pt x="133330" y="8301"/>
                  </a:lnTo>
                  <a:lnTo>
                    <a:pt x="129801" y="6012"/>
                  </a:lnTo>
                  <a:lnTo>
                    <a:pt x="128638" y="4562"/>
                  </a:lnTo>
                  <a:lnTo>
                    <a:pt x="107825" y="44274"/>
                  </a:lnTo>
                  <a:lnTo>
                    <a:pt x="87488" y="72467"/>
                  </a:lnTo>
                  <a:lnTo>
                    <a:pt x="55566" y="102601"/>
                  </a:lnTo>
                  <a:lnTo>
                    <a:pt x="0" y="148135"/>
                  </a:lnTo>
                  <a:lnTo>
                    <a:pt x="9423" y="150612"/>
                  </a:lnTo>
                  <a:lnTo>
                    <a:pt x="14325" y="146929"/>
                  </a:lnTo>
                  <a:lnTo>
                    <a:pt x="22428" y="140871"/>
                  </a:lnTo>
                  <a:lnTo>
                    <a:pt x="25336" y="142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93109" y="78739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11188" y="0"/>
                  </a:moveTo>
                  <a:lnTo>
                    <a:pt x="0" y="104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6413" y="0"/>
                  </a:moveTo>
                  <a:lnTo>
                    <a:pt x="0" y="5676"/>
                  </a:lnTo>
                  <a:lnTo>
                    <a:pt x="11899" y="19138"/>
                  </a:lnTo>
                  <a:lnTo>
                    <a:pt x="18313" y="1347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0008" y="77170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18313" y="13474"/>
                  </a:moveTo>
                  <a:lnTo>
                    <a:pt x="11899" y="19138"/>
                  </a:lnTo>
                  <a:lnTo>
                    <a:pt x="0" y="5676"/>
                  </a:lnTo>
                  <a:lnTo>
                    <a:pt x="6413" y="0"/>
                  </a:lnTo>
                  <a:lnTo>
                    <a:pt x="18313" y="134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9634" y="24574"/>
                  </a:lnTo>
                  <a:lnTo>
                    <a:pt x="22660" y="21666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  <a:path w="43815" h="40640">
                  <a:moveTo>
                    <a:pt x="43522" y="0"/>
                  </a:move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4114" y="21666"/>
                  </a:lnTo>
                  <a:lnTo>
                    <a:pt x="22660" y="21666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84197" y="75610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927" y="16471"/>
                  </a:moveTo>
                  <a:lnTo>
                    <a:pt x="0" y="27444"/>
                  </a:lnTo>
                  <a:lnTo>
                    <a:pt x="5422" y="33540"/>
                  </a:lnTo>
                  <a:lnTo>
                    <a:pt x="10845" y="39636"/>
                  </a:lnTo>
                  <a:lnTo>
                    <a:pt x="21869" y="40170"/>
                  </a:lnTo>
                  <a:lnTo>
                    <a:pt x="16827" y="36156"/>
                  </a:lnTo>
                  <a:lnTo>
                    <a:pt x="18224" y="30378"/>
                  </a:lnTo>
                  <a:lnTo>
                    <a:pt x="19634" y="24574"/>
                  </a:lnTo>
                  <a:lnTo>
                    <a:pt x="27482" y="17030"/>
                  </a:lnTo>
                  <a:lnTo>
                    <a:pt x="31178" y="13538"/>
                  </a:lnTo>
                  <a:lnTo>
                    <a:pt x="39471" y="10629"/>
                  </a:lnTo>
                  <a:lnTo>
                    <a:pt x="43522" y="0"/>
                  </a:lnTo>
                  <a:lnTo>
                    <a:pt x="32473" y="2705"/>
                  </a:lnTo>
                  <a:lnTo>
                    <a:pt x="28968" y="10566"/>
                  </a:lnTo>
                  <a:lnTo>
                    <a:pt x="25006" y="14211"/>
                  </a:lnTo>
                  <a:lnTo>
                    <a:pt x="16027" y="20637"/>
                  </a:lnTo>
                  <a:lnTo>
                    <a:pt x="10071" y="21145"/>
                  </a:lnTo>
                  <a:lnTo>
                    <a:pt x="4114" y="21666"/>
                  </a:lnTo>
                  <a:lnTo>
                    <a:pt x="927" y="164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6927" y="7606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146" y="0"/>
                  </a:moveTo>
                  <a:lnTo>
                    <a:pt x="0" y="5422"/>
                  </a:lnTo>
                  <a:lnTo>
                    <a:pt x="4838" y="450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7137" y="0"/>
                  </a:moveTo>
                  <a:lnTo>
                    <a:pt x="6451" y="596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13931" y="7696"/>
                  </a:lnTo>
                  <a:lnTo>
                    <a:pt x="13995" y="6667"/>
                  </a:lnTo>
                  <a:lnTo>
                    <a:pt x="8153" y="6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03911" y="76461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6451" y="596"/>
                  </a:moveTo>
                  <a:lnTo>
                    <a:pt x="749" y="5638"/>
                  </a:lnTo>
                  <a:lnTo>
                    <a:pt x="76" y="6235"/>
                  </a:lnTo>
                  <a:lnTo>
                    <a:pt x="0" y="7277"/>
                  </a:lnTo>
                  <a:lnTo>
                    <a:pt x="596" y="7937"/>
                  </a:lnTo>
                  <a:lnTo>
                    <a:pt x="5245" y="13195"/>
                  </a:lnTo>
                  <a:lnTo>
                    <a:pt x="5842" y="13868"/>
                  </a:lnTo>
                  <a:lnTo>
                    <a:pt x="6870" y="13931"/>
                  </a:lnTo>
                  <a:lnTo>
                    <a:pt x="7543" y="13347"/>
                  </a:lnTo>
                  <a:lnTo>
                    <a:pt x="13258" y="8280"/>
                  </a:lnTo>
                  <a:lnTo>
                    <a:pt x="13931" y="7696"/>
                  </a:lnTo>
                  <a:lnTo>
                    <a:pt x="7137" y="0"/>
                  </a:lnTo>
                  <a:lnTo>
                    <a:pt x="6451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1244" y="0"/>
                  </a:move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2133" y="5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11899" y="7643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07" y="2514"/>
                  </a:moveTo>
                  <a:lnTo>
                    <a:pt x="3911" y="6349"/>
                  </a:lnTo>
                  <a:lnTo>
                    <a:pt x="4432" y="6934"/>
                  </a:lnTo>
                  <a:lnTo>
                    <a:pt x="5321" y="6984"/>
                  </a:lnTo>
                  <a:lnTo>
                    <a:pt x="5905" y="6464"/>
                  </a:lnTo>
                  <a:lnTo>
                    <a:pt x="6502" y="5943"/>
                  </a:lnTo>
                  <a:lnTo>
                    <a:pt x="6565" y="5041"/>
                  </a:lnTo>
                  <a:lnTo>
                    <a:pt x="6045" y="4457"/>
                  </a:lnTo>
                  <a:lnTo>
                    <a:pt x="2654" y="634"/>
                  </a:lnTo>
                  <a:lnTo>
                    <a:pt x="2133" y="50"/>
                  </a:lnTo>
                  <a:lnTo>
                    <a:pt x="1244" y="0"/>
                  </a:lnTo>
                  <a:lnTo>
                    <a:pt x="647" y="520"/>
                  </a:lnTo>
                  <a:lnTo>
                    <a:pt x="76" y="1041"/>
                  </a:lnTo>
                  <a:lnTo>
                    <a:pt x="0" y="1930"/>
                  </a:lnTo>
                  <a:lnTo>
                    <a:pt x="50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0" y="0"/>
                  </a:move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lnTo>
                    <a:pt x="10858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5204" y="75403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2293" y="11137"/>
                  </a:moveTo>
                  <a:lnTo>
                    <a:pt x="10858" y="3987"/>
                  </a:lnTo>
                  <a:lnTo>
                    <a:pt x="0" y="0"/>
                  </a:lnTo>
                  <a:lnTo>
                    <a:pt x="2997" y="10921"/>
                  </a:lnTo>
                  <a:lnTo>
                    <a:pt x="9461" y="13627"/>
                  </a:lnTo>
                  <a:lnTo>
                    <a:pt x="12293" y="111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156" y="0"/>
                  </a:moveTo>
                  <a:lnTo>
                    <a:pt x="4483" y="596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702803" y="763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483" y="596"/>
                  </a:moveTo>
                  <a:lnTo>
                    <a:pt x="749" y="3898"/>
                  </a:lnTo>
                  <a:lnTo>
                    <a:pt x="76" y="4495"/>
                  </a:lnTo>
                  <a:lnTo>
                    <a:pt x="0" y="5524"/>
                  </a:lnTo>
                  <a:lnTo>
                    <a:pt x="609" y="6197"/>
                  </a:lnTo>
                  <a:lnTo>
                    <a:pt x="1193" y="6870"/>
                  </a:lnTo>
                  <a:lnTo>
                    <a:pt x="2222" y="6934"/>
                  </a:lnTo>
                  <a:lnTo>
                    <a:pt x="2908" y="6350"/>
                  </a:lnTo>
                  <a:lnTo>
                    <a:pt x="6642" y="3035"/>
                  </a:lnTo>
                  <a:lnTo>
                    <a:pt x="7327" y="2451"/>
                  </a:lnTo>
                  <a:lnTo>
                    <a:pt x="7378" y="1409"/>
                  </a:lnTo>
                  <a:lnTo>
                    <a:pt x="6794" y="736"/>
                  </a:lnTo>
                  <a:lnTo>
                    <a:pt x="6184" y="63"/>
                  </a:lnTo>
                  <a:lnTo>
                    <a:pt x="5156" y="0"/>
                  </a:lnTo>
                  <a:lnTo>
                    <a:pt x="4483" y="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108" y="772019"/>
              <a:ext cx="140574" cy="15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534" y="907488"/>
              <a:ext cx="27341" cy="285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637" y="914587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8238" y="13834"/>
                  </a:moveTo>
                  <a:lnTo>
                    <a:pt x="6005" y="0"/>
                  </a:lnTo>
                </a:path>
                <a:path w="18415" h="21590">
                  <a:moveTo>
                    <a:pt x="2511" y="961"/>
                  </a:moveTo>
                  <a:lnTo>
                    <a:pt x="0" y="3178"/>
                  </a:lnTo>
                </a:path>
                <a:path w="18415" h="21590">
                  <a:moveTo>
                    <a:pt x="13204" y="21212"/>
                  </a:moveTo>
                  <a:lnTo>
                    <a:pt x="14458" y="20105"/>
                  </a:lnTo>
                </a:path>
                <a:path w="18415" h="21590">
                  <a:moveTo>
                    <a:pt x="17225" y="17664"/>
                  </a:moveTo>
                  <a:lnTo>
                    <a:pt x="17540" y="17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7124" y="0"/>
                  </a:moveTo>
                  <a:lnTo>
                    <a:pt x="5397" y="1092"/>
                  </a:lnTo>
                  <a:lnTo>
                    <a:pt x="1092" y="4914"/>
                  </a:lnTo>
                  <a:lnTo>
                    <a:pt x="165" y="6248"/>
                  </a:lnTo>
                  <a:lnTo>
                    <a:pt x="0" y="8026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8623" y="39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36032" y="9142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8623" y="393"/>
                  </a:moveTo>
                  <a:lnTo>
                    <a:pt x="0" y="8026"/>
                  </a:lnTo>
                  <a:lnTo>
                    <a:pt x="11239" y="20751"/>
                  </a:lnTo>
                  <a:lnTo>
                    <a:pt x="12230" y="21843"/>
                  </a:lnTo>
                  <a:lnTo>
                    <a:pt x="15824" y="21589"/>
                  </a:lnTo>
                  <a:lnTo>
                    <a:pt x="17983" y="19684"/>
                  </a:lnTo>
                  <a:lnTo>
                    <a:pt x="20142" y="17779"/>
                  </a:lnTo>
                  <a:lnTo>
                    <a:pt x="20840" y="14223"/>
                  </a:lnTo>
                  <a:lnTo>
                    <a:pt x="19875" y="13119"/>
                  </a:lnTo>
                  <a:lnTo>
                    <a:pt x="8623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37347" y="91859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2692" y="8166"/>
                  </a:moveTo>
                  <a:lnTo>
                    <a:pt x="2628" y="6667"/>
                  </a:lnTo>
                  <a:lnTo>
                    <a:pt x="2743" y="4749"/>
                  </a:lnTo>
                  <a:lnTo>
                    <a:pt x="5156" y="1943"/>
                  </a:lnTo>
                </a:path>
                <a:path w="12065" h="8255">
                  <a:moveTo>
                    <a:pt x="0" y="4686"/>
                  </a:moveTo>
                  <a:lnTo>
                    <a:pt x="6807" y="0"/>
                  </a:lnTo>
                  <a:lnTo>
                    <a:pt x="11849" y="10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0" y="10579"/>
                  </a:lnTo>
                  <a:lnTo>
                    <a:pt x="3035" y="10756"/>
                  </a:lnTo>
                  <a:lnTo>
                    <a:pt x="3530" y="3238"/>
                  </a:lnTo>
                  <a:lnTo>
                    <a:pt x="11036" y="3682"/>
                  </a:lnTo>
                  <a:lnTo>
                    <a:pt x="11239" y="64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33736" y="79818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660" y="0"/>
                  </a:moveTo>
                  <a:lnTo>
                    <a:pt x="11239" y="647"/>
                  </a:lnTo>
                  <a:lnTo>
                    <a:pt x="11036" y="3682"/>
                  </a:lnTo>
                  <a:lnTo>
                    <a:pt x="3530" y="3238"/>
                  </a:lnTo>
                  <a:lnTo>
                    <a:pt x="3035" y="10756"/>
                  </a:lnTo>
                  <a:lnTo>
                    <a:pt x="0" y="10579"/>
                  </a:lnTo>
                  <a:lnTo>
                    <a:pt x="6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86871" y="776605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0" y="0"/>
                  </a:moveTo>
                  <a:lnTo>
                    <a:pt x="939" y="5232"/>
                  </a:lnTo>
                  <a:lnTo>
                    <a:pt x="3251" y="13589"/>
                  </a:lnTo>
                  <a:lnTo>
                    <a:pt x="10312" y="16205"/>
                  </a:lnTo>
                  <a:lnTo>
                    <a:pt x="5321" y="13233"/>
                  </a:lnTo>
                  <a:lnTo>
                    <a:pt x="4343" y="10706"/>
                  </a:lnTo>
                  <a:lnTo>
                    <a:pt x="3441" y="2108"/>
                  </a:lnTo>
                  <a:lnTo>
                    <a:pt x="1206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87115" y="888999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3568" y="28092"/>
                  </a:moveTo>
                  <a:lnTo>
                    <a:pt x="1689" y="26111"/>
                  </a:lnTo>
                  <a:lnTo>
                    <a:pt x="1905" y="27927"/>
                  </a:lnTo>
                  <a:lnTo>
                    <a:pt x="3568" y="28092"/>
                  </a:lnTo>
                  <a:close/>
                </a:path>
                <a:path w="53340" h="59690">
                  <a:moveTo>
                    <a:pt x="10325" y="21577"/>
                  </a:moveTo>
                  <a:lnTo>
                    <a:pt x="6743" y="20650"/>
                  </a:lnTo>
                  <a:lnTo>
                    <a:pt x="5765" y="18275"/>
                  </a:lnTo>
                  <a:lnTo>
                    <a:pt x="4572" y="20472"/>
                  </a:lnTo>
                  <a:lnTo>
                    <a:pt x="7823" y="24803"/>
                  </a:lnTo>
                  <a:lnTo>
                    <a:pt x="9893" y="24523"/>
                  </a:lnTo>
                  <a:lnTo>
                    <a:pt x="10325" y="21577"/>
                  </a:lnTo>
                  <a:close/>
                </a:path>
                <a:path w="53340" h="59690">
                  <a:moveTo>
                    <a:pt x="23025" y="40868"/>
                  </a:moveTo>
                  <a:lnTo>
                    <a:pt x="21920" y="39204"/>
                  </a:lnTo>
                  <a:lnTo>
                    <a:pt x="19240" y="36220"/>
                  </a:lnTo>
                  <a:lnTo>
                    <a:pt x="17716" y="35052"/>
                  </a:lnTo>
                  <a:lnTo>
                    <a:pt x="16395" y="38430"/>
                  </a:lnTo>
                  <a:lnTo>
                    <a:pt x="20853" y="40271"/>
                  </a:lnTo>
                  <a:lnTo>
                    <a:pt x="23025" y="40868"/>
                  </a:lnTo>
                  <a:close/>
                </a:path>
                <a:path w="53340" h="59690">
                  <a:moveTo>
                    <a:pt x="25171" y="34569"/>
                  </a:moveTo>
                  <a:lnTo>
                    <a:pt x="20662" y="29248"/>
                  </a:lnTo>
                  <a:lnTo>
                    <a:pt x="18808" y="31457"/>
                  </a:lnTo>
                  <a:lnTo>
                    <a:pt x="21310" y="32918"/>
                  </a:lnTo>
                  <a:lnTo>
                    <a:pt x="21374" y="35864"/>
                  </a:lnTo>
                  <a:lnTo>
                    <a:pt x="23698" y="36093"/>
                  </a:lnTo>
                  <a:lnTo>
                    <a:pt x="25171" y="34569"/>
                  </a:lnTo>
                  <a:close/>
                </a:path>
                <a:path w="53340" h="59690">
                  <a:moveTo>
                    <a:pt x="33121" y="56451"/>
                  </a:moveTo>
                  <a:lnTo>
                    <a:pt x="30022" y="54140"/>
                  </a:lnTo>
                  <a:lnTo>
                    <a:pt x="29489" y="53530"/>
                  </a:lnTo>
                  <a:lnTo>
                    <a:pt x="29832" y="54991"/>
                  </a:lnTo>
                  <a:lnTo>
                    <a:pt x="33121" y="56451"/>
                  </a:lnTo>
                  <a:close/>
                </a:path>
                <a:path w="53340" h="59690">
                  <a:moveTo>
                    <a:pt x="37071" y="46482"/>
                  </a:moveTo>
                  <a:lnTo>
                    <a:pt x="36995" y="44488"/>
                  </a:lnTo>
                  <a:lnTo>
                    <a:pt x="33578" y="43484"/>
                  </a:lnTo>
                  <a:lnTo>
                    <a:pt x="32207" y="42633"/>
                  </a:lnTo>
                  <a:lnTo>
                    <a:pt x="31254" y="44450"/>
                  </a:lnTo>
                  <a:lnTo>
                    <a:pt x="35610" y="46380"/>
                  </a:lnTo>
                  <a:lnTo>
                    <a:pt x="37071" y="46482"/>
                  </a:lnTo>
                  <a:close/>
                </a:path>
                <a:path w="53340" h="59690">
                  <a:moveTo>
                    <a:pt x="37592" y="47637"/>
                  </a:moveTo>
                  <a:lnTo>
                    <a:pt x="31902" y="48069"/>
                  </a:lnTo>
                  <a:lnTo>
                    <a:pt x="29921" y="46659"/>
                  </a:lnTo>
                  <a:lnTo>
                    <a:pt x="30403" y="48996"/>
                  </a:lnTo>
                  <a:lnTo>
                    <a:pt x="34213" y="49212"/>
                  </a:lnTo>
                  <a:lnTo>
                    <a:pt x="35991" y="50888"/>
                  </a:lnTo>
                  <a:lnTo>
                    <a:pt x="37592" y="47637"/>
                  </a:lnTo>
                  <a:close/>
                </a:path>
                <a:path w="53340" h="59690">
                  <a:moveTo>
                    <a:pt x="38100" y="39700"/>
                  </a:moveTo>
                  <a:lnTo>
                    <a:pt x="36601" y="38747"/>
                  </a:lnTo>
                  <a:lnTo>
                    <a:pt x="35102" y="37071"/>
                  </a:lnTo>
                  <a:lnTo>
                    <a:pt x="33693" y="38620"/>
                  </a:lnTo>
                  <a:lnTo>
                    <a:pt x="35191" y="40043"/>
                  </a:lnTo>
                  <a:lnTo>
                    <a:pt x="36690" y="41770"/>
                  </a:lnTo>
                  <a:lnTo>
                    <a:pt x="38100" y="39700"/>
                  </a:lnTo>
                  <a:close/>
                </a:path>
                <a:path w="53340" h="59690">
                  <a:moveTo>
                    <a:pt x="50190" y="18503"/>
                  </a:moveTo>
                  <a:lnTo>
                    <a:pt x="44615" y="18516"/>
                  </a:lnTo>
                  <a:lnTo>
                    <a:pt x="39789" y="20789"/>
                  </a:lnTo>
                  <a:lnTo>
                    <a:pt x="37757" y="24269"/>
                  </a:lnTo>
                  <a:lnTo>
                    <a:pt x="37668" y="24625"/>
                  </a:lnTo>
                  <a:lnTo>
                    <a:pt x="37452" y="24765"/>
                  </a:lnTo>
                  <a:lnTo>
                    <a:pt x="37185" y="24269"/>
                  </a:lnTo>
                  <a:lnTo>
                    <a:pt x="35775" y="23279"/>
                  </a:lnTo>
                  <a:lnTo>
                    <a:pt x="35775" y="26657"/>
                  </a:lnTo>
                  <a:lnTo>
                    <a:pt x="26555" y="31419"/>
                  </a:lnTo>
                  <a:lnTo>
                    <a:pt x="26873" y="36652"/>
                  </a:lnTo>
                  <a:lnTo>
                    <a:pt x="27000" y="41325"/>
                  </a:lnTo>
                  <a:lnTo>
                    <a:pt x="25984" y="47561"/>
                  </a:lnTo>
                  <a:lnTo>
                    <a:pt x="21132" y="45935"/>
                  </a:lnTo>
                  <a:lnTo>
                    <a:pt x="16002" y="41097"/>
                  </a:lnTo>
                  <a:lnTo>
                    <a:pt x="15773" y="35166"/>
                  </a:lnTo>
                  <a:lnTo>
                    <a:pt x="15595" y="30264"/>
                  </a:lnTo>
                  <a:lnTo>
                    <a:pt x="19951" y="23139"/>
                  </a:lnTo>
                  <a:lnTo>
                    <a:pt x="22136" y="20129"/>
                  </a:lnTo>
                  <a:lnTo>
                    <a:pt x="23177" y="22085"/>
                  </a:lnTo>
                  <a:lnTo>
                    <a:pt x="25654" y="23622"/>
                  </a:lnTo>
                  <a:lnTo>
                    <a:pt x="27838" y="20637"/>
                  </a:lnTo>
                  <a:lnTo>
                    <a:pt x="30353" y="22364"/>
                  </a:lnTo>
                  <a:lnTo>
                    <a:pt x="33362" y="23266"/>
                  </a:lnTo>
                  <a:lnTo>
                    <a:pt x="35775" y="26657"/>
                  </a:lnTo>
                  <a:lnTo>
                    <a:pt x="35775" y="23279"/>
                  </a:lnTo>
                  <a:lnTo>
                    <a:pt x="33985" y="22009"/>
                  </a:lnTo>
                  <a:lnTo>
                    <a:pt x="32448" y="20637"/>
                  </a:lnTo>
                  <a:lnTo>
                    <a:pt x="31877" y="20129"/>
                  </a:lnTo>
                  <a:lnTo>
                    <a:pt x="28143" y="16802"/>
                  </a:lnTo>
                  <a:lnTo>
                    <a:pt x="27940" y="16802"/>
                  </a:lnTo>
                  <a:lnTo>
                    <a:pt x="27520" y="16217"/>
                  </a:lnTo>
                  <a:lnTo>
                    <a:pt x="26479" y="14732"/>
                  </a:lnTo>
                  <a:lnTo>
                    <a:pt x="30276" y="10515"/>
                  </a:lnTo>
                  <a:lnTo>
                    <a:pt x="32181" y="9436"/>
                  </a:lnTo>
                  <a:lnTo>
                    <a:pt x="29984" y="8686"/>
                  </a:lnTo>
                  <a:lnTo>
                    <a:pt x="23177" y="13970"/>
                  </a:lnTo>
                  <a:lnTo>
                    <a:pt x="22542" y="16217"/>
                  </a:lnTo>
                  <a:lnTo>
                    <a:pt x="19380" y="12052"/>
                  </a:lnTo>
                  <a:lnTo>
                    <a:pt x="17678" y="9804"/>
                  </a:lnTo>
                  <a:lnTo>
                    <a:pt x="15481" y="9690"/>
                  </a:lnTo>
                  <a:lnTo>
                    <a:pt x="17030" y="6350"/>
                  </a:lnTo>
                  <a:lnTo>
                    <a:pt x="24384" y="1358"/>
                  </a:lnTo>
                  <a:lnTo>
                    <a:pt x="26314" y="685"/>
                  </a:lnTo>
                  <a:lnTo>
                    <a:pt x="23228" y="0"/>
                  </a:lnTo>
                  <a:lnTo>
                    <a:pt x="0" y="24358"/>
                  </a:lnTo>
                  <a:lnTo>
                    <a:pt x="1689" y="26111"/>
                  </a:lnTo>
                  <a:lnTo>
                    <a:pt x="838" y="19126"/>
                  </a:lnTo>
                  <a:lnTo>
                    <a:pt x="7632" y="13055"/>
                  </a:lnTo>
                  <a:lnTo>
                    <a:pt x="10325" y="18211"/>
                  </a:lnTo>
                  <a:lnTo>
                    <a:pt x="15341" y="13055"/>
                  </a:lnTo>
                  <a:lnTo>
                    <a:pt x="16332" y="12052"/>
                  </a:lnTo>
                  <a:lnTo>
                    <a:pt x="18580" y="13970"/>
                  </a:lnTo>
                  <a:lnTo>
                    <a:pt x="19875" y="15925"/>
                  </a:lnTo>
                  <a:lnTo>
                    <a:pt x="20866" y="17881"/>
                  </a:lnTo>
                  <a:lnTo>
                    <a:pt x="13436" y="28765"/>
                  </a:lnTo>
                  <a:lnTo>
                    <a:pt x="15544" y="30810"/>
                  </a:lnTo>
                  <a:lnTo>
                    <a:pt x="12966" y="35166"/>
                  </a:lnTo>
                  <a:lnTo>
                    <a:pt x="12458" y="33502"/>
                  </a:lnTo>
                  <a:lnTo>
                    <a:pt x="7785" y="31889"/>
                  </a:lnTo>
                  <a:lnTo>
                    <a:pt x="8432" y="29324"/>
                  </a:lnTo>
                  <a:lnTo>
                    <a:pt x="9537" y="29591"/>
                  </a:lnTo>
                  <a:lnTo>
                    <a:pt x="11290" y="30695"/>
                  </a:lnTo>
                  <a:lnTo>
                    <a:pt x="11226" y="29324"/>
                  </a:lnTo>
                  <a:lnTo>
                    <a:pt x="11201" y="28854"/>
                  </a:lnTo>
                  <a:lnTo>
                    <a:pt x="3568" y="28092"/>
                  </a:lnTo>
                  <a:lnTo>
                    <a:pt x="5029" y="29629"/>
                  </a:lnTo>
                  <a:lnTo>
                    <a:pt x="8318" y="34544"/>
                  </a:lnTo>
                  <a:lnTo>
                    <a:pt x="12534" y="37236"/>
                  </a:lnTo>
                  <a:lnTo>
                    <a:pt x="17360" y="46469"/>
                  </a:lnTo>
                  <a:lnTo>
                    <a:pt x="25806" y="49364"/>
                  </a:lnTo>
                  <a:lnTo>
                    <a:pt x="29489" y="53530"/>
                  </a:lnTo>
                  <a:lnTo>
                    <a:pt x="28067" y="47561"/>
                  </a:lnTo>
                  <a:lnTo>
                    <a:pt x="27965" y="47104"/>
                  </a:lnTo>
                  <a:lnTo>
                    <a:pt x="29946" y="42024"/>
                  </a:lnTo>
                  <a:lnTo>
                    <a:pt x="27432" y="33705"/>
                  </a:lnTo>
                  <a:lnTo>
                    <a:pt x="33896" y="31064"/>
                  </a:lnTo>
                  <a:lnTo>
                    <a:pt x="35394" y="32766"/>
                  </a:lnTo>
                  <a:lnTo>
                    <a:pt x="36880" y="33896"/>
                  </a:lnTo>
                  <a:lnTo>
                    <a:pt x="38328" y="32943"/>
                  </a:lnTo>
                  <a:lnTo>
                    <a:pt x="38595" y="31584"/>
                  </a:lnTo>
                  <a:lnTo>
                    <a:pt x="38671" y="31064"/>
                  </a:lnTo>
                  <a:lnTo>
                    <a:pt x="38798" y="30264"/>
                  </a:lnTo>
                  <a:lnTo>
                    <a:pt x="40030" y="28257"/>
                  </a:lnTo>
                  <a:lnTo>
                    <a:pt x="46062" y="31026"/>
                  </a:lnTo>
                  <a:lnTo>
                    <a:pt x="46532" y="36652"/>
                  </a:lnTo>
                  <a:lnTo>
                    <a:pt x="42341" y="41325"/>
                  </a:lnTo>
                  <a:lnTo>
                    <a:pt x="43865" y="40563"/>
                  </a:lnTo>
                  <a:lnTo>
                    <a:pt x="44869" y="39789"/>
                  </a:lnTo>
                  <a:lnTo>
                    <a:pt x="45631" y="38925"/>
                  </a:lnTo>
                  <a:lnTo>
                    <a:pt x="46812" y="36601"/>
                  </a:lnTo>
                  <a:lnTo>
                    <a:pt x="47244" y="35407"/>
                  </a:lnTo>
                  <a:lnTo>
                    <a:pt x="47142" y="31889"/>
                  </a:lnTo>
                  <a:lnTo>
                    <a:pt x="46596" y="29629"/>
                  </a:lnTo>
                  <a:lnTo>
                    <a:pt x="45580" y="28257"/>
                  </a:lnTo>
                  <a:lnTo>
                    <a:pt x="44742" y="27127"/>
                  </a:lnTo>
                  <a:lnTo>
                    <a:pt x="41821" y="25425"/>
                  </a:lnTo>
                  <a:lnTo>
                    <a:pt x="42125" y="24765"/>
                  </a:lnTo>
                  <a:lnTo>
                    <a:pt x="42697" y="23558"/>
                  </a:lnTo>
                  <a:lnTo>
                    <a:pt x="45072" y="21196"/>
                  </a:lnTo>
                  <a:lnTo>
                    <a:pt x="50190" y="18503"/>
                  </a:lnTo>
                  <a:close/>
                </a:path>
                <a:path w="53340" h="59690">
                  <a:moveTo>
                    <a:pt x="53047" y="51003"/>
                  </a:moveTo>
                  <a:lnTo>
                    <a:pt x="50330" y="48425"/>
                  </a:lnTo>
                  <a:lnTo>
                    <a:pt x="48488" y="51003"/>
                  </a:lnTo>
                  <a:lnTo>
                    <a:pt x="46380" y="53530"/>
                  </a:lnTo>
                  <a:lnTo>
                    <a:pt x="44856" y="55422"/>
                  </a:lnTo>
                  <a:lnTo>
                    <a:pt x="38176" y="58686"/>
                  </a:lnTo>
                  <a:lnTo>
                    <a:pt x="33121" y="56451"/>
                  </a:lnTo>
                  <a:lnTo>
                    <a:pt x="35013" y="57861"/>
                  </a:lnTo>
                  <a:lnTo>
                    <a:pt x="38112" y="58686"/>
                  </a:lnTo>
                  <a:lnTo>
                    <a:pt x="40589" y="59347"/>
                  </a:lnTo>
                  <a:lnTo>
                    <a:pt x="46532" y="57416"/>
                  </a:lnTo>
                  <a:lnTo>
                    <a:pt x="48996" y="55791"/>
                  </a:lnTo>
                  <a:lnTo>
                    <a:pt x="51193" y="53428"/>
                  </a:lnTo>
                  <a:lnTo>
                    <a:pt x="53047" y="510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4301" y="913281"/>
              <a:ext cx="393" cy="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14560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5423"/>
                  </a:moveTo>
                  <a:lnTo>
                    <a:pt x="2514" y="13754"/>
                  </a:lnTo>
                  <a:lnTo>
                    <a:pt x="2514" y="13754"/>
                  </a:lnTo>
                </a:path>
                <a:path w="23495" h="30480">
                  <a:moveTo>
                    <a:pt x="776" y="18212"/>
                  </a:moveTo>
                  <a:lnTo>
                    <a:pt x="655" y="19354"/>
                  </a:lnTo>
                  <a:lnTo>
                    <a:pt x="2374" y="26708"/>
                  </a:lnTo>
                  <a:lnTo>
                    <a:pt x="10718" y="30429"/>
                  </a:lnTo>
                  <a:lnTo>
                    <a:pt x="17424" y="27139"/>
                  </a:lnTo>
                  <a:lnTo>
                    <a:pt x="19151" y="24993"/>
                  </a:lnTo>
                  <a:lnTo>
                    <a:pt x="21155" y="22606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  <a:lnTo>
                    <a:pt x="20905" y="18402"/>
                  </a:lnTo>
                </a:path>
                <a:path w="23495" h="30480">
                  <a:moveTo>
                    <a:pt x="3822" y="16179"/>
                  </a:moveTo>
                  <a:lnTo>
                    <a:pt x="4775" y="14363"/>
                  </a:lnTo>
                  <a:lnTo>
                    <a:pt x="15671" y="14363"/>
                  </a:lnTo>
                </a:path>
                <a:path w="23495" h="30480">
                  <a:moveTo>
                    <a:pt x="14935" y="13284"/>
                  </a:moveTo>
                  <a:lnTo>
                    <a:pt x="15078" y="13055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5511" y="12382"/>
                  </a:lnTo>
                </a:path>
                <a:path w="23495" h="30480">
                  <a:moveTo>
                    <a:pt x="6261" y="10337"/>
                  </a:moveTo>
                  <a:lnTo>
                    <a:pt x="7670" y="8813"/>
                  </a:lnTo>
                  <a:lnTo>
                    <a:pt x="18703" y="8813"/>
                  </a:lnTo>
                  <a:lnTo>
                    <a:pt x="19100" y="8369"/>
                  </a:lnTo>
                </a:path>
                <a:path w="23495" h="30480">
                  <a:moveTo>
                    <a:pt x="20905" y="18402"/>
                  </a:moveTo>
                  <a:lnTo>
                    <a:pt x="2476" y="18402"/>
                  </a:lnTo>
                  <a:lnTo>
                    <a:pt x="2477" y="18402"/>
                  </a:lnTo>
                </a:path>
                <a:path w="23495" h="30480">
                  <a:moveTo>
                    <a:pt x="15671" y="14363"/>
                  </a:moveTo>
                  <a:lnTo>
                    <a:pt x="4775" y="14363"/>
                  </a:lnTo>
                  <a:lnTo>
                    <a:pt x="4775" y="14364"/>
                  </a:lnTo>
                </a:path>
                <a:path w="23495" h="30480">
                  <a:moveTo>
                    <a:pt x="14910" y="13055"/>
                  </a:moveTo>
                  <a:lnTo>
                    <a:pt x="14909" y="13055"/>
                  </a:lnTo>
                  <a:lnTo>
                    <a:pt x="14910" y="13055"/>
                  </a:lnTo>
                </a:path>
                <a:path w="23495" h="30480">
                  <a:moveTo>
                    <a:pt x="18703" y="8813"/>
                  </a:moveTo>
                  <a:lnTo>
                    <a:pt x="7670" y="8813"/>
                  </a:lnTo>
                  <a:lnTo>
                    <a:pt x="7671" y="8814"/>
                  </a:lnTo>
                </a:path>
                <a:path w="23495" h="30480">
                  <a:moveTo>
                    <a:pt x="18702" y="8814"/>
                  </a:moveTo>
                  <a:lnTo>
                    <a:pt x="18703" y="8813"/>
                  </a:lnTo>
                </a:path>
                <a:path w="23495" h="30480">
                  <a:moveTo>
                    <a:pt x="21155" y="22606"/>
                  </a:moveTo>
                  <a:lnTo>
                    <a:pt x="21156" y="22605"/>
                  </a:lnTo>
                  <a:lnTo>
                    <a:pt x="8547" y="22605"/>
                  </a:lnTo>
                </a:path>
                <a:path w="23495" h="30480">
                  <a:moveTo>
                    <a:pt x="8547" y="22605"/>
                  </a:moveTo>
                  <a:lnTo>
                    <a:pt x="21156" y="22605"/>
                  </a:lnTo>
                  <a:lnTo>
                    <a:pt x="22897" y="20142"/>
                  </a:lnTo>
                </a:path>
                <a:path w="23495" h="30480">
                  <a:moveTo>
                    <a:pt x="2476" y="18402"/>
                  </a:moveTo>
                  <a:lnTo>
                    <a:pt x="2476" y="18402"/>
                  </a:lnTo>
                </a:path>
                <a:path w="23495" h="30480">
                  <a:moveTo>
                    <a:pt x="22021" y="19354"/>
                  </a:moveTo>
                  <a:lnTo>
                    <a:pt x="10147" y="19354"/>
                  </a:lnTo>
                  <a:lnTo>
                    <a:pt x="10147" y="19355"/>
                  </a:lnTo>
                </a:path>
                <a:path w="23495" h="30480">
                  <a:moveTo>
                    <a:pt x="2477" y="18402"/>
                  </a:moveTo>
                  <a:lnTo>
                    <a:pt x="4470" y="19799"/>
                  </a:lnTo>
                  <a:lnTo>
                    <a:pt x="10147" y="19354"/>
                  </a:lnTo>
                  <a:lnTo>
                    <a:pt x="22021" y="19354"/>
                  </a:lnTo>
                </a:path>
                <a:path w="23495" h="30480">
                  <a:moveTo>
                    <a:pt x="20655" y="18211"/>
                  </a:moveTo>
                  <a:lnTo>
                    <a:pt x="9639" y="18211"/>
                  </a:lnTo>
                  <a:lnTo>
                    <a:pt x="9639" y="18211"/>
                  </a:lnTo>
                </a:path>
                <a:path w="23495" h="30480">
                  <a:moveTo>
                    <a:pt x="4775" y="14364"/>
                  </a:moveTo>
                  <a:lnTo>
                    <a:pt x="6134" y="15214"/>
                  </a:lnTo>
                  <a:lnTo>
                    <a:pt x="9563" y="16205"/>
                  </a:lnTo>
                  <a:lnTo>
                    <a:pt x="9639" y="18211"/>
                  </a:lnTo>
                  <a:lnTo>
                    <a:pt x="20655" y="18211"/>
                  </a:lnTo>
                </a:path>
                <a:path w="23495" h="30480">
                  <a:moveTo>
                    <a:pt x="15078" y="13055"/>
                  </a:moveTo>
                  <a:lnTo>
                    <a:pt x="15078" y="13055"/>
                  </a:lnTo>
                  <a:lnTo>
                    <a:pt x="14910" y="13055"/>
                  </a:lnTo>
                </a:path>
                <a:path w="23495" h="30480">
                  <a:moveTo>
                    <a:pt x="14910" y="13055"/>
                  </a:moveTo>
                  <a:lnTo>
                    <a:pt x="15078" y="13055"/>
                  </a:lnTo>
                  <a:lnTo>
                    <a:pt x="15138" y="12941"/>
                  </a:lnTo>
                </a:path>
                <a:path w="23495" h="30480">
                  <a:moveTo>
                    <a:pt x="15511" y="12382"/>
                  </a:moveTo>
                  <a:lnTo>
                    <a:pt x="15511" y="12382"/>
                  </a:lnTo>
                  <a:lnTo>
                    <a:pt x="9728" y="12382"/>
                  </a:lnTo>
                </a:path>
                <a:path w="23495" h="30480">
                  <a:moveTo>
                    <a:pt x="7671" y="8814"/>
                  </a:moveTo>
                  <a:lnTo>
                    <a:pt x="9169" y="10477"/>
                  </a:lnTo>
                  <a:lnTo>
                    <a:pt x="10667" y="11442"/>
                  </a:lnTo>
                </a:path>
                <a:path w="23495" h="30480">
                  <a:moveTo>
                    <a:pt x="9728" y="12382"/>
                  </a:moveTo>
                  <a:lnTo>
                    <a:pt x="15511" y="12382"/>
                  </a:lnTo>
                  <a:lnTo>
                    <a:pt x="18702" y="8814"/>
                  </a:lnTo>
                </a:path>
                <a:path w="23495" h="30480">
                  <a:moveTo>
                    <a:pt x="18858" y="5626"/>
                  </a:moveTo>
                  <a:lnTo>
                    <a:pt x="9449" y="5626"/>
                  </a:lnTo>
                </a:path>
                <a:path w="23495" h="30480">
                  <a:moveTo>
                    <a:pt x="11353" y="1994"/>
                  </a:moveTo>
                  <a:lnTo>
                    <a:pt x="11163" y="3314"/>
                  </a:lnTo>
                  <a:lnTo>
                    <a:pt x="11163" y="3314"/>
                  </a:lnTo>
                </a:path>
                <a:path w="23495" h="30480">
                  <a:moveTo>
                    <a:pt x="9449" y="5626"/>
                  </a:moveTo>
                  <a:lnTo>
                    <a:pt x="18858" y="5626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2710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10401" y="27444"/>
                  </a:moveTo>
                  <a:lnTo>
                    <a:pt x="11478" y="20751"/>
                  </a:lnTo>
                </a:path>
                <a:path w="20320" h="27940">
                  <a:moveTo>
                    <a:pt x="7442" y="20751"/>
                  </a:moveTo>
                  <a:lnTo>
                    <a:pt x="5270" y="20167"/>
                  </a:lnTo>
                  <a:lnTo>
                    <a:pt x="825" y="18326"/>
                  </a:lnTo>
                  <a:lnTo>
                    <a:pt x="2120" y="14922"/>
                  </a:lnTo>
                  <a:lnTo>
                    <a:pt x="5767" y="14922"/>
                  </a:lnTo>
                  <a:lnTo>
                    <a:pt x="5740" y="12788"/>
                  </a:lnTo>
                  <a:lnTo>
                    <a:pt x="3225" y="11328"/>
                  </a:lnTo>
                  <a:lnTo>
                    <a:pt x="5079" y="9118"/>
                  </a:lnTo>
                  <a:lnTo>
                    <a:pt x="15158" y="9118"/>
                  </a:lnTo>
                  <a:lnTo>
                    <a:pt x="20167" y="6527"/>
                  </a:lnTo>
                  <a:lnTo>
                    <a:pt x="17999" y="3492"/>
                  </a:lnTo>
                </a:path>
                <a:path w="20320" h="27940">
                  <a:moveTo>
                    <a:pt x="10058" y="3492"/>
                  </a:moveTo>
                  <a:lnTo>
                    <a:pt x="7594" y="1981"/>
                  </a:lnTo>
                  <a:lnTo>
                    <a:pt x="6553" y="0"/>
                  </a:lnTo>
                </a:path>
                <a:path w="20320" h="27940">
                  <a:moveTo>
                    <a:pt x="5767" y="14922"/>
                  </a:moveTo>
                  <a:lnTo>
                    <a:pt x="2120" y="14922"/>
                  </a:lnTo>
                  <a:lnTo>
                    <a:pt x="2121" y="14922"/>
                  </a:lnTo>
                </a:path>
                <a:path w="20320" h="27940">
                  <a:moveTo>
                    <a:pt x="7442" y="20751"/>
                  </a:moveTo>
                  <a:lnTo>
                    <a:pt x="7442" y="20751"/>
                  </a:lnTo>
                  <a:lnTo>
                    <a:pt x="7442" y="20751"/>
                  </a:lnTo>
                </a:path>
                <a:path w="20320" h="27940">
                  <a:moveTo>
                    <a:pt x="5767" y="14922"/>
                  </a:moveTo>
                  <a:lnTo>
                    <a:pt x="5767" y="14922"/>
                  </a:lnTo>
                </a:path>
                <a:path w="20320" h="27940">
                  <a:moveTo>
                    <a:pt x="15158" y="9118"/>
                  </a:moveTo>
                  <a:lnTo>
                    <a:pt x="5079" y="9118"/>
                  </a:lnTo>
                  <a:lnTo>
                    <a:pt x="5080" y="9118"/>
                  </a:lnTo>
                </a:path>
                <a:path w="20320" h="27940">
                  <a:moveTo>
                    <a:pt x="15158" y="9118"/>
                  </a:moveTo>
                  <a:lnTo>
                    <a:pt x="15158" y="9118"/>
                  </a:lnTo>
                </a:path>
                <a:path w="20320" h="27940">
                  <a:moveTo>
                    <a:pt x="10058" y="3492"/>
                  </a:moveTo>
                  <a:lnTo>
                    <a:pt x="10058" y="3492"/>
                  </a:lnTo>
                  <a:lnTo>
                    <a:pt x="10058" y="3492"/>
                  </a:lnTo>
                </a:path>
                <a:path w="20320" h="27940">
                  <a:moveTo>
                    <a:pt x="11478" y="20751"/>
                  </a:moveTo>
                  <a:lnTo>
                    <a:pt x="11478" y="20751"/>
                  </a:lnTo>
                  <a:lnTo>
                    <a:pt x="7442" y="20751"/>
                  </a:lnTo>
                </a:path>
                <a:path w="20320" h="27940">
                  <a:moveTo>
                    <a:pt x="7442" y="20751"/>
                  </a:moveTo>
                  <a:lnTo>
                    <a:pt x="11478" y="20751"/>
                  </a:lnTo>
                  <a:lnTo>
                    <a:pt x="11387" y="18326"/>
                  </a:lnTo>
                  <a:lnTo>
                    <a:pt x="11243" y="15963"/>
                  </a:lnTo>
                </a:path>
                <a:path w="20320" h="27940">
                  <a:moveTo>
                    <a:pt x="8115" y="15963"/>
                  </a:moveTo>
                  <a:lnTo>
                    <a:pt x="5778" y="15735"/>
                  </a:lnTo>
                  <a:lnTo>
                    <a:pt x="5767" y="14922"/>
                  </a:lnTo>
                </a:path>
                <a:path w="20320" h="27940">
                  <a:moveTo>
                    <a:pt x="8115" y="15963"/>
                  </a:moveTo>
                  <a:lnTo>
                    <a:pt x="8115" y="15963"/>
                  </a:lnTo>
                  <a:lnTo>
                    <a:pt x="8115" y="15963"/>
                  </a:lnTo>
                </a:path>
                <a:path w="20320" h="27940">
                  <a:moveTo>
                    <a:pt x="11243" y="15963"/>
                  </a:moveTo>
                  <a:lnTo>
                    <a:pt x="11243" y="15963"/>
                  </a:lnTo>
                  <a:lnTo>
                    <a:pt x="8115" y="15963"/>
                  </a:lnTo>
                </a:path>
                <a:path w="20320" h="27940">
                  <a:moveTo>
                    <a:pt x="8115" y="15963"/>
                  </a:moveTo>
                  <a:lnTo>
                    <a:pt x="11243" y="15963"/>
                  </a:lnTo>
                  <a:lnTo>
                    <a:pt x="10960" y="11290"/>
                  </a:lnTo>
                  <a:lnTo>
                    <a:pt x="15158" y="9118"/>
                  </a:lnTo>
                </a:path>
                <a:path w="20320" h="27940">
                  <a:moveTo>
                    <a:pt x="17999" y="3492"/>
                  </a:moveTo>
                  <a:lnTo>
                    <a:pt x="17999" y="3492"/>
                  </a:lnTo>
                  <a:lnTo>
                    <a:pt x="10058" y="3492"/>
                  </a:lnTo>
                </a:path>
                <a:path w="20320" h="27940">
                  <a:moveTo>
                    <a:pt x="10058" y="3492"/>
                  </a:moveTo>
                  <a:lnTo>
                    <a:pt x="17999" y="3492"/>
                  </a:lnTo>
                  <a:lnTo>
                    <a:pt x="17754" y="3149"/>
                  </a:lnTo>
                  <a:lnTo>
                    <a:pt x="14770" y="2235"/>
                  </a:lnTo>
                  <a:lnTo>
                    <a:pt x="12243" y="52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7953" y="901051"/>
              <a:ext cx="20027" cy="231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8121" y="889012"/>
              <a:ext cx="53340" cy="59690"/>
            </a:xfrm>
            <a:custGeom>
              <a:avLst/>
              <a:gdLst/>
              <a:ahLst/>
              <a:cxnLst/>
              <a:rect l="l" t="t" r="r" b="b"/>
              <a:pathLst>
                <a:path w="53340" h="59690">
                  <a:moveTo>
                    <a:pt x="19342" y="38608"/>
                  </a:moveTo>
                  <a:lnTo>
                    <a:pt x="17932" y="37058"/>
                  </a:lnTo>
                  <a:lnTo>
                    <a:pt x="16433" y="38735"/>
                  </a:lnTo>
                  <a:lnTo>
                    <a:pt x="14935" y="39687"/>
                  </a:lnTo>
                  <a:lnTo>
                    <a:pt x="16344" y="41757"/>
                  </a:lnTo>
                  <a:lnTo>
                    <a:pt x="17843" y="40030"/>
                  </a:lnTo>
                  <a:lnTo>
                    <a:pt x="19342" y="38608"/>
                  </a:lnTo>
                  <a:close/>
                </a:path>
                <a:path w="53340" h="59690">
                  <a:moveTo>
                    <a:pt x="19926" y="56438"/>
                  </a:moveTo>
                  <a:lnTo>
                    <a:pt x="14871" y="58674"/>
                  </a:lnTo>
                  <a:lnTo>
                    <a:pt x="8191" y="55422"/>
                  </a:lnTo>
                  <a:lnTo>
                    <a:pt x="6438" y="53263"/>
                  </a:lnTo>
                  <a:lnTo>
                    <a:pt x="4483" y="50914"/>
                  </a:lnTo>
                  <a:lnTo>
                    <a:pt x="2705" y="48425"/>
                  </a:lnTo>
                  <a:lnTo>
                    <a:pt x="1676" y="49364"/>
                  </a:lnTo>
                  <a:lnTo>
                    <a:pt x="0" y="50990"/>
                  </a:lnTo>
                  <a:lnTo>
                    <a:pt x="1917" y="53505"/>
                  </a:lnTo>
                  <a:lnTo>
                    <a:pt x="4051" y="55778"/>
                  </a:lnTo>
                  <a:lnTo>
                    <a:pt x="6502" y="57404"/>
                  </a:lnTo>
                  <a:lnTo>
                    <a:pt x="12446" y="59334"/>
                  </a:lnTo>
                  <a:lnTo>
                    <a:pt x="14947" y="58674"/>
                  </a:lnTo>
                  <a:lnTo>
                    <a:pt x="18021" y="57848"/>
                  </a:lnTo>
                  <a:lnTo>
                    <a:pt x="19926" y="56438"/>
                  </a:lnTo>
                  <a:close/>
                </a:path>
                <a:path w="53340" h="59690">
                  <a:moveTo>
                    <a:pt x="21767" y="44437"/>
                  </a:moveTo>
                  <a:lnTo>
                    <a:pt x="20828" y="42621"/>
                  </a:lnTo>
                  <a:lnTo>
                    <a:pt x="19456" y="43472"/>
                  </a:lnTo>
                  <a:lnTo>
                    <a:pt x="16027" y="44475"/>
                  </a:lnTo>
                  <a:lnTo>
                    <a:pt x="15963" y="46469"/>
                  </a:lnTo>
                  <a:lnTo>
                    <a:pt x="17424" y="46367"/>
                  </a:lnTo>
                  <a:lnTo>
                    <a:pt x="21767" y="44437"/>
                  </a:lnTo>
                  <a:close/>
                </a:path>
                <a:path w="53340" h="59690">
                  <a:moveTo>
                    <a:pt x="23114" y="46647"/>
                  </a:moveTo>
                  <a:lnTo>
                    <a:pt x="21132" y="48056"/>
                  </a:lnTo>
                  <a:lnTo>
                    <a:pt x="15443" y="47625"/>
                  </a:lnTo>
                  <a:lnTo>
                    <a:pt x="17030" y="50876"/>
                  </a:lnTo>
                  <a:lnTo>
                    <a:pt x="18821" y="49199"/>
                  </a:lnTo>
                  <a:lnTo>
                    <a:pt x="22631" y="48983"/>
                  </a:lnTo>
                  <a:lnTo>
                    <a:pt x="23114" y="46647"/>
                  </a:lnTo>
                  <a:close/>
                </a:path>
                <a:path w="53340" h="59690">
                  <a:moveTo>
                    <a:pt x="23571" y="53505"/>
                  </a:moveTo>
                  <a:lnTo>
                    <a:pt x="23012" y="54140"/>
                  </a:lnTo>
                  <a:lnTo>
                    <a:pt x="19926" y="56438"/>
                  </a:lnTo>
                  <a:lnTo>
                    <a:pt x="23215" y="54978"/>
                  </a:lnTo>
                  <a:lnTo>
                    <a:pt x="23571" y="53505"/>
                  </a:lnTo>
                  <a:close/>
                </a:path>
                <a:path w="53340" h="59690">
                  <a:moveTo>
                    <a:pt x="34226" y="31445"/>
                  </a:moveTo>
                  <a:lnTo>
                    <a:pt x="32372" y="29235"/>
                  </a:lnTo>
                  <a:lnTo>
                    <a:pt x="27863" y="34556"/>
                  </a:lnTo>
                  <a:lnTo>
                    <a:pt x="29337" y="36080"/>
                  </a:lnTo>
                  <a:lnTo>
                    <a:pt x="31661" y="35852"/>
                  </a:lnTo>
                  <a:lnTo>
                    <a:pt x="31724" y="32905"/>
                  </a:lnTo>
                  <a:lnTo>
                    <a:pt x="34226" y="31445"/>
                  </a:lnTo>
                  <a:close/>
                </a:path>
                <a:path w="53340" h="59690">
                  <a:moveTo>
                    <a:pt x="36626" y="38417"/>
                  </a:moveTo>
                  <a:lnTo>
                    <a:pt x="35331" y="35039"/>
                  </a:lnTo>
                  <a:lnTo>
                    <a:pt x="33794" y="36207"/>
                  </a:lnTo>
                  <a:lnTo>
                    <a:pt x="31127" y="39192"/>
                  </a:lnTo>
                  <a:lnTo>
                    <a:pt x="30010" y="40855"/>
                  </a:lnTo>
                  <a:lnTo>
                    <a:pt x="32181" y="40259"/>
                  </a:lnTo>
                  <a:lnTo>
                    <a:pt x="36626" y="38417"/>
                  </a:lnTo>
                  <a:close/>
                </a:path>
                <a:path w="53340" h="59690">
                  <a:moveTo>
                    <a:pt x="48475" y="20459"/>
                  </a:moveTo>
                  <a:lnTo>
                    <a:pt x="47269" y="18262"/>
                  </a:lnTo>
                  <a:lnTo>
                    <a:pt x="46291" y="20637"/>
                  </a:lnTo>
                  <a:lnTo>
                    <a:pt x="42710" y="21564"/>
                  </a:lnTo>
                  <a:lnTo>
                    <a:pt x="43141" y="24511"/>
                  </a:lnTo>
                  <a:lnTo>
                    <a:pt x="45212" y="24790"/>
                  </a:lnTo>
                  <a:lnTo>
                    <a:pt x="48475" y="20459"/>
                  </a:lnTo>
                  <a:close/>
                </a:path>
                <a:path w="53340" h="59690">
                  <a:moveTo>
                    <a:pt x="49479" y="28079"/>
                  </a:moveTo>
                  <a:lnTo>
                    <a:pt x="41833" y="28841"/>
                  </a:lnTo>
                  <a:lnTo>
                    <a:pt x="41757" y="30695"/>
                  </a:lnTo>
                  <a:lnTo>
                    <a:pt x="43497" y="29578"/>
                  </a:lnTo>
                  <a:lnTo>
                    <a:pt x="44589" y="29324"/>
                  </a:lnTo>
                  <a:lnTo>
                    <a:pt x="45262" y="31889"/>
                  </a:lnTo>
                  <a:lnTo>
                    <a:pt x="40589" y="33502"/>
                  </a:lnTo>
                  <a:lnTo>
                    <a:pt x="40081" y="35166"/>
                  </a:lnTo>
                  <a:lnTo>
                    <a:pt x="37642" y="31026"/>
                  </a:lnTo>
                  <a:lnTo>
                    <a:pt x="37604" y="30695"/>
                  </a:lnTo>
                  <a:lnTo>
                    <a:pt x="39611" y="28752"/>
                  </a:lnTo>
                  <a:lnTo>
                    <a:pt x="37465" y="25615"/>
                  </a:lnTo>
                  <a:lnTo>
                    <a:pt x="37465" y="30264"/>
                  </a:lnTo>
                  <a:lnTo>
                    <a:pt x="37249" y="35407"/>
                  </a:lnTo>
                  <a:lnTo>
                    <a:pt x="37045" y="41084"/>
                  </a:lnTo>
                  <a:lnTo>
                    <a:pt x="31889" y="45923"/>
                  </a:lnTo>
                  <a:lnTo>
                    <a:pt x="27063" y="47548"/>
                  </a:lnTo>
                  <a:lnTo>
                    <a:pt x="26060" y="41287"/>
                  </a:lnTo>
                  <a:lnTo>
                    <a:pt x="26187" y="36652"/>
                  </a:lnTo>
                  <a:lnTo>
                    <a:pt x="26492" y="31407"/>
                  </a:lnTo>
                  <a:lnTo>
                    <a:pt x="25806" y="31051"/>
                  </a:lnTo>
                  <a:lnTo>
                    <a:pt x="20370" y="28244"/>
                  </a:lnTo>
                  <a:lnTo>
                    <a:pt x="17272" y="26644"/>
                  </a:lnTo>
                  <a:lnTo>
                    <a:pt x="18618" y="24765"/>
                  </a:lnTo>
                  <a:lnTo>
                    <a:pt x="19685" y="23266"/>
                  </a:lnTo>
                  <a:lnTo>
                    <a:pt x="22694" y="22364"/>
                  </a:lnTo>
                  <a:lnTo>
                    <a:pt x="25196" y="20637"/>
                  </a:lnTo>
                  <a:lnTo>
                    <a:pt x="27393" y="23622"/>
                  </a:lnTo>
                  <a:lnTo>
                    <a:pt x="29857" y="22085"/>
                  </a:lnTo>
                  <a:lnTo>
                    <a:pt x="30619" y="20637"/>
                  </a:lnTo>
                  <a:lnTo>
                    <a:pt x="30899" y="20116"/>
                  </a:lnTo>
                  <a:lnTo>
                    <a:pt x="33159" y="23266"/>
                  </a:lnTo>
                  <a:lnTo>
                    <a:pt x="37465" y="30264"/>
                  </a:lnTo>
                  <a:lnTo>
                    <a:pt x="37465" y="25615"/>
                  </a:lnTo>
                  <a:lnTo>
                    <a:pt x="33705" y="20116"/>
                  </a:lnTo>
                  <a:lnTo>
                    <a:pt x="32181" y="17881"/>
                  </a:lnTo>
                  <a:lnTo>
                    <a:pt x="32740" y="16802"/>
                  </a:lnTo>
                  <a:lnTo>
                    <a:pt x="25095" y="16802"/>
                  </a:lnTo>
                  <a:lnTo>
                    <a:pt x="24904" y="16802"/>
                  </a:lnTo>
                  <a:lnTo>
                    <a:pt x="19062" y="22009"/>
                  </a:lnTo>
                  <a:lnTo>
                    <a:pt x="15862" y="24269"/>
                  </a:lnTo>
                  <a:lnTo>
                    <a:pt x="15786" y="24422"/>
                  </a:lnTo>
                  <a:lnTo>
                    <a:pt x="15671" y="24561"/>
                  </a:lnTo>
                  <a:lnTo>
                    <a:pt x="15570" y="24765"/>
                  </a:lnTo>
                  <a:lnTo>
                    <a:pt x="15468" y="24599"/>
                  </a:lnTo>
                  <a:lnTo>
                    <a:pt x="15290" y="24269"/>
                  </a:lnTo>
                  <a:lnTo>
                    <a:pt x="13258" y="20777"/>
                  </a:lnTo>
                  <a:lnTo>
                    <a:pt x="8420" y="18516"/>
                  </a:lnTo>
                  <a:lnTo>
                    <a:pt x="2844" y="18491"/>
                  </a:lnTo>
                  <a:lnTo>
                    <a:pt x="7962" y="21183"/>
                  </a:lnTo>
                  <a:lnTo>
                    <a:pt x="10337" y="23558"/>
                  </a:lnTo>
                  <a:lnTo>
                    <a:pt x="11214" y="25425"/>
                  </a:lnTo>
                  <a:lnTo>
                    <a:pt x="8305" y="27114"/>
                  </a:lnTo>
                  <a:lnTo>
                    <a:pt x="6438" y="29616"/>
                  </a:lnTo>
                  <a:lnTo>
                    <a:pt x="5905" y="31889"/>
                  </a:lnTo>
                  <a:lnTo>
                    <a:pt x="5803" y="35407"/>
                  </a:lnTo>
                  <a:lnTo>
                    <a:pt x="6286" y="36652"/>
                  </a:lnTo>
                  <a:lnTo>
                    <a:pt x="7416" y="38925"/>
                  </a:lnTo>
                  <a:lnTo>
                    <a:pt x="8153" y="39789"/>
                  </a:lnTo>
                  <a:lnTo>
                    <a:pt x="9169" y="40551"/>
                  </a:lnTo>
                  <a:lnTo>
                    <a:pt x="10439" y="41173"/>
                  </a:lnTo>
                  <a:lnTo>
                    <a:pt x="10617" y="41287"/>
                  </a:lnTo>
                  <a:lnTo>
                    <a:pt x="6502" y="36652"/>
                  </a:lnTo>
                  <a:lnTo>
                    <a:pt x="6972" y="31026"/>
                  </a:lnTo>
                  <a:lnTo>
                    <a:pt x="12992" y="28244"/>
                  </a:lnTo>
                  <a:lnTo>
                    <a:pt x="14236" y="30264"/>
                  </a:lnTo>
                  <a:lnTo>
                    <a:pt x="14439" y="31572"/>
                  </a:lnTo>
                  <a:lnTo>
                    <a:pt x="14719" y="32943"/>
                  </a:lnTo>
                  <a:lnTo>
                    <a:pt x="16154" y="33883"/>
                  </a:lnTo>
                  <a:lnTo>
                    <a:pt x="17627" y="32766"/>
                  </a:lnTo>
                  <a:lnTo>
                    <a:pt x="19126" y="31051"/>
                  </a:lnTo>
                  <a:lnTo>
                    <a:pt x="25603" y="33705"/>
                  </a:lnTo>
                  <a:lnTo>
                    <a:pt x="23088" y="42024"/>
                  </a:lnTo>
                  <a:lnTo>
                    <a:pt x="25082" y="47104"/>
                  </a:lnTo>
                  <a:lnTo>
                    <a:pt x="23571" y="53505"/>
                  </a:lnTo>
                  <a:lnTo>
                    <a:pt x="27216" y="49364"/>
                  </a:lnTo>
                  <a:lnTo>
                    <a:pt x="32499" y="47548"/>
                  </a:lnTo>
                  <a:lnTo>
                    <a:pt x="35674" y="46456"/>
                  </a:lnTo>
                  <a:lnTo>
                    <a:pt x="40500" y="37223"/>
                  </a:lnTo>
                  <a:lnTo>
                    <a:pt x="43738" y="35166"/>
                  </a:lnTo>
                  <a:lnTo>
                    <a:pt x="44716" y="34544"/>
                  </a:lnTo>
                  <a:lnTo>
                    <a:pt x="48044" y="29578"/>
                  </a:lnTo>
                  <a:lnTo>
                    <a:pt x="48285" y="29324"/>
                  </a:lnTo>
                  <a:lnTo>
                    <a:pt x="49479" y="28079"/>
                  </a:lnTo>
                  <a:close/>
                </a:path>
                <a:path w="53340" h="59690">
                  <a:moveTo>
                    <a:pt x="51346" y="26111"/>
                  </a:moveTo>
                  <a:lnTo>
                    <a:pt x="49479" y="28079"/>
                  </a:lnTo>
                  <a:lnTo>
                    <a:pt x="51130" y="27914"/>
                  </a:lnTo>
                  <a:lnTo>
                    <a:pt x="51346" y="26111"/>
                  </a:lnTo>
                  <a:close/>
                </a:path>
                <a:path w="53340" h="59690">
                  <a:moveTo>
                    <a:pt x="52959" y="24434"/>
                  </a:moveTo>
                  <a:lnTo>
                    <a:pt x="52857" y="19240"/>
                  </a:lnTo>
                  <a:lnTo>
                    <a:pt x="49237" y="14173"/>
                  </a:lnTo>
                  <a:lnTo>
                    <a:pt x="48082" y="13055"/>
                  </a:lnTo>
                  <a:lnTo>
                    <a:pt x="47028" y="12039"/>
                  </a:lnTo>
                  <a:lnTo>
                    <a:pt x="43942" y="9055"/>
                  </a:lnTo>
                  <a:lnTo>
                    <a:pt x="36576" y="2159"/>
                  </a:lnTo>
                  <a:lnTo>
                    <a:pt x="29806" y="0"/>
                  </a:lnTo>
                  <a:lnTo>
                    <a:pt x="26720" y="660"/>
                  </a:lnTo>
                  <a:lnTo>
                    <a:pt x="28663" y="1346"/>
                  </a:lnTo>
                  <a:lnTo>
                    <a:pt x="36017" y="6337"/>
                  </a:lnTo>
                  <a:lnTo>
                    <a:pt x="37566" y="9677"/>
                  </a:lnTo>
                  <a:lnTo>
                    <a:pt x="35369" y="9791"/>
                  </a:lnTo>
                  <a:lnTo>
                    <a:pt x="30480" y="16217"/>
                  </a:lnTo>
                  <a:lnTo>
                    <a:pt x="29857" y="13970"/>
                  </a:lnTo>
                  <a:lnTo>
                    <a:pt x="23050" y="8674"/>
                  </a:lnTo>
                  <a:lnTo>
                    <a:pt x="20853" y="9436"/>
                  </a:lnTo>
                  <a:lnTo>
                    <a:pt x="22771" y="10502"/>
                  </a:lnTo>
                  <a:lnTo>
                    <a:pt x="26555" y="14732"/>
                  </a:lnTo>
                  <a:lnTo>
                    <a:pt x="25107" y="16776"/>
                  </a:lnTo>
                  <a:lnTo>
                    <a:pt x="32753" y="16776"/>
                  </a:lnTo>
                  <a:lnTo>
                    <a:pt x="33032" y="16217"/>
                  </a:lnTo>
                  <a:lnTo>
                    <a:pt x="33185" y="15925"/>
                  </a:lnTo>
                  <a:lnTo>
                    <a:pt x="34467" y="13970"/>
                  </a:lnTo>
                  <a:lnTo>
                    <a:pt x="36703" y="12039"/>
                  </a:lnTo>
                  <a:lnTo>
                    <a:pt x="38823" y="14173"/>
                  </a:lnTo>
                  <a:lnTo>
                    <a:pt x="42722" y="18211"/>
                  </a:lnTo>
                  <a:lnTo>
                    <a:pt x="45415" y="13055"/>
                  </a:lnTo>
                  <a:lnTo>
                    <a:pt x="52209" y="19113"/>
                  </a:lnTo>
                  <a:lnTo>
                    <a:pt x="51346" y="26111"/>
                  </a:lnTo>
                  <a:lnTo>
                    <a:pt x="52959" y="244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3704" y="913282"/>
              <a:ext cx="279" cy="4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0826" y="917270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7772" y="12942"/>
                  </a:moveTo>
                  <a:lnTo>
                    <a:pt x="7899" y="13233"/>
                  </a:lnTo>
                </a:path>
                <a:path w="23495" h="30480">
                  <a:moveTo>
                    <a:pt x="0" y="20142"/>
                  </a:moveTo>
                  <a:lnTo>
                    <a:pt x="1790" y="22656"/>
                  </a:lnTo>
                  <a:lnTo>
                    <a:pt x="3759" y="24993"/>
                  </a:lnTo>
                  <a:lnTo>
                    <a:pt x="5486" y="27139"/>
                  </a:lnTo>
                  <a:lnTo>
                    <a:pt x="12166" y="30429"/>
                  </a:lnTo>
                  <a:lnTo>
                    <a:pt x="20523" y="26708"/>
                  </a:lnTo>
                  <a:lnTo>
                    <a:pt x="21495" y="22606"/>
                  </a:lnTo>
                </a:path>
                <a:path w="23495" h="30480">
                  <a:moveTo>
                    <a:pt x="12738" y="19355"/>
                  </a:moveTo>
                  <a:lnTo>
                    <a:pt x="19053" y="19354"/>
                  </a:lnTo>
                  <a:lnTo>
                    <a:pt x="20421" y="18402"/>
                  </a:lnTo>
                  <a:lnTo>
                    <a:pt x="22220" y="18402"/>
                  </a:lnTo>
                </a:path>
                <a:path w="23495" h="30480">
                  <a:moveTo>
                    <a:pt x="13334" y="16205"/>
                  </a:moveTo>
                  <a:lnTo>
                    <a:pt x="16764" y="15214"/>
                  </a:lnTo>
                  <a:lnTo>
                    <a:pt x="18135" y="14363"/>
                  </a:lnTo>
                  <a:lnTo>
                    <a:pt x="20634" y="14363"/>
                  </a:lnTo>
                </a:path>
                <a:path w="23495" h="30480">
                  <a:moveTo>
                    <a:pt x="20396" y="13754"/>
                  </a:moveTo>
                  <a:lnTo>
                    <a:pt x="20396" y="13754"/>
                  </a:lnTo>
                  <a:lnTo>
                    <a:pt x="20606" y="13056"/>
                  </a:lnTo>
                </a:path>
                <a:path w="23495" h="30480">
                  <a:moveTo>
                    <a:pt x="22220" y="18402"/>
                  </a:moveTo>
                  <a:lnTo>
                    <a:pt x="20421" y="18402"/>
                  </a:lnTo>
                  <a:lnTo>
                    <a:pt x="20421" y="18403"/>
                  </a:lnTo>
                </a:path>
                <a:path w="23495" h="30480">
                  <a:moveTo>
                    <a:pt x="19053" y="19354"/>
                  </a:moveTo>
                  <a:lnTo>
                    <a:pt x="12738" y="19354"/>
                  </a:lnTo>
                  <a:lnTo>
                    <a:pt x="12748" y="19355"/>
                  </a:lnTo>
                </a:path>
                <a:path w="23495" h="30480">
                  <a:moveTo>
                    <a:pt x="19052" y="19355"/>
                  </a:moveTo>
                  <a:lnTo>
                    <a:pt x="19053" y="19354"/>
                  </a:lnTo>
                </a:path>
                <a:path w="23495" h="30480">
                  <a:moveTo>
                    <a:pt x="20634" y="14363"/>
                  </a:moveTo>
                  <a:lnTo>
                    <a:pt x="18135" y="14363"/>
                  </a:lnTo>
                  <a:lnTo>
                    <a:pt x="18136" y="14364"/>
                  </a:lnTo>
                </a:path>
                <a:path w="23495" h="30480">
                  <a:moveTo>
                    <a:pt x="21495" y="22606"/>
                  </a:moveTo>
                  <a:lnTo>
                    <a:pt x="21495" y="22606"/>
                  </a:lnTo>
                  <a:lnTo>
                    <a:pt x="14339" y="22606"/>
                  </a:lnTo>
                </a:path>
                <a:path w="23495" h="30480">
                  <a:moveTo>
                    <a:pt x="14339" y="22606"/>
                  </a:moveTo>
                  <a:lnTo>
                    <a:pt x="21495" y="22606"/>
                  </a:lnTo>
                  <a:lnTo>
                    <a:pt x="22266" y="19355"/>
                  </a:lnTo>
                </a:path>
                <a:path w="23495" h="30480">
                  <a:moveTo>
                    <a:pt x="12738" y="19355"/>
                  </a:moveTo>
                  <a:lnTo>
                    <a:pt x="12738" y="19355"/>
                  </a:lnTo>
                </a:path>
                <a:path w="23495" h="30480">
                  <a:moveTo>
                    <a:pt x="12748" y="19355"/>
                  </a:moveTo>
                  <a:lnTo>
                    <a:pt x="18415" y="19799"/>
                  </a:lnTo>
                  <a:lnTo>
                    <a:pt x="19052" y="19355"/>
                  </a:lnTo>
                </a:path>
                <a:path w="23495" h="30480">
                  <a:moveTo>
                    <a:pt x="22145" y="18211"/>
                  </a:moveTo>
                  <a:lnTo>
                    <a:pt x="13269" y="18211"/>
                  </a:lnTo>
                </a:path>
                <a:path w="23495" h="30480">
                  <a:moveTo>
                    <a:pt x="18136" y="14364"/>
                  </a:moveTo>
                  <a:lnTo>
                    <a:pt x="19088" y="16179"/>
                  </a:lnTo>
                  <a:lnTo>
                    <a:pt x="19087" y="16180"/>
                  </a:lnTo>
                </a:path>
                <a:path w="23495" h="30480">
                  <a:moveTo>
                    <a:pt x="13269" y="18211"/>
                  </a:moveTo>
                  <a:lnTo>
                    <a:pt x="22145" y="18211"/>
                  </a:lnTo>
                </a:path>
                <a:path w="23495" h="30480">
                  <a:moveTo>
                    <a:pt x="20606" y="13056"/>
                  </a:moveTo>
                  <a:lnTo>
                    <a:pt x="8001" y="13055"/>
                  </a:lnTo>
                </a:path>
                <a:path w="23495" h="30480">
                  <a:moveTo>
                    <a:pt x="4279" y="2769"/>
                  </a:moveTo>
                  <a:lnTo>
                    <a:pt x="3797" y="8369"/>
                  </a:lnTo>
                  <a:lnTo>
                    <a:pt x="8001" y="13055"/>
                  </a:lnTo>
                  <a:lnTo>
                    <a:pt x="20607" y="13055"/>
                  </a:lnTo>
                  <a:lnTo>
                    <a:pt x="20809" y="12383"/>
                  </a:lnTo>
                </a:path>
                <a:path w="23495" h="30480">
                  <a:moveTo>
                    <a:pt x="12230" y="11443"/>
                  </a:moveTo>
                  <a:lnTo>
                    <a:pt x="13716" y="10477"/>
                  </a:lnTo>
                  <a:lnTo>
                    <a:pt x="15214" y="8813"/>
                  </a:lnTo>
                  <a:lnTo>
                    <a:pt x="21887" y="8813"/>
                  </a:lnTo>
                  <a:lnTo>
                    <a:pt x="22849" y="5626"/>
                  </a:lnTo>
                </a:path>
                <a:path w="23495" h="30480">
                  <a:moveTo>
                    <a:pt x="21887" y="8813"/>
                  </a:moveTo>
                  <a:lnTo>
                    <a:pt x="15214" y="8813"/>
                  </a:lnTo>
                  <a:lnTo>
                    <a:pt x="15215" y="8814"/>
                  </a:lnTo>
                </a:path>
                <a:path w="23495" h="30480">
                  <a:moveTo>
                    <a:pt x="21887" y="8814"/>
                  </a:moveTo>
                  <a:lnTo>
                    <a:pt x="21887" y="8813"/>
                  </a:lnTo>
                </a:path>
                <a:path w="23495" h="30480">
                  <a:moveTo>
                    <a:pt x="20809" y="12383"/>
                  </a:moveTo>
                  <a:lnTo>
                    <a:pt x="20810" y="12382"/>
                  </a:lnTo>
                  <a:lnTo>
                    <a:pt x="14631" y="12382"/>
                  </a:lnTo>
                </a:path>
                <a:path w="23495" h="30480">
                  <a:moveTo>
                    <a:pt x="15215" y="8814"/>
                  </a:moveTo>
                  <a:lnTo>
                    <a:pt x="16649" y="10337"/>
                  </a:lnTo>
                  <a:lnTo>
                    <a:pt x="16649" y="10338"/>
                  </a:lnTo>
                </a:path>
                <a:path w="23495" h="30480">
                  <a:moveTo>
                    <a:pt x="14631" y="12382"/>
                  </a:moveTo>
                  <a:lnTo>
                    <a:pt x="20810" y="12382"/>
                  </a:lnTo>
                  <a:lnTo>
                    <a:pt x="21887" y="8814"/>
                  </a:lnTo>
                </a:path>
                <a:path w="23495" h="30480">
                  <a:moveTo>
                    <a:pt x="22849" y="5626"/>
                  </a:moveTo>
                  <a:lnTo>
                    <a:pt x="22849" y="5626"/>
                  </a:lnTo>
                  <a:lnTo>
                    <a:pt x="13462" y="5626"/>
                  </a:lnTo>
                </a:path>
                <a:path w="23495" h="30480">
                  <a:moveTo>
                    <a:pt x="13462" y="5626"/>
                  </a:moveTo>
                  <a:lnTo>
                    <a:pt x="22849" y="5626"/>
                  </a:lnTo>
                  <a:lnTo>
                    <a:pt x="22910" y="5423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875405" y="909116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0" y="6527"/>
                  </a:moveTo>
                  <a:lnTo>
                    <a:pt x="9194" y="11290"/>
                  </a:lnTo>
                  <a:lnTo>
                    <a:pt x="8777" y="18326"/>
                  </a:lnTo>
                  <a:lnTo>
                    <a:pt x="8726" y="20980"/>
                  </a:lnTo>
                  <a:lnTo>
                    <a:pt x="9766" y="27444"/>
                  </a:lnTo>
                  <a:lnTo>
                    <a:pt x="14617" y="25806"/>
                  </a:lnTo>
                  <a:lnTo>
                    <a:pt x="19761" y="20980"/>
                  </a:lnTo>
                </a:path>
                <a:path w="20320" h="27940">
                  <a:moveTo>
                    <a:pt x="12738" y="20751"/>
                  </a:moveTo>
                  <a:lnTo>
                    <a:pt x="13855" y="19075"/>
                  </a:lnTo>
                  <a:lnTo>
                    <a:pt x="16509" y="16090"/>
                  </a:lnTo>
                  <a:lnTo>
                    <a:pt x="16678" y="15964"/>
                  </a:lnTo>
                </a:path>
                <a:path w="20320" h="27940">
                  <a:moveTo>
                    <a:pt x="10566" y="14452"/>
                  </a:moveTo>
                  <a:lnTo>
                    <a:pt x="15087" y="9118"/>
                  </a:lnTo>
                  <a:lnTo>
                    <a:pt x="19554" y="9118"/>
                  </a:lnTo>
                </a:path>
                <a:path w="20320" h="27940">
                  <a:moveTo>
                    <a:pt x="12738" y="20751"/>
                  </a:moveTo>
                  <a:lnTo>
                    <a:pt x="12738" y="20751"/>
                  </a:lnTo>
                  <a:lnTo>
                    <a:pt x="12738" y="20751"/>
                  </a:lnTo>
                </a:path>
                <a:path w="20320" h="27940">
                  <a:moveTo>
                    <a:pt x="19554" y="9118"/>
                  </a:moveTo>
                  <a:lnTo>
                    <a:pt x="15087" y="9118"/>
                  </a:lnTo>
                  <a:lnTo>
                    <a:pt x="15087" y="9118"/>
                  </a:lnTo>
                </a:path>
                <a:path w="20320" h="27940">
                  <a:moveTo>
                    <a:pt x="19769" y="20751"/>
                  </a:moveTo>
                  <a:lnTo>
                    <a:pt x="12739" y="20751"/>
                  </a:lnTo>
                </a:path>
                <a:path w="20320" h="27940">
                  <a:moveTo>
                    <a:pt x="18059" y="14922"/>
                  </a:moveTo>
                  <a:lnTo>
                    <a:pt x="19342" y="18326"/>
                  </a:lnTo>
                  <a:lnTo>
                    <a:pt x="19341" y="18326"/>
                  </a:lnTo>
                </a:path>
                <a:path w="20320" h="27940">
                  <a:moveTo>
                    <a:pt x="12739" y="20751"/>
                  </a:moveTo>
                  <a:lnTo>
                    <a:pt x="19769" y="20751"/>
                  </a:lnTo>
                </a:path>
                <a:path w="20320" h="27940">
                  <a:moveTo>
                    <a:pt x="16678" y="15964"/>
                  </a:moveTo>
                  <a:lnTo>
                    <a:pt x="16678" y="15963"/>
                  </a:lnTo>
                  <a:lnTo>
                    <a:pt x="12055" y="15963"/>
                  </a:lnTo>
                </a:path>
                <a:path w="20320" h="27940">
                  <a:moveTo>
                    <a:pt x="19995" y="14922"/>
                  </a:moveTo>
                  <a:lnTo>
                    <a:pt x="18059" y="14922"/>
                  </a:lnTo>
                  <a:lnTo>
                    <a:pt x="18059" y="14922"/>
                  </a:lnTo>
                </a:path>
                <a:path w="20320" h="27940">
                  <a:moveTo>
                    <a:pt x="15087" y="9118"/>
                  </a:moveTo>
                  <a:lnTo>
                    <a:pt x="16954" y="11328"/>
                  </a:lnTo>
                  <a:lnTo>
                    <a:pt x="16954" y="11328"/>
                  </a:lnTo>
                </a:path>
                <a:path w="20320" h="27940">
                  <a:moveTo>
                    <a:pt x="14452" y="12789"/>
                  </a:moveTo>
                  <a:lnTo>
                    <a:pt x="14376" y="15735"/>
                  </a:lnTo>
                  <a:lnTo>
                    <a:pt x="14376" y="15735"/>
                  </a:lnTo>
                </a:path>
                <a:path w="20320" h="27940">
                  <a:moveTo>
                    <a:pt x="12055" y="15963"/>
                  </a:moveTo>
                  <a:lnTo>
                    <a:pt x="16678" y="15963"/>
                  </a:lnTo>
                  <a:lnTo>
                    <a:pt x="18059" y="14922"/>
                  </a:lnTo>
                  <a:lnTo>
                    <a:pt x="19995" y="14922"/>
                  </a:lnTo>
                </a:path>
                <a:path w="20320" h="27940">
                  <a:moveTo>
                    <a:pt x="16092" y="3492"/>
                  </a:moveTo>
                  <a:lnTo>
                    <a:pt x="10122" y="3492"/>
                  </a:lnTo>
                </a:path>
                <a:path w="20320" h="27940">
                  <a:moveTo>
                    <a:pt x="10122" y="3492"/>
                  </a:moveTo>
                  <a:lnTo>
                    <a:pt x="16092" y="3492"/>
                  </a:lnTo>
                </a:path>
              </a:pathLst>
            </a:custGeom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0315" y="901051"/>
              <a:ext cx="20015" cy="231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32350" y="664675"/>
            <a:ext cx="276352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850" marR="5080" indent="-311785">
              <a:lnSpc>
                <a:spcPct val="107400"/>
              </a:lnSpc>
              <a:spcBef>
                <a:spcPts val="95"/>
              </a:spcBef>
            </a:pP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ФЕДЕ</a:t>
            </a:r>
            <a:r>
              <a:rPr dirty="0" sz="1200" spc="-5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35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ЛЬНАЯ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5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Л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У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ЖБА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ПО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2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ДЗО</a:t>
            </a:r>
            <a:r>
              <a:rPr dirty="0" sz="1200" spc="-4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 spc="-5">
                <a:solidFill>
                  <a:srgbClr val="3E3A69"/>
                </a:solidFill>
                <a:latin typeface="Lucida Sans Unicode"/>
                <a:cs typeface="Lucida Sans Unicode"/>
              </a:rPr>
              <a:t>У  </a:t>
            </a:r>
            <a:r>
              <a:rPr dirty="0" sz="1200" spc="15">
                <a:solidFill>
                  <a:srgbClr val="3E3A69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14">
                <a:solidFill>
                  <a:srgbClr val="3E3A69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40">
                <a:solidFill>
                  <a:srgbClr val="3E3A69"/>
                </a:solidFill>
                <a:latin typeface="Lucida Sans Unicode"/>
                <a:cs typeface="Lucida Sans Unicode"/>
              </a:rPr>
              <a:t>ФЕРЕ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3E3A69"/>
                </a:solidFill>
                <a:latin typeface="Lucida Sans Unicode"/>
                <a:cs typeface="Lucida Sans Unicode"/>
              </a:rPr>
              <a:t>ОБ</a:t>
            </a:r>
            <a:r>
              <a:rPr dirty="0" sz="1200" spc="-65">
                <a:solidFill>
                  <a:srgbClr val="3E3A69"/>
                </a:solidFill>
                <a:latin typeface="Lucida Sans Unicode"/>
                <a:cs typeface="Lucida Sans Unicode"/>
              </a:rPr>
              <a:t>Р</a:t>
            </a:r>
            <a:r>
              <a:rPr dirty="0" sz="1200">
                <a:solidFill>
                  <a:srgbClr val="3E3A69"/>
                </a:solidFill>
                <a:latin typeface="Lucida Sans Unicode"/>
                <a:cs typeface="Lucida Sans Unicode"/>
              </a:rPr>
              <a:t>АЗОВАНИЯ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3E3A69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125">
                <a:solidFill>
                  <a:srgbClr val="3E3A6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E3A69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90">
                <a:solidFill>
                  <a:srgbClr val="3E3A69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20">
                <a:solidFill>
                  <a:srgbClr val="3E3A69"/>
                </a:solidFill>
                <a:latin typeface="Lucida Sans Unicode"/>
                <a:cs typeface="Lucida Sans Unicode"/>
              </a:rPr>
              <a:t>УКИ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4697" y="63360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4" h="648334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004" y="3888006"/>
            <a:ext cx="2663990" cy="2664000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89799" y="584555"/>
            <a:ext cx="302196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30" b="1">
                <a:solidFill>
                  <a:srgbClr val="FFFFFF"/>
                </a:solidFill>
                <a:latin typeface="Trebuchet MS"/>
                <a:cs typeface="Trebuchet MS"/>
              </a:rPr>
              <a:t>МИФ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34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4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600" spc="-80" b="1">
                <a:solidFill>
                  <a:srgbClr val="FFFFFF"/>
                </a:solidFill>
                <a:latin typeface="Trebuchet MS"/>
                <a:cs typeface="Trebuchet MS"/>
              </a:rPr>
              <a:t>ЕГЭ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079586"/>
            <a:ext cx="160578" cy="1232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2001" y="3873385"/>
            <a:ext cx="160578" cy="12329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2001" y="4895785"/>
            <a:ext cx="160578" cy="12329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4199300" y="1660500"/>
            <a:ext cx="5803900" cy="432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683260">
              <a:lnSpc>
                <a:spcPct val="105100"/>
              </a:lnSpc>
              <a:spcBef>
                <a:spcPts val="100"/>
              </a:spcBef>
            </a:pPr>
            <a:r>
              <a:rPr dirty="0" sz="2300" spc="-105" b="1">
                <a:solidFill>
                  <a:srgbClr val="40AD49"/>
                </a:solidFill>
                <a:latin typeface="Trebuchet MS"/>
                <a:cs typeface="Trebuchet MS"/>
              </a:rPr>
              <a:t>В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40" b="1">
                <a:solidFill>
                  <a:srgbClr val="40AD49"/>
                </a:solidFill>
                <a:latin typeface="Trebuchet MS"/>
                <a:cs typeface="Trebuchet MS"/>
              </a:rPr>
              <a:t>ДЕЙСТВИТЕЛЬНОСТ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40AD49"/>
                </a:solidFill>
                <a:latin typeface="Trebuchet MS"/>
                <a:cs typeface="Trebuchet MS"/>
              </a:rPr>
              <a:t>ПРОВЕРК</a:t>
            </a:r>
            <a:r>
              <a:rPr dirty="0" sz="2300" spc="-165" b="1">
                <a:solidFill>
                  <a:srgbClr val="40AD49"/>
                </a:solidFill>
                <a:latin typeface="Trebuchet MS"/>
                <a:cs typeface="Trebuchet MS"/>
              </a:rPr>
              <a:t>А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50" b="1">
                <a:solidFill>
                  <a:srgbClr val="40AD49"/>
                </a:solidFill>
                <a:latin typeface="Trebuchet MS"/>
                <a:cs typeface="Trebuchet MS"/>
              </a:rPr>
              <a:t>ПЕРЕД  </a:t>
            </a:r>
            <a:r>
              <a:rPr dirty="0" sz="2300" spc="-135" b="1">
                <a:solidFill>
                  <a:srgbClr val="40AD49"/>
                </a:solidFill>
                <a:latin typeface="Trebuchet MS"/>
                <a:cs typeface="Trebuchet MS"/>
              </a:rPr>
              <a:t>ЭКЗАМЕНО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М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ПРОВОДИТС</a:t>
            </a:r>
            <a:r>
              <a:rPr dirty="0" sz="2300" spc="-245" b="1">
                <a:solidFill>
                  <a:srgbClr val="40AD49"/>
                </a:solidFill>
                <a:latin typeface="Trebuchet MS"/>
                <a:cs typeface="Trebuchet MS"/>
              </a:rPr>
              <a:t>Я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25" b="1">
                <a:solidFill>
                  <a:srgbClr val="40AD49"/>
                </a:solidFill>
                <a:latin typeface="Trebuchet MS"/>
                <a:cs typeface="Trebuchet MS"/>
              </a:rPr>
              <a:t>С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30" b="1">
                <a:solidFill>
                  <a:srgbClr val="40AD49"/>
                </a:solidFill>
                <a:latin typeface="Trebuchet MS"/>
                <a:cs typeface="Trebuchet MS"/>
              </a:rPr>
              <a:t>ЦЕЛЬЮ  </a:t>
            </a:r>
            <a:r>
              <a:rPr dirty="0" sz="2300" spc="-229" b="1">
                <a:solidFill>
                  <a:srgbClr val="40AD49"/>
                </a:solidFill>
                <a:latin typeface="Trebuchet MS"/>
                <a:cs typeface="Trebuchet MS"/>
              </a:rPr>
              <a:t>ОБЪЕКТИВНОСТ</a:t>
            </a:r>
            <a:r>
              <a:rPr dirty="0" sz="2300" spc="-27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280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55" b="1">
                <a:solidFill>
                  <a:srgbClr val="40AD49"/>
                </a:solidFill>
                <a:latin typeface="Trebuchet MS"/>
                <a:cs typeface="Trebuchet MS"/>
              </a:rPr>
              <a:t> </a:t>
            </a:r>
            <a:r>
              <a:rPr dirty="0" sz="2300" spc="-185" b="1">
                <a:solidFill>
                  <a:srgbClr val="40AD49"/>
                </a:solidFill>
                <a:latin typeface="Trebuchet MS"/>
                <a:cs typeface="Trebuchet MS"/>
              </a:rPr>
              <a:t>БЕЗОПАСНОСТ</a:t>
            </a:r>
            <a:r>
              <a:rPr dirty="0" sz="2300" spc="-215" b="1">
                <a:solidFill>
                  <a:srgbClr val="40AD49"/>
                </a:solidFill>
                <a:latin typeface="Trebuchet MS"/>
                <a:cs typeface="Trebuchet MS"/>
              </a:rPr>
              <a:t>И</a:t>
            </a:r>
            <a:r>
              <a:rPr dirty="0" sz="2300" spc="-325" b="1">
                <a:solidFill>
                  <a:srgbClr val="40AD49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1839"/>
              </a:spcBef>
            </a:pP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допуске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участников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ЕГЭ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пункт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проведения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экзаменов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(ППЭ)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организаторы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напоминают,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что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нужно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сдать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все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запрещенные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сред-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ства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специальные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места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сопровождающему.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5"/>
              </a:spcBef>
            </a:pP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К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личным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вещам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участника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экзамена, 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как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к 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нему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самому,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при-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касаются.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Кроме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того,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все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ППЭ оснащены средствами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видеонаблюде-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ния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металлоискателями.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Если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металлоискатель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среагировал,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то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про-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сят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добровольно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показать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предмет,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вызывающий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сигнал.</a:t>
            </a:r>
            <a:endParaRPr sz="1500">
              <a:latin typeface="Trebuchet MS"/>
              <a:cs typeface="Trebuchet MS"/>
            </a:endParaRPr>
          </a:p>
          <a:p>
            <a:pPr algn="just" marL="12700" marR="5080" indent="251460">
              <a:lnSpc>
                <a:spcPct val="100000"/>
              </a:lnSpc>
              <a:spcBef>
                <a:spcPts val="850"/>
              </a:spcBef>
            </a:pP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Таким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образом, оснащение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ППЭ всеми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этими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средствами </a:t>
            </a:r>
            <a:r>
              <a:rPr dirty="0" sz="1500" spc="-90" b="1">
                <a:solidFill>
                  <a:srgbClr val="231F20"/>
                </a:solidFill>
                <a:latin typeface="Trebuchet MS"/>
                <a:cs typeface="Trebuchet MS"/>
              </a:rPr>
              <a:t>направ-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лено не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только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предотвращение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использования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экзамене </a:t>
            </a:r>
            <a:r>
              <a:rPr dirty="0" sz="1500" spc="-80" b="1">
                <a:solidFill>
                  <a:srgbClr val="231F20"/>
                </a:solidFill>
                <a:latin typeface="Trebuchet MS"/>
                <a:cs typeface="Trebuchet MS"/>
              </a:rPr>
              <a:t>запре- </a:t>
            </a:r>
            <a:r>
              <a:rPr dirty="0" sz="1500" spc="-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щенных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средств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связи,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но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обеспечение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безопасности 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его </a:t>
            </a:r>
            <a:r>
              <a:rPr dirty="0" sz="1500" spc="-105" b="1">
                <a:solidFill>
                  <a:srgbClr val="231F20"/>
                </a:solidFill>
                <a:latin typeface="Trebuchet MS"/>
                <a:cs typeface="Trebuchet MS"/>
              </a:rPr>
              <a:t>участни-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30" b="1">
                <a:solidFill>
                  <a:srgbClr val="231F20"/>
                </a:solidFill>
                <a:latin typeface="Trebuchet MS"/>
                <a:cs typeface="Trebuchet MS"/>
              </a:rPr>
              <a:t>ков,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65" b="1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95" b="1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0" b="1">
                <a:solidFill>
                  <a:srgbClr val="231F20"/>
                </a:solidFill>
                <a:latin typeface="Trebuchet MS"/>
                <a:cs typeface="Trebuchet MS"/>
              </a:rPr>
              <a:t>защиту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00" b="1">
                <a:solidFill>
                  <a:srgbClr val="231F20"/>
                </a:solidFill>
                <a:latin typeface="Trebuchet MS"/>
                <a:cs typeface="Trebuchet MS"/>
              </a:rPr>
              <a:t>прав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45" b="1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интересов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500" spc="-1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dirty="0" sz="1500" spc="-1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0" b="1">
                <a:solidFill>
                  <a:srgbClr val="231F20"/>
                </a:solidFill>
                <a:latin typeface="Trebuchet MS"/>
                <a:cs typeface="Trebuchet MS"/>
              </a:rPr>
              <a:t>недобросовестных </a:t>
            </a:r>
            <a:r>
              <a:rPr dirty="0" sz="1500" spc="-4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25" b="1">
                <a:solidFill>
                  <a:srgbClr val="231F20"/>
                </a:solidFill>
                <a:latin typeface="Trebuchet MS"/>
                <a:cs typeface="Trebuchet MS"/>
              </a:rPr>
              <a:t>действий</a:t>
            </a:r>
            <a:r>
              <a:rPr dirty="0" sz="1500" spc="-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00" spc="-114" b="1">
                <a:solidFill>
                  <a:srgbClr val="231F20"/>
                </a:solidFill>
                <a:latin typeface="Trebuchet MS"/>
                <a:cs typeface="Trebuchet MS"/>
              </a:rPr>
              <a:t>организаторов.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390"/>
              </a:lnSpc>
            </a:pPr>
            <a:r>
              <a:rPr dirty="0" spc="-145"/>
              <a:t>8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89799" y="1660500"/>
            <a:ext cx="2227580" cy="76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080" indent="-1905">
              <a:lnSpc>
                <a:spcPct val="105100"/>
              </a:lnSpc>
              <a:spcBef>
                <a:spcPts val="100"/>
              </a:spcBef>
            </a:pPr>
            <a:r>
              <a:rPr dirty="0" sz="2300" spc="100" b="1">
                <a:solidFill>
                  <a:srgbClr val="FFFFFF"/>
                </a:solidFill>
                <a:latin typeface="Trebuchet MS"/>
                <a:cs typeface="Trebuchet MS"/>
              </a:rPr>
              <a:t>«НА 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ЕГЭ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ОБЫСКИВАЮ</a:t>
            </a:r>
            <a:r>
              <a:rPr dirty="0" sz="2300" spc="-35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300" spc="315" b="1">
                <a:solidFill>
                  <a:srgbClr val="FFFFFF"/>
                </a:solidFill>
                <a:latin typeface="Trebuchet MS"/>
                <a:cs typeface="Trebuchet MS"/>
              </a:rPr>
              <a:t>»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2023-05-04T06:01:17Z</dcterms:created>
  <dcterms:modified xsi:type="dcterms:W3CDTF">2023-05-04T06:01:17Z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2023-03-15T00:00:00Z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2023-05-04T00:00:00Z</vt:filetime>
  </property>
</Properties>
</file>