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80" r:id="rId4"/>
    <p:sldId id="281" r:id="rId5"/>
    <p:sldId id="283" r:id="rId6"/>
    <p:sldId id="284" r:id="rId7"/>
    <p:sldId id="285" r:id="rId8"/>
    <p:sldId id="279" r:id="rId9"/>
    <p:sldId id="268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>
        <p:scale>
          <a:sx n="75" d="100"/>
          <a:sy n="75" d="100"/>
        </p:scale>
        <p:origin x="-115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3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2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3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6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4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28596" y="-315416"/>
            <a:ext cx="8358246" cy="38164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ФГКОУ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«Омский кадетский военный корпус»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креативности у воспитанников ОКВК путем использования проектного метода на уроках немецкого языка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638035"/>
            <a:ext cx="4824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</a:t>
            </a:r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Заводова Елена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реподаватель немецкого языка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7768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	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	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	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	Проекты </a:t>
            </a:r>
            <a:r>
              <a:rPr lang="ru-RU" sz="2700" dirty="0"/>
              <a:t>предусматривают личную ответственность каждого: на протяжении всей работы над проектом каждый воспитанник отвечает за определенный вид (этап) работы. В некоторых проектах на последнем этапе работы возможен личный выбор каждого кадета, в каком виде он будет защищать проект. Почти по любой теме можно организовать проект. С его помощью можно превратить рутинную работу над лексикой, грамматикой, фонетикой в увлекательное, творческое занятие, где каждый кадет внесет свой вклад, и никто не останется без внимания.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Снимок экрана 2021-10-28 2204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0" y="260648"/>
            <a:ext cx="4203059" cy="2251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>	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>	</a:t>
            </a:r>
            <a:r>
              <a:rPr lang="ru-RU" sz="3100" dirty="0" smtClean="0"/>
              <a:t>Никто  </a:t>
            </a:r>
            <a:r>
              <a:rPr lang="ru-RU" sz="3100" dirty="0"/>
              <a:t>не утверждает, что проектная работа поможет решению всех проблем в обучении иностранному языку, но это эффективное средство от однообразия, скуки, оно способствует развитию обучающегося, осознанию себя как члена группы, расширению языковых знаний. Проект - это также реальная  возможность использовать знания, полученные на других предметах, средствами   иностранного языка.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фотографии\DSC05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8444"/>
            <a:ext cx="3384376" cy="225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фотографии\IMG_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8445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9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	</a:t>
            </a:r>
            <a:r>
              <a:rPr lang="ru-RU" sz="2600" dirty="0" smtClean="0"/>
              <a:t>В </a:t>
            </a:r>
            <a:r>
              <a:rPr lang="ru-RU" sz="2600" dirty="0"/>
              <a:t>заключение следует отметить, что использование проектного метода повышает мотивацию к изучению языка и культуры другой страны, развивает коммуникативные, познавательные, творческие компетенции и самостоятельность мышления, учит конструировать свои знания, ориентироваться в информационном пространстве, развивает критическое  мышление, укрепляет межличностные отношения, учит толерантности и создает комфортный психологический климат в кадетском коллективе. 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831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600" dirty="0" smtClean="0"/>
              <a:t>Урок </a:t>
            </a:r>
            <a:r>
              <a:rPr lang="ru-RU" sz="2600" dirty="0"/>
              <a:t>с применением метода проектов - не самоцель, не единственная форма обучения. В сочетании с другими, традиционными и нетрадиционными видами обучения проект поможет сделать процесс познавательной деятельности разнообразнее и интереснее, сформировать у кадетов позитивное отношение к процессу обучения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Снимок экрана 2021-10-28 2150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42155"/>
            <a:ext cx="4176464" cy="2983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46001"/>
            <a:ext cx="82868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2400" dirty="0" smtClean="0"/>
          </a:p>
          <a:p>
            <a:pPr algn="just" fontAlgn="base"/>
            <a:r>
              <a:rPr lang="ru-RU" sz="2400" dirty="0" smtClean="0"/>
              <a:t>	</a:t>
            </a:r>
          </a:p>
          <a:p>
            <a:pPr algn="just" fontAlgn="base"/>
            <a:endParaRPr lang="ru-RU" sz="2400" dirty="0"/>
          </a:p>
          <a:p>
            <a:pPr algn="just" fontAlgn="base"/>
            <a:endParaRPr lang="ru-RU" sz="2400" dirty="0" smtClean="0"/>
          </a:p>
          <a:p>
            <a:pPr algn="just" fontAlgn="base"/>
            <a:r>
              <a:rPr lang="ru-RU" sz="2800" dirty="0" smtClean="0"/>
              <a:t>	</a:t>
            </a:r>
          </a:p>
          <a:p>
            <a:pPr algn="just" fontAlgn="base"/>
            <a:r>
              <a:rPr lang="ru-RU" sz="2800" dirty="0" smtClean="0"/>
              <a:t>	Модернизация </a:t>
            </a:r>
            <a:r>
              <a:rPr lang="ru-RU" sz="2800" dirty="0"/>
              <a:t>образования, которая проводится в нашей стране, связывается прежде всего с обновлением содержания, с обеспечением его </a:t>
            </a:r>
            <a:r>
              <a:rPr lang="ru-RU" sz="2800" dirty="0" err="1"/>
              <a:t>деятельностного</a:t>
            </a:r>
            <a:r>
              <a:rPr lang="ru-RU" sz="2800" dirty="0"/>
              <a:t>, развивающего характера, с приведением его в соответствие с многообразными и разнонаправленными требованиями современной жизни, с запросами современного рынка труда на профессионально мобильных, коммуникативно-компетентных, мыслящих и обладающих творческими  способностями специалистов.</a:t>
            </a:r>
          </a:p>
          <a:p>
            <a:pPr algn="just"/>
            <a:r>
              <a:rPr lang="ru-RU" sz="2800" dirty="0" smtClean="0"/>
              <a:t>	</a:t>
            </a:r>
            <a:endParaRPr lang="ru-RU" sz="2800" b="1" dirty="0"/>
          </a:p>
        </p:txBody>
      </p:sp>
      <p:pic>
        <p:nvPicPr>
          <p:cNvPr id="1026" name="Picture 2" descr="C:\Users\Пользователь\Desktop\катюш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85" y="275001"/>
            <a:ext cx="4468887" cy="142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76063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	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ФГОС </a:t>
            </a:r>
            <a:r>
              <a:rPr lang="ru-RU" sz="2800" dirty="0"/>
              <a:t>общего образования второго поколения, а также нормы основной и средней образовательной программы ОКВК требуют, чтобы обучающийся сам стал «архитектором и строителем» образовательного процесса. В связи с этим в системе общего и дополнительного образования в ОКВК все большее развитие получает проектная деятельность.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77" y="188640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	</a:t>
            </a:r>
            <a:r>
              <a:rPr lang="ru-RU" sz="2900" dirty="0" smtClean="0"/>
              <a:t>Проектный </a:t>
            </a:r>
            <a:r>
              <a:rPr lang="ru-RU" sz="2900" dirty="0"/>
              <a:t>метод предполагает по своей сути использование широкого спектра проблемных, исследовательских, поисковых методов, ориентированных четко на практический результат. Этот метод нашел широкое применение еще и  потому, что он позволяет органично интегрировать знания обучающихся из разных областей при решении одной проблемы, дает возможность применять полученные знания на практике, генерируя при этом новые идеи. Проектный метод помогает сформировать у воспитанников интегрированный тип мышления, а в немецкой речи отражается уровень его </a:t>
            </a:r>
            <a:r>
              <a:rPr lang="ru-RU" sz="2900" dirty="0" err="1"/>
              <a:t>сформированности</a:t>
            </a:r>
            <a:r>
              <a:rPr lang="ru-RU" sz="2900" dirty="0"/>
              <a:t>:  личностное видение мира, личностное его понимание, осмысление и отношение к нему.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/>
          </a:bodyPr>
          <a:lstStyle/>
          <a:p>
            <a:pPr algn="r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8"/>
            <a:ext cx="7772400" cy="19357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На </a:t>
            </a:r>
            <a:r>
              <a:rPr lang="ru-RU" sz="2800" dirty="0"/>
              <a:t>уроке с использованием проектного метода центральной организующей структурой класса часто становится группа. Атмосфера творческой группы создает условия как для самореализации возможностей каждого из ее участников, так и для проявления взаимной поддержки и помощи; дает уникальную возможность командного, коммуникативного опыта, опыта принятия совместных решений.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3384376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Снимок экрана 2021-10-28 2146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6" y="260648"/>
            <a:ext cx="4866196" cy="272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501317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	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Проект </a:t>
            </a:r>
            <a:r>
              <a:rPr lang="ru-RU" sz="2800" dirty="0"/>
              <a:t>существенно изменяет функцию преподавателя на уроке: определяющая роль принадлежит ему лишь на этапе подготовки (определение темы, цели проекта, видов деятельности, подготовка оборудования, печатного материала); собственно на уроке преподаватель – помощник («навигатор» обучения</a:t>
            </a:r>
            <a:r>
              <a:rPr lang="ru-RU" sz="2800" dirty="0" smtClean="0"/>
              <a:t>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фотографии\IMG_9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8444"/>
            <a:ext cx="4032763" cy="268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0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</a:t>
            </a:r>
            <a:r>
              <a:rPr lang="ru-RU" sz="3100" b="1" dirty="0" smtClean="0"/>
              <a:t>По </a:t>
            </a:r>
            <a:r>
              <a:rPr lang="ru-RU" sz="3100" b="1" dirty="0"/>
              <a:t>предмету иностранный язык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проекты </a:t>
            </a:r>
            <a:r>
              <a:rPr lang="ru-RU" sz="3100" b="1" dirty="0"/>
              <a:t>бывают:</a:t>
            </a:r>
            <a:br>
              <a:rPr lang="ru-RU" sz="3100" b="1" dirty="0"/>
            </a:br>
            <a:r>
              <a:rPr lang="ru-RU" sz="2800" dirty="0" smtClean="0"/>
              <a:t>- </a:t>
            </a:r>
            <a:r>
              <a:rPr lang="ru-RU" sz="2700" dirty="0" smtClean="0"/>
              <a:t>исследовательские (с четкой структурой);</a:t>
            </a:r>
            <a:br>
              <a:rPr lang="ru-RU" sz="2700" dirty="0" smtClean="0"/>
            </a:br>
            <a:r>
              <a:rPr lang="ru-RU" sz="2700" dirty="0" smtClean="0"/>
              <a:t>- творческие (без детальной проработки структуры);</a:t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ru-RU" sz="2700" dirty="0" err="1" smtClean="0"/>
              <a:t>ролево</a:t>
            </a:r>
            <a:r>
              <a:rPr lang="ru-RU" sz="2700" dirty="0" smtClean="0"/>
              <a:t>-игровые (структура открытий);</a:t>
            </a:r>
            <a:br>
              <a:rPr lang="ru-RU" sz="2700" dirty="0" smtClean="0"/>
            </a:br>
            <a:r>
              <a:rPr lang="ru-RU" sz="2700" dirty="0" smtClean="0"/>
              <a:t>- информационные (с четкой структурой): сбор информации;</a:t>
            </a:r>
            <a:br>
              <a:rPr lang="ru-RU" sz="2700" dirty="0" smtClean="0"/>
            </a:br>
            <a:r>
              <a:rPr lang="ru-RU" sz="2700" dirty="0" smtClean="0"/>
              <a:t>- практико-ориентированные (с четкой структурой): вывод на основе  полученной информации.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7232848" cy="2857872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Пользователь\Desktop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9026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Возможная </a:t>
            </a:r>
            <a:r>
              <a:rPr lang="ru-RU" sz="2800" dirty="0"/>
              <a:t>палитра проектов: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- стенгазета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игра </a:t>
            </a:r>
            <a:r>
              <a:rPr lang="ru-RU" sz="2000" dirty="0"/>
              <a:t>(в том числе интерактивная</a:t>
            </a:r>
            <a:r>
              <a:rPr lang="ru-RU" sz="2000" dirty="0" smtClean="0"/>
              <a:t>),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коллаж,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демонстрация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живопись/графика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телемост </a:t>
            </a:r>
            <a:r>
              <a:rPr lang="ru-RU" sz="2000" dirty="0"/>
              <a:t>(чат</a:t>
            </a:r>
            <a:r>
              <a:rPr lang="ru-RU" sz="2000" dirty="0" smtClean="0"/>
              <a:t>),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стихотворение (написать),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Поле Чудес»,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перевод </a:t>
            </a:r>
            <a:r>
              <a:rPr lang="ru-RU" sz="2000" dirty="0"/>
              <a:t>(литературный</a:t>
            </a:r>
            <a:r>
              <a:rPr lang="ru-RU" sz="2000" dirty="0" smtClean="0"/>
              <a:t>),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постер,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фотовыставка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кроссворд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викторина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ярмарка,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аудиозапись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видеофильм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интервью,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презентация,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социальный опрос и т.д.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7118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hello_html_m2e777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0" y="1473002"/>
            <a:ext cx="2704008" cy="2028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19.02.2019-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0" y="3933056"/>
            <a:ext cx="268607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1_fDwtu5MIIOA3nG2oMz5r-Q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3313"/>
            <a:ext cx="2934985" cy="195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Desktop\336659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31182"/>
            <a:ext cx="3176703" cy="2118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	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>	</a:t>
            </a:r>
            <a:r>
              <a:rPr lang="ru-RU" sz="3100" dirty="0" smtClean="0"/>
              <a:t>Как </a:t>
            </a:r>
            <a:r>
              <a:rPr lang="ru-RU" sz="3100" dirty="0"/>
              <a:t>показала практика, проектный метод дает хорошие результаты, возможность вовлечь всех до одного в образовательную деятельность, развивает сотрудничество, взаимопомощь, творчество. Работа над проектом не требует специальных учебников – практически весь материал обучающиеся подбирают сами, т.к. этот метод стимулирует познавательную активность кадетов и активизирует их самостоятельную работу с различными источниками информации.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7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ФГКОУ «Омский кадетский военный корпус»    Формирование креативности у воспитанников ОКВК путем использования проектного метода на уроках немецкого языка </vt:lpstr>
      <vt:lpstr>Презентация PowerPoint</vt:lpstr>
      <vt:lpstr>             ФГОС общего образования второго поколения, а также нормы основной и средней образовательной программы ОКВК требуют, чтобы обучающийся сам стал «архитектором и строителем» образовательного процесса. В связи с этим в системе общего и дополнительного образования в ОКВК все большее развитие получает проектная деятельность.  </vt:lpstr>
      <vt:lpstr>         Проектный метод предполагает по своей сути использование широкого спектра проблемных, исследовательских, поисковых методов, ориентированных четко на практический результат. Этот метод нашел широкое применение еще и  потому, что он позволяет органично интегрировать знания обучающихся из разных областей при решении одной проблемы, дает возможность применять полученные знания на практике, генерируя при этом новые идеи. Проектный метод помогает сформировать у воспитанников интегрированный тип мышления, а в немецкой речи отражается уровень его сформированности:  личностное видение мира, личностное его понимание, осмысление и отношение к нему.    </vt:lpstr>
      <vt:lpstr>                   На уроке с использованием проектного метода центральной организующей структурой класса часто становится группа. Атмосфера творческой группы создает условия как для самореализации возможностей каждого из ее участников, так и для проявления взаимной поддержки и помощи; дает уникальную возможность командного, коммуникативного опыта, опыта принятия совместных решений. </vt:lpstr>
      <vt:lpstr>    Проект существенно изменяет функцию преподавателя на уроке: определяющая роль принадлежит ему лишь на этапе подготовки (определение темы, цели проекта, видов деятельности, подготовка оборудования, печатного материала); собственно на уроке преподаватель – помощник («навигатор» обучения).</vt:lpstr>
      <vt:lpstr>        По предмету иностранный язык  проекты бывают: - исследовательские (с четкой структурой); - творческие (без детальной проработки структуры); - ролево-игровые (структура открытий); - информационные (с четкой структурой): сбор информации; - практико-ориентированные (с четкой структурой): вывод на основе  полученной информации. </vt:lpstr>
      <vt:lpstr>             Возможная палитра проектов:  - стенгазета,  - игра (в том числе интерактивная),  коллаж,  демонстрация,  живопись/графика,  телемост (чат),  стихотворение (написать),  «Поле Чудес»,  перевод (литературный),  постер,  фотовыставка,  кроссворд,  викторина,  ярмарка,  аудиозапись,  видеофильм,  интервью,  презентация,  социальный опрос и т.д. </vt:lpstr>
      <vt:lpstr>     Как показала практика, проектный метод дает хорошие результаты, возможность вовлечь всех до одного в образовательную деятельность, развивает сотрудничество, взаимопомощь, творчество. Работа над проектом не требует специальных учебников – практически весь материал обучающиеся подбирают сами, т.к. этот метод стимулирует познавательную активность кадетов и активизирует их самостоятельную работу с различными источниками информации. </vt:lpstr>
      <vt:lpstr>               Проекты предусматривают личную ответственность каждого: на протяжении всей работы над проектом каждый воспитанник отвечает за определенный вид (этап) работы. В некоторых проектах на последнем этапе работы возможен личный выбор каждого кадета, в каком виде он будет защищать проект. Почти по любой теме можно организовать проект. С его помощью можно превратить рутинную работу над лексикой, грамматикой, фонетикой в увлекательное, творческое занятие, где каждый кадет внесет свой вклад, и никто не останется без внимания. </vt:lpstr>
      <vt:lpstr>            Никто  не утверждает, что проектная работа поможет решению всех проблем в обучении иностранному языку, но это эффективное средство от однообразия, скуки, оно способствует развитию обучающегося, осознанию себя как члена группы, расширению языковых знаний. Проект - это также реальная  возможность использовать знания, полученные на других предметах, средствами   иностранного языка. </vt:lpstr>
      <vt:lpstr>               В заключение следует отметить, что использование проектного метода повышает мотивацию к изучению языка и культуры другой страны, развивает коммуникативные, познавательные, творческие компетенции и самостоятельность мышления, учит конструировать свои знания, ориентироваться в информационном пространстве, развивает критическое  мышление, укрепляет межличностные отношения, учит толерантности и создает комфортный психологический климат в кадетском коллективе. </vt:lpstr>
      <vt:lpstr>          Урок с применением метода проектов - не самоцель, не единственная форма обучения. В сочетании с другими, традиционными и нетрадиционными видами обучения проект поможет сделать процесс познавательной деятельности разнообразнее и интереснее, сформировать у кадетов позитивное отношение к процессу обучения.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ПРОВЕДЕНИЯ ВОСПИТАТЕЛЬНЫХ МЕРОПРИЯТИЙ  ПО ТЕМЕ «МОЯ БУДУЩАЯ  ВОЕННАЯ ПРОФЕССИЯ»</dc:title>
  <dc:creator>Кузнецов М Б</dc:creator>
  <cp:lastModifiedBy>Пользователь</cp:lastModifiedBy>
  <cp:revision>65</cp:revision>
  <dcterms:created xsi:type="dcterms:W3CDTF">2017-01-10T13:35:24Z</dcterms:created>
  <dcterms:modified xsi:type="dcterms:W3CDTF">2021-10-28T16:13:58Z</dcterms:modified>
</cp:coreProperties>
</file>